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5"/>
  </p:notesMasterIdLst>
  <p:handoutMasterIdLst>
    <p:handoutMasterId r:id="rId16"/>
  </p:handoutMasterIdLst>
  <p:sldIdLst>
    <p:sldId id="334" r:id="rId5"/>
    <p:sldId id="372" r:id="rId6"/>
    <p:sldId id="353" r:id="rId7"/>
    <p:sldId id="368" r:id="rId8"/>
    <p:sldId id="362" r:id="rId9"/>
    <p:sldId id="370" r:id="rId10"/>
    <p:sldId id="369" r:id="rId11"/>
    <p:sldId id="371" r:id="rId12"/>
    <p:sldId id="366" r:id="rId13"/>
    <p:sldId id="34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93D90-9362-4B3E-BBFE-DF6F3CD3B7CF}" v="1125" dt="2024-12-18T14:52:59.488"/>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100" d="100"/>
          <a:sy n="100" d="100"/>
        </p:scale>
        <p:origin x="96" y="348"/>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tson" userId="e5e577014c15fc33" providerId="LiveId" clId="{2CCAFBC0-EC30-4BA5-9019-406A301062C5}"/>
    <pc:docChg chg="undo custSel delSld modSld sldOrd">
      <pc:chgData name="Richard Watson" userId="e5e577014c15fc33" providerId="LiveId" clId="{2CCAFBC0-EC30-4BA5-9019-406A301062C5}" dt="2024-11-30T15:43:00.937" v="2377" actId="6549"/>
      <pc:docMkLst>
        <pc:docMk/>
      </pc:docMkLst>
      <pc:sldChg chg="modSp mod">
        <pc:chgData name="Richard Watson" userId="e5e577014c15fc33" providerId="LiveId" clId="{2CCAFBC0-EC30-4BA5-9019-406A301062C5}" dt="2024-11-30T14:19:37.680" v="2356" actId="20577"/>
        <pc:sldMkLst>
          <pc:docMk/>
          <pc:sldMk cId="4273949180" sldId="349"/>
        </pc:sldMkLst>
        <pc:spChg chg="mod">
          <ac:chgData name="Richard Watson" userId="e5e577014c15fc33" providerId="LiveId" clId="{2CCAFBC0-EC30-4BA5-9019-406A301062C5}" dt="2024-11-30T14:19:37.680" v="2356" actId="20577"/>
          <ac:spMkLst>
            <pc:docMk/>
            <pc:sldMk cId="4273949180" sldId="349"/>
            <ac:spMk id="2" creationId="{5475D893-E98A-260A-9EC4-B9365E533FD5}"/>
          </ac:spMkLst>
        </pc:spChg>
      </pc:sldChg>
      <pc:sldChg chg="addSp delSp modSp mod ord modAnim">
        <pc:chgData name="Richard Watson" userId="e5e577014c15fc33" providerId="LiveId" clId="{2CCAFBC0-EC30-4BA5-9019-406A301062C5}" dt="2024-11-30T15:03:58.128" v="2376"/>
        <pc:sldMkLst>
          <pc:docMk/>
          <pc:sldMk cId="358323504" sldId="352"/>
        </pc:sldMkLst>
      </pc:sldChg>
      <pc:sldChg chg="modSp mod modAnim">
        <pc:chgData name="Richard Watson" userId="e5e577014c15fc33" providerId="LiveId" clId="{2CCAFBC0-EC30-4BA5-9019-406A301062C5}" dt="2024-11-30T14:21:23.375" v="2357"/>
        <pc:sldMkLst>
          <pc:docMk/>
          <pc:sldMk cId="1550475502" sldId="353"/>
        </pc:sldMkLst>
        <pc:spChg chg="mod">
          <ac:chgData name="Richard Watson" userId="e5e577014c15fc33" providerId="LiveId" clId="{2CCAFBC0-EC30-4BA5-9019-406A301062C5}" dt="2024-11-28T22:01:29.343" v="115" actId="113"/>
          <ac:spMkLst>
            <pc:docMk/>
            <pc:sldMk cId="1550475502" sldId="353"/>
            <ac:spMk id="4" creationId="{BFAF7377-87AF-3A8C-539C-8A9651F5DA33}"/>
          </ac:spMkLst>
        </pc:spChg>
        <pc:picChg chg="mod">
          <ac:chgData name="Richard Watson" userId="e5e577014c15fc33" providerId="LiveId" clId="{2CCAFBC0-EC30-4BA5-9019-406A301062C5}" dt="2024-11-28T22:01:17.907" v="111" actId="1076"/>
          <ac:picMkLst>
            <pc:docMk/>
            <pc:sldMk cId="1550475502" sldId="353"/>
            <ac:picMk id="6" creationId="{B520C53E-8329-74AB-5229-BCDE630B2E13}"/>
          </ac:picMkLst>
        </pc:picChg>
      </pc:sldChg>
      <pc:sldChg chg="del">
        <pc:chgData name="Richard Watson" userId="e5e577014c15fc33" providerId="LiveId" clId="{2CCAFBC0-EC30-4BA5-9019-406A301062C5}" dt="2024-11-30T14:18:37.510" v="2315" actId="2696"/>
        <pc:sldMkLst>
          <pc:docMk/>
          <pc:sldMk cId="115569624" sldId="354"/>
        </pc:sldMkLst>
      </pc:sldChg>
      <pc:sldChg chg="modSp mod">
        <pc:chgData name="Richard Watson" userId="e5e577014c15fc33" providerId="LiveId" clId="{2CCAFBC0-EC30-4BA5-9019-406A301062C5}" dt="2024-11-28T21:57:55.845" v="36" actId="20577"/>
        <pc:sldMkLst>
          <pc:docMk/>
          <pc:sldMk cId="3640771829" sldId="356"/>
        </pc:sldMkLst>
      </pc:sldChg>
      <pc:sldChg chg="del">
        <pc:chgData name="Richard Watson" userId="e5e577014c15fc33" providerId="LiveId" clId="{2CCAFBC0-EC30-4BA5-9019-406A301062C5}" dt="2024-11-30T14:18:47.886" v="2317" actId="2696"/>
        <pc:sldMkLst>
          <pc:docMk/>
          <pc:sldMk cId="410963482" sldId="358"/>
        </pc:sldMkLst>
      </pc:sldChg>
      <pc:sldChg chg="del">
        <pc:chgData name="Richard Watson" userId="e5e577014c15fc33" providerId="LiveId" clId="{2CCAFBC0-EC30-4BA5-9019-406A301062C5}" dt="2024-11-28T21:59:47.075" v="48" actId="2696"/>
        <pc:sldMkLst>
          <pc:docMk/>
          <pc:sldMk cId="1214939389" sldId="359"/>
        </pc:sldMkLst>
      </pc:sldChg>
      <pc:sldChg chg="modSp mod modAnim">
        <pc:chgData name="Richard Watson" userId="e5e577014c15fc33" providerId="LiveId" clId="{2CCAFBC0-EC30-4BA5-9019-406A301062C5}" dt="2024-11-30T14:28:31.768" v="2374" actId="6549"/>
        <pc:sldMkLst>
          <pc:docMk/>
          <pc:sldMk cId="3619128695" sldId="360"/>
        </pc:sldMkLst>
      </pc:sldChg>
      <pc:sldChg chg="modSp mod modAnim">
        <pc:chgData name="Richard Watson" userId="e5e577014c15fc33" providerId="LiveId" clId="{2CCAFBC0-EC30-4BA5-9019-406A301062C5}" dt="2024-11-30T14:27:34.323" v="2373" actId="6549"/>
        <pc:sldMkLst>
          <pc:docMk/>
          <pc:sldMk cId="3820226831" sldId="361"/>
        </pc:sldMkLst>
      </pc:sldChg>
      <pc:sldChg chg="addSp modSp mod modAnim">
        <pc:chgData name="Richard Watson" userId="e5e577014c15fc33" providerId="LiveId" clId="{2CCAFBC0-EC30-4BA5-9019-406A301062C5}" dt="2024-11-30T14:23:36.582" v="2365"/>
        <pc:sldMkLst>
          <pc:docMk/>
          <pc:sldMk cId="96263404" sldId="362"/>
        </pc:sldMkLst>
        <pc:spChg chg="add mod">
          <ac:chgData name="Richard Watson" userId="e5e577014c15fc33" providerId="LiveId" clId="{2CCAFBC0-EC30-4BA5-9019-406A301062C5}" dt="2024-11-30T14:01:43.670" v="1507" actId="122"/>
          <ac:spMkLst>
            <pc:docMk/>
            <pc:sldMk cId="96263404" sldId="362"/>
            <ac:spMk id="2" creationId="{B0FE0BC8-0FBB-B09A-7857-A88E3BB2AC8F}"/>
          </ac:spMkLst>
        </pc:spChg>
        <pc:spChg chg="mod">
          <ac:chgData name="Richard Watson" userId="e5e577014c15fc33" providerId="LiveId" clId="{2CCAFBC0-EC30-4BA5-9019-406A301062C5}" dt="2024-11-30T14:02:52.922" v="1520" actId="1076"/>
          <ac:spMkLst>
            <pc:docMk/>
            <pc:sldMk cId="96263404" sldId="362"/>
            <ac:spMk id="4" creationId="{F31450CA-B255-E523-022B-C594F4F8B3AF}"/>
          </ac:spMkLst>
        </pc:spChg>
      </pc:sldChg>
      <pc:sldChg chg="addSp modSp mod modAnim">
        <pc:chgData name="Richard Watson" userId="e5e577014c15fc33" providerId="LiveId" clId="{2CCAFBC0-EC30-4BA5-9019-406A301062C5}" dt="2024-11-30T15:43:00.937" v="2377" actId="6549"/>
        <pc:sldMkLst>
          <pc:docMk/>
          <pc:sldMk cId="1817819857" sldId="363"/>
        </pc:sldMkLst>
      </pc:sldChg>
      <pc:sldChg chg="addSp delSp modSp mod modAnim">
        <pc:chgData name="Richard Watson" userId="e5e577014c15fc33" providerId="LiveId" clId="{2CCAFBC0-EC30-4BA5-9019-406A301062C5}" dt="2024-11-30T14:18:19.008" v="2313" actId="14861"/>
        <pc:sldMkLst>
          <pc:docMk/>
          <pc:sldMk cId="3230527131" sldId="364"/>
        </pc:sldMkLst>
      </pc:sldChg>
      <pc:sldChg chg="del">
        <pc:chgData name="Richard Watson" userId="e5e577014c15fc33" providerId="LiveId" clId="{2CCAFBC0-EC30-4BA5-9019-406A301062C5}" dt="2024-11-30T14:18:33.260" v="2314" actId="2696"/>
        <pc:sldMkLst>
          <pc:docMk/>
          <pc:sldMk cId="4200524052" sldId="365"/>
        </pc:sldMkLst>
      </pc:sldChg>
      <pc:sldChg chg="del">
        <pc:chgData name="Richard Watson" userId="e5e577014c15fc33" providerId="LiveId" clId="{2CCAFBC0-EC30-4BA5-9019-406A301062C5}" dt="2024-11-30T14:18:52.248" v="2318" actId="2696"/>
        <pc:sldMkLst>
          <pc:docMk/>
          <pc:sldMk cId="2857206269" sldId="366"/>
        </pc:sldMkLst>
      </pc:sldChg>
      <pc:sldChg chg="del">
        <pc:chgData name="Richard Watson" userId="e5e577014c15fc33" providerId="LiveId" clId="{2CCAFBC0-EC30-4BA5-9019-406A301062C5}" dt="2024-11-30T14:18:56.377" v="2319" actId="2696"/>
        <pc:sldMkLst>
          <pc:docMk/>
          <pc:sldMk cId="1547459910" sldId="367"/>
        </pc:sldMkLst>
      </pc:sldChg>
      <pc:sldChg chg="del">
        <pc:chgData name="Richard Watson" userId="e5e577014c15fc33" providerId="LiveId" clId="{2CCAFBC0-EC30-4BA5-9019-406A301062C5}" dt="2024-11-30T14:18:41.621" v="2316" actId="2696"/>
        <pc:sldMkLst>
          <pc:docMk/>
          <pc:sldMk cId="738781211" sldId="368"/>
        </pc:sldMkLst>
      </pc:sldChg>
      <pc:sldChg chg="del">
        <pc:chgData name="Richard Watson" userId="e5e577014c15fc33" providerId="LiveId" clId="{2CCAFBC0-EC30-4BA5-9019-406A301062C5}" dt="2024-11-30T14:18:59.576" v="2320" actId="2696"/>
        <pc:sldMkLst>
          <pc:docMk/>
          <pc:sldMk cId="395102975" sldId="369"/>
        </pc:sldMkLst>
      </pc:sldChg>
    </pc:docChg>
  </pc:docChgLst>
  <pc:docChgLst>
    <pc:chgData name="Richard Watson" userId="e5e577014c15fc33" providerId="LiveId" clId="{F0A54267-B4D8-4179-AA01-A4E4ECDC45D1}"/>
    <pc:docChg chg="undo redo custSel addSld delSld modSld">
      <pc:chgData name="Richard Watson" userId="e5e577014c15fc33" providerId="LiveId" clId="{F0A54267-B4D8-4179-AA01-A4E4ECDC45D1}" dt="2024-12-11T17:54:08.991" v="5019" actId="20577"/>
      <pc:docMkLst>
        <pc:docMk/>
      </pc:docMkLst>
      <pc:sldChg chg="modSp mod">
        <pc:chgData name="Richard Watson" userId="e5e577014c15fc33" providerId="LiveId" clId="{F0A54267-B4D8-4179-AA01-A4E4ECDC45D1}" dt="2024-12-06T17:39:25.629" v="4455" actId="14100"/>
        <pc:sldMkLst>
          <pc:docMk/>
          <pc:sldMk cId="4273949180" sldId="349"/>
        </pc:sldMkLst>
        <pc:spChg chg="mod">
          <ac:chgData name="Richard Watson" userId="e5e577014c15fc33" providerId="LiveId" clId="{F0A54267-B4D8-4179-AA01-A4E4ECDC45D1}" dt="2024-12-06T17:39:25.629" v="4455" actId="14100"/>
          <ac:spMkLst>
            <pc:docMk/>
            <pc:sldMk cId="4273949180" sldId="349"/>
            <ac:spMk id="2" creationId="{5475D893-E98A-260A-9EC4-B9365E533FD5}"/>
          </ac:spMkLst>
        </pc:spChg>
      </pc:sldChg>
      <pc:sldChg chg="del">
        <pc:chgData name="Richard Watson" userId="e5e577014c15fc33" providerId="LiveId" clId="{F0A54267-B4D8-4179-AA01-A4E4ECDC45D1}" dt="2024-12-05T15:26:34.235" v="424" actId="2696"/>
        <pc:sldMkLst>
          <pc:docMk/>
          <pc:sldMk cId="358323504" sldId="352"/>
        </pc:sldMkLst>
      </pc:sldChg>
      <pc:sldChg chg="del">
        <pc:chgData name="Richard Watson" userId="e5e577014c15fc33" providerId="LiveId" clId="{F0A54267-B4D8-4179-AA01-A4E4ECDC45D1}" dt="2024-12-05T13:56:27.192" v="418" actId="2696"/>
        <pc:sldMkLst>
          <pc:docMk/>
          <pc:sldMk cId="1550475502" sldId="353"/>
        </pc:sldMkLst>
      </pc:sldChg>
      <pc:sldChg chg="modSp mod">
        <pc:chgData name="Richard Watson" userId="e5e577014c15fc33" providerId="LiveId" clId="{F0A54267-B4D8-4179-AA01-A4E4ECDC45D1}" dt="2024-12-11T15:59:08.390" v="4459" actId="20577"/>
        <pc:sldMkLst>
          <pc:docMk/>
          <pc:sldMk cId="3640771829" sldId="356"/>
        </pc:sldMkLst>
      </pc:sldChg>
      <pc:sldChg chg="modSp mod modAnim">
        <pc:chgData name="Richard Watson" userId="e5e577014c15fc33" providerId="LiveId" clId="{F0A54267-B4D8-4179-AA01-A4E4ECDC45D1}" dt="2024-12-11T16:20:35.313" v="4460" actId="6549"/>
        <pc:sldMkLst>
          <pc:docMk/>
          <pc:sldMk cId="3619128695" sldId="360"/>
        </pc:sldMkLst>
      </pc:sldChg>
      <pc:sldChg chg="modSp mod">
        <pc:chgData name="Richard Watson" userId="e5e577014c15fc33" providerId="LiveId" clId="{F0A54267-B4D8-4179-AA01-A4E4ECDC45D1}" dt="2024-12-05T23:35:20.551" v="3346" actId="20577"/>
        <pc:sldMkLst>
          <pc:docMk/>
          <pc:sldMk cId="3820226831" sldId="361"/>
        </pc:sldMkLst>
      </pc:sldChg>
      <pc:sldChg chg="modSp mod modAnim">
        <pc:chgData name="Richard Watson" userId="e5e577014c15fc33" providerId="LiveId" clId="{F0A54267-B4D8-4179-AA01-A4E4ECDC45D1}" dt="2024-12-11T17:54:08.991" v="5019" actId="20577"/>
        <pc:sldMkLst>
          <pc:docMk/>
          <pc:sldMk cId="96263404" sldId="362"/>
        </pc:sldMkLst>
        <pc:spChg chg="mod">
          <ac:chgData name="Richard Watson" userId="e5e577014c15fc33" providerId="LiveId" clId="{F0A54267-B4D8-4179-AA01-A4E4ECDC45D1}" dt="2024-12-11T17:53:29.747" v="4975" actId="1076"/>
          <ac:spMkLst>
            <pc:docMk/>
            <pc:sldMk cId="96263404" sldId="362"/>
            <ac:spMk id="2" creationId="{B0FE0BC8-0FBB-B09A-7857-A88E3BB2AC8F}"/>
          </ac:spMkLst>
        </pc:spChg>
        <pc:spChg chg="mod">
          <ac:chgData name="Richard Watson" userId="e5e577014c15fc33" providerId="LiveId" clId="{F0A54267-B4D8-4179-AA01-A4E4ECDC45D1}" dt="2024-12-11T17:54:08.991" v="5019" actId="20577"/>
          <ac:spMkLst>
            <pc:docMk/>
            <pc:sldMk cId="96263404" sldId="362"/>
            <ac:spMk id="4" creationId="{F31450CA-B255-E523-022B-C594F4F8B3AF}"/>
          </ac:spMkLst>
        </pc:spChg>
      </pc:sldChg>
      <pc:sldChg chg="modSp mod modAnim">
        <pc:chgData name="Richard Watson" userId="e5e577014c15fc33" providerId="LiveId" clId="{F0A54267-B4D8-4179-AA01-A4E4ECDC45D1}" dt="2024-12-06T17:35:43.509" v="4301" actId="14100"/>
        <pc:sldMkLst>
          <pc:docMk/>
          <pc:sldMk cId="1817819857" sldId="363"/>
        </pc:sldMkLst>
      </pc:sldChg>
      <pc:sldChg chg="del">
        <pc:chgData name="Richard Watson" userId="e5e577014c15fc33" providerId="LiveId" clId="{F0A54267-B4D8-4179-AA01-A4E4ECDC45D1}" dt="2024-12-06T17:37:32.171" v="4402" actId="47"/>
        <pc:sldMkLst>
          <pc:docMk/>
          <pc:sldMk cId="3230527131" sldId="364"/>
        </pc:sldMkLst>
      </pc:sldChg>
      <pc:sldChg chg="addSp delSp modSp add mod delAnim modAnim">
        <pc:chgData name="Richard Watson" userId="e5e577014c15fc33" providerId="LiveId" clId="{F0A54267-B4D8-4179-AA01-A4E4ECDC45D1}" dt="2024-12-06T16:28:42.250" v="3348" actId="14100"/>
        <pc:sldMkLst>
          <pc:docMk/>
          <pc:sldMk cId="339523062" sldId="365"/>
        </pc:sldMkLst>
      </pc:sldChg>
      <pc:sldChg chg="add del">
        <pc:chgData name="Richard Watson" userId="e5e577014c15fc33" providerId="LiveId" clId="{F0A54267-B4D8-4179-AA01-A4E4ECDC45D1}" dt="2024-12-05T13:56:29.564" v="419" actId="2696"/>
        <pc:sldMkLst>
          <pc:docMk/>
          <pc:sldMk cId="3140987188" sldId="365"/>
        </pc:sldMkLst>
      </pc:sldChg>
      <pc:sldChg chg="modSp add mod modAnim">
        <pc:chgData name="Richard Watson" userId="e5e577014c15fc33" providerId="LiveId" clId="{F0A54267-B4D8-4179-AA01-A4E4ECDC45D1}" dt="2024-12-06T17:37:27.413" v="4401" actId="1076"/>
        <pc:sldMkLst>
          <pc:docMk/>
          <pc:sldMk cId="1348261481" sldId="366"/>
        </pc:sldMkLst>
        <pc:spChg chg="mod">
          <ac:chgData name="Richard Watson" userId="e5e577014c15fc33" providerId="LiveId" clId="{F0A54267-B4D8-4179-AA01-A4E4ECDC45D1}" dt="2024-12-06T17:36:28.557" v="4324" actId="20577"/>
          <ac:spMkLst>
            <pc:docMk/>
            <pc:sldMk cId="1348261481" sldId="366"/>
            <ac:spMk id="3" creationId="{9D2FBA7E-F9CD-ECAD-5845-1EF4F0643B33}"/>
          </ac:spMkLst>
        </pc:spChg>
        <pc:spChg chg="mod">
          <ac:chgData name="Richard Watson" userId="e5e577014c15fc33" providerId="LiveId" clId="{F0A54267-B4D8-4179-AA01-A4E4ECDC45D1}" dt="2024-12-06T17:37:27.413" v="4401" actId="1076"/>
          <ac:spMkLst>
            <pc:docMk/>
            <pc:sldMk cId="1348261481" sldId="366"/>
            <ac:spMk id="4" creationId="{25689DD7-B2F6-F6C5-DBB7-16ED85A7881B}"/>
          </ac:spMkLst>
        </pc:spChg>
      </pc:sldChg>
      <pc:sldChg chg="modSp add mod">
        <pc:chgData name="Richard Watson" userId="e5e577014c15fc33" providerId="LiveId" clId="{F0A54267-B4D8-4179-AA01-A4E4ECDC45D1}" dt="2024-12-11T16:56:48.193" v="4506" actId="20577"/>
        <pc:sldMkLst>
          <pc:docMk/>
          <pc:sldMk cId="1661898416" sldId="367"/>
        </pc:sldMkLst>
      </pc:sldChg>
    </pc:docChg>
  </pc:docChgLst>
  <pc:docChgLst>
    <pc:chgData name="Richard Watson" userId="e5e577014c15fc33" providerId="LiveId" clId="{5A393D90-9362-4B3E-BBFE-DF6F3CD3B7CF}"/>
    <pc:docChg chg="undo custSel addSld delSld modSld sldOrd">
      <pc:chgData name="Richard Watson" userId="e5e577014c15fc33" providerId="LiveId" clId="{5A393D90-9362-4B3E-BBFE-DF6F3CD3B7CF}" dt="2024-12-18T14:52:59.533" v="1752" actId="27636"/>
      <pc:docMkLst>
        <pc:docMk/>
      </pc:docMkLst>
      <pc:sldChg chg="modSp mod">
        <pc:chgData name="Richard Watson" userId="e5e577014c15fc33" providerId="LiveId" clId="{5A393D90-9362-4B3E-BBFE-DF6F3CD3B7CF}" dt="2024-12-16T19:49:23.323" v="1684" actId="20577"/>
        <pc:sldMkLst>
          <pc:docMk/>
          <pc:sldMk cId="4273949180" sldId="349"/>
        </pc:sldMkLst>
        <pc:spChg chg="mod">
          <ac:chgData name="Richard Watson" userId="e5e577014c15fc33" providerId="LiveId" clId="{5A393D90-9362-4B3E-BBFE-DF6F3CD3B7CF}" dt="2024-12-16T19:49:23.323" v="1684" actId="20577"/>
          <ac:spMkLst>
            <pc:docMk/>
            <pc:sldMk cId="4273949180" sldId="349"/>
            <ac:spMk id="2" creationId="{5475D893-E98A-260A-9EC4-B9365E533FD5}"/>
          </ac:spMkLst>
        </pc:spChg>
      </pc:sldChg>
      <pc:sldChg chg="modSp mod ord modAnim">
        <pc:chgData name="Richard Watson" userId="e5e577014c15fc33" providerId="LiveId" clId="{5A393D90-9362-4B3E-BBFE-DF6F3CD3B7CF}" dt="2024-12-16T16:40:21.054" v="218" actId="20577"/>
        <pc:sldMkLst>
          <pc:docMk/>
          <pc:sldMk cId="1550475502" sldId="353"/>
        </pc:sldMkLst>
        <pc:spChg chg="mod">
          <ac:chgData name="Richard Watson" userId="e5e577014c15fc33" providerId="LiveId" clId="{5A393D90-9362-4B3E-BBFE-DF6F3CD3B7CF}" dt="2024-12-16T16:40:21.054" v="218" actId="20577"/>
          <ac:spMkLst>
            <pc:docMk/>
            <pc:sldMk cId="1550475502" sldId="353"/>
            <ac:spMk id="4" creationId="{BFAF7377-87AF-3A8C-539C-8A9651F5DA33}"/>
          </ac:spMkLst>
        </pc:spChg>
      </pc:sldChg>
      <pc:sldChg chg="modSp del mod modAnim">
        <pc:chgData name="Richard Watson" userId="e5e577014c15fc33" providerId="LiveId" clId="{5A393D90-9362-4B3E-BBFE-DF6F3CD3B7CF}" dt="2024-12-16T18:02:27.107" v="350" actId="2696"/>
        <pc:sldMkLst>
          <pc:docMk/>
          <pc:sldMk cId="3640771829" sldId="356"/>
        </pc:sldMkLst>
      </pc:sldChg>
      <pc:sldChg chg="del">
        <pc:chgData name="Richard Watson" userId="e5e577014c15fc33" providerId="LiveId" clId="{5A393D90-9362-4B3E-BBFE-DF6F3CD3B7CF}" dt="2024-12-16T14:20:50.965" v="88" actId="47"/>
        <pc:sldMkLst>
          <pc:docMk/>
          <pc:sldMk cId="3619128695" sldId="360"/>
        </pc:sldMkLst>
      </pc:sldChg>
      <pc:sldChg chg="del">
        <pc:chgData name="Richard Watson" userId="e5e577014c15fc33" providerId="LiveId" clId="{5A393D90-9362-4B3E-BBFE-DF6F3CD3B7CF}" dt="2024-12-16T16:40:35.115" v="219" actId="47"/>
        <pc:sldMkLst>
          <pc:docMk/>
          <pc:sldMk cId="3820226831" sldId="361"/>
        </pc:sldMkLst>
      </pc:sldChg>
      <pc:sldChg chg="modSp mod ord modAnim">
        <pc:chgData name="Richard Watson" userId="e5e577014c15fc33" providerId="LiveId" clId="{5A393D90-9362-4B3E-BBFE-DF6F3CD3B7CF}" dt="2024-12-16T18:10:15.954" v="543" actId="255"/>
        <pc:sldMkLst>
          <pc:docMk/>
          <pc:sldMk cId="96263404" sldId="362"/>
        </pc:sldMkLst>
        <pc:spChg chg="mod">
          <ac:chgData name="Richard Watson" userId="e5e577014c15fc33" providerId="LiveId" clId="{5A393D90-9362-4B3E-BBFE-DF6F3CD3B7CF}" dt="2024-12-16T18:07:24.514" v="496" actId="1076"/>
          <ac:spMkLst>
            <pc:docMk/>
            <pc:sldMk cId="96263404" sldId="362"/>
            <ac:spMk id="2" creationId="{B0FE0BC8-0FBB-B09A-7857-A88E3BB2AC8F}"/>
          </ac:spMkLst>
        </pc:spChg>
        <pc:spChg chg="mod">
          <ac:chgData name="Richard Watson" userId="e5e577014c15fc33" providerId="LiveId" clId="{5A393D90-9362-4B3E-BBFE-DF6F3CD3B7CF}" dt="2024-12-16T18:10:15.954" v="543" actId="255"/>
          <ac:spMkLst>
            <pc:docMk/>
            <pc:sldMk cId="96263404" sldId="362"/>
            <ac:spMk id="4" creationId="{F31450CA-B255-E523-022B-C594F4F8B3AF}"/>
          </ac:spMkLst>
        </pc:spChg>
      </pc:sldChg>
      <pc:sldChg chg="del">
        <pc:chgData name="Richard Watson" userId="e5e577014c15fc33" providerId="LiveId" clId="{5A393D90-9362-4B3E-BBFE-DF6F3CD3B7CF}" dt="2024-12-16T19:46:35.198" v="1487" actId="47"/>
        <pc:sldMkLst>
          <pc:docMk/>
          <pc:sldMk cId="1817819857" sldId="363"/>
        </pc:sldMkLst>
      </pc:sldChg>
      <pc:sldChg chg="del">
        <pc:chgData name="Richard Watson" userId="e5e577014c15fc33" providerId="LiveId" clId="{5A393D90-9362-4B3E-BBFE-DF6F3CD3B7CF}" dt="2024-12-16T14:20:53.017" v="89" actId="47"/>
        <pc:sldMkLst>
          <pc:docMk/>
          <pc:sldMk cId="339523062" sldId="365"/>
        </pc:sldMkLst>
      </pc:sldChg>
      <pc:sldChg chg="modSp mod modAnim">
        <pc:chgData name="Richard Watson" userId="e5e577014c15fc33" providerId="LiveId" clId="{5A393D90-9362-4B3E-BBFE-DF6F3CD3B7CF}" dt="2024-12-18T14:52:59.533" v="1752" actId="27636"/>
        <pc:sldMkLst>
          <pc:docMk/>
          <pc:sldMk cId="1348261481" sldId="366"/>
        </pc:sldMkLst>
        <pc:spChg chg="mod">
          <ac:chgData name="Richard Watson" userId="e5e577014c15fc33" providerId="LiveId" clId="{5A393D90-9362-4B3E-BBFE-DF6F3CD3B7CF}" dt="2024-12-18T14:52:51.106" v="1749" actId="255"/>
          <ac:spMkLst>
            <pc:docMk/>
            <pc:sldMk cId="1348261481" sldId="366"/>
            <ac:spMk id="3" creationId="{9D2FBA7E-F9CD-ECAD-5845-1EF4F0643B33}"/>
          </ac:spMkLst>
        </pc:spChg>
        <pc:spChg chg="mod">
          <ac:chgData name="Richard Watson" userId="e5e577014c15fc33" providerId="LiveId" clId="{5A393D90-9362-4B3E-BBFE-DF6F3CD3B7CF}" dt="2024-12-18T14:52:59.533" v="1752" actId="27636"/>
          <ac:spMkLst>
            <pc:docMk/>
            <pc:sldMk cId="1348261481" sldId="366"/>
            <ac:spMk id="4" creationId="{25689DD7-B2F6-F6C5-DBB7-16ED85A7881B}"/>
          </ac:spMkLst>
        </pc:spChg>
      </pc:sldChg>
      <pc:sldChg chg="del">
        <pc:chgData name="Richard Watson" userId="e5e577014c15fc33" providerId="LiveId" clId="{5A393D90-9362-4B3E-BBFE-DF6F3CD3B7CF}" dt="2024-12-16T19:46:16.734" v="1486" actId="47"/>
        <pc:sldMkLst>
          <pc:docMk/>
          <pc:sldMk cId="1661898416" sldId="367"/>
        </pc:sldMkLst>
      </pc:sldChg>
      <pc:sldChg chg="add ord">
        <pc:chgData name="Richard Watson" userId="e5e577014c15fc33" providerId="LiveId" clId="{5A393D90-9362-4B3E-BBFE-DF6F3CD3B7CF}" dt="2024-12-16T16:43:28.667" v="290"/>
        <pc:sldMkLst>
          <pc:docMk/>
          <pc:sldMk cId="1326069512" sldId="368"/>
        </pc:sldMkLst>
      </pc:sldChg>
      <pc:sldChg chg="modSp add mod modAnim">
        <pc:chgData name="Richard Watson" userId="e5e577014c15fc33" providerId="LiveId" clId="{5A393D90-9362-4B3E-BBFE-DF6F3CD3B7CF}" dt="2024-12-16T19:56:12.649" v="1685"/>
        <pc:sldMkLst>
          <pc:docMk/>
          <pc:sldMk cId="2655276261" sldId="369"/>
        </pc:sldMkLst>
        <pc:spChg chg="mod">
          <ac:chgData name="Richard Watson" userId="e5e577014c15fc33" providerId="LiveId" clId="{5A393D90-9362-4B3E-BBFE-DF6F3CD3B7CF}" dt="2024-12-16T18:17:39.237" v="599" actId="1076"/>
          <ac:spMkLst>
            <pc:docMk/>
            <pc:sldMk cId="2655276261" sldId="369"/>
            <ac:spMk id="2" creationId="{18CBABC5-CA0B-8712-D590-F5DFE899160E}"/>
          </ac:spMkLst>
        </pc:spChg>
        <pc:spChg chg="mod">
          <ac:chgData name="Richard Watson" userId="e5e577014c15fc33" providerId="LiveId" clId="{5A393D90-9362-4B3E-BBFE-DF6F3CD3B7CF}" dt="2024-12-16T18:30:33.156" v="1210" actId="20577"/>
          <ac:spMkLst>
            <pc:docMk/>
            <pc:sldMk cId="2655276261" sldId="369"/>
            <ac:spMk id="4" creationId="{BE626131-26C4-8CD2-A347-29B136CD45BD}"/>
          </ac:spMkLst>
        </pc:spChg>
      </pc:sldChg>
      <pc:sldChg chg="modSp add mod modAnim">
        <pc:chgData name="Richard Watson" userId="e5e577014c15fc33" providerId="LiveId" clId="{5A393D90-9362-4B3E-BBFE-DF6F3CD3B7CF}" dt="2024-12-16T18:17:08.496" v="596" actId="20577"/>
        <pc:sldMkLst>
          <pc:docMk/>
          <pc:sldMk cId="1377908828" sldId="370"/>
        </pc:sldMkLst>
        <pc:spChg chg="mod">
          <ac:chgData name="Richard Watson" userId="e5e577014c15fc33" providerId="LiveId" clId="{5A393D90-9362-4B3E-BBFE-DF6F3CD3B7CF}" dt="2024-12-16T18:17:08.496" v="596" actId="20577"/>
          <ac:spMkLst>
            <pc:docMk/>
            <pc:sldMk cId="1377908828" sldId="370"/>
            <ac:spMk id="4" creationId="{8B31D8B3-A999-0824-1A17-712814BA8FEF}"/>
          </ac:spMkLst>
        </pc:spChg>
      </pc:sldChg>
      <pc:sldChg chg="modSp add mod modAnim">
        <pc:chgData name="Richard Watson" userId="e5e577014c15fc33" providerId="LiveId" clId="{5A393D90-9362-4B3E-BBFE-DF6F3CD3B7CF}" dt="2024-12-16T19:56:32.025" v="1686"/>
        <pc:sldMkLst>
          <pc:docMk/>
          <pc:sldMk cId="202187264" sldId="371"/>
        </pc:sldMkLst>
        <pc:spChg chg="mod">
          <ac:chgData name="Richard Watson" userId="e5e577014c15fc33" providerId="LiveId" clId="{5A393D90-9362-4B3E-BBFE-DF6F3CD3B7CF}" dt="2024-12-16T19:44:03.083" v="1485" actId="20577"/>
          <ac:spMkLst>
            <pc:docMk/>
            <pc:sldMk cId="202187264" sldId="371"/>
            <ac:spMk id="4" creationId="{C54033E7-0C19-4FA8-3F67-96F912AFC540}"/>
          </ac:spMkLst>
        </pc:spChg>
      </pc:sldChg>
      <pc:sldChg chg="new del">
        <pc:chgData name="Richard Watson" userId="e5e577014c15fc33" providerId="LiveId" clId="{5A393D90-9362-4B3E-BBFE-DF6F3CD3B7CF}" dt="2024-12-18T14:52:17.957" v="1718" actId="47"/>
        <pc:sldMkLst>
          <pc:docMk/>
          <pc:sldMk cId="2845902863" sldId="372"/>
        </pc:sldMkLst>
      </pc:sldChg>
      <pc:sldChg chg="new del">
        <pc:chgData name="Richard Watson" userId="e5e577014c15fc33" providerId="LiveId" clId="{5A393D90-9362-4B3E-BBFE-DF6F3CD3B7CF}" dt="2024-12-18T14:52:18.830" v="1719" actId="47"/>
        <pc:sldMkLst>
          <pc:docMk/>
          <pc:sldMk cId="3632411675" sldId="373"/>
        </pc:sldMkLst>
      </pc:sldChg>
      <pc:sldChg chg="new del">
        <pc:chgData name="Richard Watson" userId="e5e577014c15fc33" providerId="LiveId" clId="{5A393D90-9362-4B3E-BBFE-DF6F3CD3B7CF}" dt="2024-12-18T14:52:19.668" v="1720" actId="47"/>
        <pc:sldMkLst>
          <pc:docMk/>
          <pc:sldMk cId="4151022430" sldId="374"/>
        </pc:sldMkLst>
      </pc:sldChg>
      <pc:sldChg chg="new del">
        <pc:chgData name="Richard Watson" userId="e5e577014c15fc33" providerId="LiveId" clId="{5A393D90-9362-4B3E-BBFE-DF6F3CD3B7CF}" dt="2024-12-18T14:52:21.345" v="1722" actId="47"/>
        <pc:sldMkLst>
          <pc:docMk/>
          <pc:sldMk cId="2941625091" sldId="375"/>
        </pc:sldMkLst>
      </pc:sldChg>
      <pc:sldChg chg="new del">
        <pc:chgData name="Richard Watson" userId="e5e577014c15fc33" providerId="LiveId" clId="{5A393D90-9362-4B3E-BBFE-DF6F3CD3B7CF}" dt="2024-12-18T14:52:20.653" v="1721" actId="47"/>
        <pc:sldMkLst>
          <pc:docMk/>
          <pc:sldMk cId="3663345318" sldId="376"/>
        </pc:sldMkLst>
      </pc:sldChg>
      <pc:sldChg chg="new del">
        <pc:chgData name="Richard Watson" userId="e5e577014c15fc33" providerId="LiveId" clId="{5A393D90-9362-4B3E-BBFE-DF6F3CD3B7CF}" dt="2024-12-18T14:52:22.941" v="1724" actId="47"/>
        <pc:sldMkLst>
          <pc:docMk/>
          <pc:sldMk cId="3099566867" sldId="377"/>
        </pc:sldMkLst>
      </pc:sldChg>
      <pc:sldChg chg="new del">
        <pc:chgData name="Richard Watson" userId="e5e577014c15fc33" providerId="LiveId" clId="{5A393D90-9362-4B3E-BBFE-DF6F3CD3B7CF}" dt="2024-12-18T14:52:22.121" v="1723" actId="47"/>
        <pc:sldMkLst>
          <pc:docMk/>
          <pc:sldMk cId="2290370288" sldId="378"/>
        </pc:sldMkLst>
      </pc:sldChg>
      <pc:sldChg chg="new del">
        <pc:chgData name="Richard Watson" userId="e5e577014c15fc33" providerId="LiveId" clId="{5A393D90-9362-4B3E-BBFE-DF6F3CD3B7CF}" dt="2024-12-18T14:52:23.659" v="1725" actId="47"/>
        <pc:sldMkLst>
          <pc:docMk/>
          <pc:sldMk cId="327248757" sldId="379"/>
        </pc:sldMkLst>
      </pc:sldChg>
      <pc:sldChg chg="new del">
        <pc:chgData name="Richard Watson" userId="e5e577014c15fc33" providerId="LiveId" clId="{5A393D90-9362-4B3E-BBFE-DF6F3CD3B7CF}" dt="2024-12-18T14:52:24.219" v="1726" actId="47"/>
        <pc:sldMkLst>
          <pc:docMk/>
          <pc:sldMk cId="314056142" sldId="380"/>
        </pc:sldMkLst>
      </pc:sldChg>
      <pc:sldChg chg="new del">
        <pc:chgData name="Richard Watson" userId="e5e577014c15fc33" providerId="LiveId" clId="{5A393D90-9362-4B3E-BBFE-DF6F3CD3B7CF}" dt="2024-12-18T14:52:24.614" v="1727" actId="47"/>
        <pc:sldMkLst>
          <pc:docMk/>
          <pc:sldMk cId="2377484063" sldId="381"/>
        </pc:sldMkLst>
      </pc:sldChg>
      <pc:sldChg chg="new del">
        <pc:chgData name="Richard Watson" userId="e5e577014c15fc33" providerId="LiveId" clId="{5A393D90-9362-4B3E-BBFE-DF6F3CD3B7CF}" dt="2024-12-18T14:52:25.118" v="1728" actId="47"/>
        <pc:sldMkLst>
          <pc:docMk/>
          <pc:sldMk cId="1238279928" sldId="382"/>
        </pc:sldMkLst>
      </pc:sldChg>
      <pc:sldChg chg="new del">
        <pc:chgData name="Richard Watson" userId="e5e577014c15fc33" providerId="LiveId" clId="{5A393D90-9362-4B3E-BBFE-DF6F3CD3B7CF}" dt="2024-12-18T14:52:25.576" v="1729" actId="47"/>
        <pc:sldMkLst>
          <pc:docMk/>
          <pc:sldMk cId="1204746002" sldId="383"/>
        </pc:sldMkLst>
      </pc:sldChg>
      <pc:sldChg chg="new del">
        <pc:chgData name="Richard Watson" userId="e5e577014c15fc33" providerId="LiveId" clId="{5A393D90-9362-4B3E-BBFE-DF6F3CD3B7CF}" dt="2024-12-18T14:52:26.027" v="1730" actId="47"/>
        <pc:sldMkLst>
          <pc:docMk/>
          <pc:sldMk cId="1885964285" sldId="384"/>
        </pc:sldMkLst>
      </pc:sldChg>
      <pc:sldChg chg="new del">
        <pc:chgData name="Richard Watson" userId="e5e577014c15fc33" providerId="LiveId" clId="{5A393D90-9362-4B3E-BBFE-DF6F3CD3B7CF}" dt="2024-12-18T14:52:26.456" v="1731" actId="47"/>
        <pc:sldMkLst>
          <pc:docMk/>
          <pc:sldMk cId="3399134375" sldId="385"/>
        </pc:sldMkLst>
      </pc:sldChg>
      <pc:sldChg chg="new del">
        <pc:chgData name="Richard Watson" userId="e5e577014c15fc33" providerId="LiveId" clId="{5A393D90-9362-4B3E-BBFE-DF6F3CD3B7CF}" dt="2024-12-18T14:52:26.873" v="1732" actId="47"/>
        <pc:sldMkLst>
          <pc:docMk/>
          <pc:sldMk cId="2139967016" sldId="386"/>
        </pc:sldMkLst>
      </pc:sldChg>
      <pc:sldChg chg="new del">
        <pc:chgData name="Richard Watson" userId="e5e577014c15fc33" providerId="LiveId" clId="{5A393D90-9362-4B3E-BBFE-DF6F3CD3B7CF}" dt="2024-12-18T14:52:27.246" v="1733" actId="47"/>
        <pc:sldMkLst>
          <pc:docMk/>
          <pc:sldMk cId="2480327705" sldId="387"/>
        </pc:sldMkLst>
      </pc:sldChg>
      <pc:sldChg chg="new del">
        <pc:chgData name="Richard Watson" userId="e5e577014c15fc33" providerId="LiveId" clId="{5A393D90-9362-4B3E-BBFE-DF6F3CD3B7CF}" dt="2024-12-18T14:52:27.625" v="1734" actId="47"/>
        <pc:sldMkLst>
          <pc:docMk/>
          <pc:sldMk cId="1916388574" sldId="388"/>
        </pc:sldMkLst>
      </pc:sldChg>
      <pc:sldChg chg="new del">
        <pc:chgData name="Richard Watson" userId="e5e577014c15fc33" providerId="LiveId" clId="{5A393D90-9362-4B3E-BBFE-DF6F3CD3B7CF}" dt="2024-12-18T14:52:27.945" v="1735" actId="47"/>
        <pc:sldMkLst>
          <pc:docMk/>
          <pc:sldMk cId="3081748241" sldId="389"/>
        </pc:sldMkLst>
      </pc:sldChg>
      <pc:sldChg chg="new del">
        <pc:chgData name="Richard Watson" userId="e5e577014c15fc33" providerId="LiveId" clId="{5A393D90-9362-4B3E-BBFE-DF6F3CD3B7CF}" dt="2024-12-18T14:52:28.272" v="1736" actId="47"/>
        <pc:sldMkLst>
          <pc:docMk/>
          <pc:sldMk cId="849191244" sldId="390"/>
        </pc:sldMkLst>
      </pc:sldChg>
      <pc:sldChg chg="new del">
        <pc:chgData name="Richard Watson" userId="e5e577014c15fc33" providerId="LiveId" clId="{5A393D90-9362-4B3E-BBFE-DF6F3CD3B7CF}" dt="2024-12-18T14:52:28.601" v="1737" actId="47"/>
        <pc:sldMkLst>
          <pc:docMk/>
          <pc:sldMk cId="430847314" sldId="391"/>
        </pc:sldMkLst>
      </pc:sldChg>
      <pc:sldChg chg="new del">
        <pc:chgData name="Richard Watson" userId="e5e577014c15fc33" providerId="LiveId" clId="{5A393D90-9362-4B3E-BBFE-DF6F3CD3B7CF}" dt="2024-12-18T14:52:29.027" v="1738" actId="47"/>
        <pc:sldMkLst>
          <pc:docMk/>
          <pc:sldMk cId="2890314193" sldId="392"/>
        </pc:sldMkLst>
      </pc:sldChg>
      <pc:sldChg chg="new del">
        <pc:chgData name="Richard Watson" userId="e5e577014c15fc33" providerId="LiveId" clId="{5A393D90-9362-4B3E-BBFE-DF6F3CD3B7CF}" dt="2024-12-18T14:52:29.449" v="1739" actId="47"/>
        <pc:sldMkLst>
          <pc:docMk/>
          <pc:sldMk cId="770114604" sldId="393"/>
        </pc:sldMkLst>
      </pc:sldChg>
      <pc:sldChg chg="new del">
        <pc:chgData name="Richard Watson" userId="e5e577014c15fc33" providerId="LiveId" clId="{5A393D90-9362-4B3E-BBFE-DF6F3CD3B7CF}" dt="2024-12-18T14:52:29.867" v="1740" actId="47"/>
        <pc:sldMkLst>
          <pc:docMk/>
          <pc:sldMk cId="4049011851" sldId="394"/>
        </pc:sldMkLst>
      </pc:sldChg>
      <pc:sldChg chg="new del">
        <pc:chgData name="Richard Watson" userId="e5e577014c15fc33" providerId="LiveId" clId="{5A393D90-9362-4B3E-BBFE-DF6F3CD3B7CF}" dt="2024-12-18T14:52:30.332" v="1741" actId="47"/>
        <pc:sldMkLst>
          <pc:docMk/>
          <pc:sldMk cId="846310698" sldId="395"/>
        </pc:sldMkLst>
      </pc:sldChg>
      <pc:sldChg chg="new del">
        <pc:chgData name="Richard Watson" userId="e5e577014c15fc33" providerId="LiveId" clId="{5A393D90-9362-4B3E-BBFE-DF6F3CD3B7CF}" dt="2024-12-18T14:52:30.671" v="1742" actId="47"/>
        <pc:sldMkLst>
          <pc:docMk/>
          <pc:sldMk cId="3152546495" sldId="396"/>
        </pc:sldMkLst>
      </pc:sldChg>
      <pc:sldChg chg="new del">
        <pc:chgData name="Richard Watson" userId="e5e577014c15fc33" providerId="LiveId" clId="{5A393D90-9362-4B3E-BBFE-DF6F3CD3B7CF}" dt="2024-12-18T14:52:30.994" v="1743" actId="47"/>
        <pc:sldMkLst>
          <pc:docMk/>
          <pc:sldMk cId="2645307654" sldId="397"/>
        </pc:sldMkLst>
      </pc:sldChg>
      <pc:sldChg chg="new del">
        <pc:chgData name="Richard Watson" userId="e5e577014c15fc33" providerId="LiveId" clId="{5A393D90-9362-4B3E-BBFE-DF6F3CD3B7CF}" dt="2024-12-18T14:52:31.333" v="1744" actId="47"/>
        <pc:sldMkLst>
          <pc:docMk/>
          <pc:sldMk cId="3581894685" sldId="398"/>
        </pc:sldMkLst>
      </pc:sldChg>
      <pc:sldChg chg="new del">
        <pc:chgData name="Richard Watson" userId="e5e577014c15fc33" providerId="LiveId" clId="{5A393D90-9362-4B3E-BBFE-DF6F3CD3B7CF}" dt="2024-12-18T14:52:31.649" v="1745" actId="47"/>
        <pc:sldMkLst>
          <pc:docMk/>
          <pc:sldMk cId="1992961302" sldId="399"/>
        </pc:sldMkLst>
      </pc:sldChg>
      <pc:sldChg chg="new del">
        <pc:chgData name="Richard Watson" userId="e5e577014c15fc33" providerId="LiveId" clId="{5A393D90-9362-4B3E-BBFE-DF6F3CD3B7CF}" dt="2024-12-18T14:52:31.979" v="1746" actId="47"/>
        <pc:sldMkLst>
          <pc:docMk/>
          <pc:sldMk cId="249967677" sldId="400"/>
        </pc:sldMkLst>
      </pc:sldChg>
      <pc:sldChg chg="new del">
        <pc:chgData name="Richard Watson" userId="e5e577014c15fc33" providerId="LiveId" clId="{5A393D90-9362-4B3E-BBFE-DF6F3CD3B7CF}" dt="2024-12-18T14:52:32.374" v="1747" actId="47"/>
        <pc:sldMkLst>
          <pc:docMk/>
          <pc:sldMk cId="4194903768" sldId="401"/>
        </pc:sldMkLst>
      </pc:sldChg>
      <pc:sldChg chg="new del">
        <pc:chgData name="Richard Watson" userId="e5e577014c15fc33" providerId="LiveId" clId="{5A393D90-9362-4B3E-BBFE-DF6F3CD3B7CF}" dt="2024-12-18T14:52:33.253" v="1748" actId="47"/>
        <pc:sldMkLst>
          <pc:docMk/>
          <pc:sldMk cId="369371438"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12/23/2024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AB7FE-3D62-4574-E90A-8E73AEC6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75704-3C56-6EAE-6CB1-6D1849A0E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9AFAF-A44B-FE75-B03B-BF17A63885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E91479-8596-0807-4019-E789F715E1CC}"/>
              </a:ext>
            </a:extLst>
          </p:cNvPr>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83203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2767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2FC92-AE93-16AD-D2BA-D4CAC8130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12AB-90EF-F8F2-BB4F-F5AB237E0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E50EE-1E7B-8420-4C6D-1C5890B99D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507CF8-00C7-6B29-108D-7A38566E69A9}"/>
              </a:ext>
            </a:extLst>
          </p:cNvPr>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88560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060A6-003D-2E8B-86B1-C2EF20535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D08B1-4DC8-107D-C882-86D3BCCF6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25AB9-74CC-15E3-85E0-59F119CF07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45372-42BB-8B24-8656-D259B2F5119C}"/>
              </a:ext>
            </a:extLst>
          </p:cNvPr>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330406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9FBF5-DC9D-040F-494B-CA5B63AC1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48B10-2DCF-D81D-19D0-5B9E3DFA9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D5CBE-3FAB-D84D-955C-B4BB826CA1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0F2C48-AE36-0A3D-790C-52FBC988CD64}"/>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2600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CD51-64B4-AF50-7CAC-E69258DB2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F9B89-D093-2B7D-679A-3F7DD2588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60033-AA36-CA48-8027-98C4C4D9C8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5468E6-AF2F-CBED-1AC6-126493F391EB}"/>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8722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768E9-3B44-B8C2-76A3-C76042FA8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C9E64-3F6C-9536-DE54-FACDC52E0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48A11-0F4D-33B9-E24F-09D33EC7DE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86638-76BB-8734-A2C0-91C2020A7BA4}"/>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47473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CC68-39B6-48B5-224A-211785B05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BAAB-CC12-B1CA-5EC0-5D2E10B65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82949-068A-DA84-A9C5-47DAD8A55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2702F-DF03-AD27-9840-13C6F51E45DA}"/>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06312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E43F2-0133-5FDC-1363-5E02BC92E458}"/>
              </a:ext>
            </a:extLst>
          </p:cNvPr>
          <p:cNvSpPr txBox="1"/>
          <p:nvPr/>
        </p:nvSpPr>
        <p:spPr>
          <a:xfrm flipH="1">
            <a:off x="1324708" y="2228558"/>
            <a:ext cx="9319845" cy="1323439"/>
          </a:xfrm>
          <a:prstGeom prst="rect">
            <a:avLst/>
          </a:prstGeom>
          <a:noFill/>
        </p:spPr>
        <p:txBody>
          <a:bodyPr wrap="square" rtlCol="0">
            <a:spAutoFit/>
          </a:bodyPr>
          <a:lstStyle/>
          <a:p>
            <a:r>
              <a:rPr lang="en-US" sz="4000" b="1" dirty="0">
                <a:solidFill>
                  <a:schemeClr val="bg1"/>
                </a:solidFill>
              </a:rPr>
              <a:t>LESSONS FROM THE MIRACLES OF JESUS</a:t>
            </a:r>
          </a:p>
        </p:txBody>
      </p:sp>
      <p:pic>
        <p:nvPicPr>
          <p:cNvPr id="4" name="Picture 3" descr="A person wearing sandals and standing on dirt&#10;&#10;Description automatically generated">
            <a:extLst>
              <a:ext uri="{FF2B5EF4-FFF2-40B4-BE49-F238E27FC236}">
                <a16:creationId xmlns:a16="http://schemas.microsoft.com/office/drawing/2014/main" id="{8C4E547E-4362-E0EA-1C00-0B1EDF2428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5029199" y="468922"/>
            <a:ext cx="6588115" cy="5908431"/>
          </a:xfrm>
        </p:spPr>
        <p:txBody>
          <a:bodyPr/>
          <a:lstStyle/>
          <a:p>
            <a:r>
              <a:rPr lang="en-US" dirty="0"/>
              <a:t>In 2 weeks</a:t>
            </a:r>
            <a:br>
              <a:rPr lang="en-US" dirty="0"/>
            </a:br>
            <a:br>
              <a:rPr lang="en-US" dirty="0"/>
            </a:br>
            <a:r>
              <a:rPr lang="en-US" dirty="0"/>
              <a:t>healing the blind</a:t>
            </a:r>
            <a:br>
              <a:rPr lang="en-US" dirty="0"/>
            </a:br>
            <a:br>
              <a:rPr lang="en-US" dirty="0"/>
            </a:br>
            <a:r>
              <a:rPr lang="en-US" dirty="0" err="1"/>
              <a:t>luke</a:t>
            </a:r>
            <a:r>
              <a:rPr lang="en-US" dirty="0"/>
              <a:t> 9:1-12</a:t>
            </a:r>
            <a:br>
              <a:rPr lang="en-US" dirty="0"/>
            </a:br>
            <a:br>
              <a:rPr lang="en-US" dirty="0"/>
            </a:br>
            <a:endParaRPr lang="en-US" dirty="0"/>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a:xfrm>
            <a:off x="1371606" y="3205313"/>
            <a:ext cx="3043077" cy="3043083"/>
          </a:xfrm>
        </p:spPr>
      </p:pic>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60E718-FBDE-A20D-646C-78C6EEBD56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A2FAC8C-35F9-B2E0-DCE4-D7CE100B8B51}"/>
              </a:ext>
            </a:extLst>
          </p:cNvPr>
          <p:cNvSpPr txBox="1"/>
          <p:nvPr/>
        </p:nvSpPr>
        <p:spPr>
          <a:xfrm flipH="1">
            <a:off x="1324708" y="2228558"/>
            <a:ext cx="9319845" cy="1323439"/>
          </a:xfrm>
          <a:prstGeom prst="rect">
            <a:avLst/>
          </a:prstGeom>
          <a:noFill/>
        </p:spPr>
        <p:txBody>
          <a:bodyPr wrap="square" rtlCol="0">
            <a:spAutoFit/>
          </a:bodyPr>
          <a:lstStyle/>
          <a:p>
            <a:r>
              <a:rPr lang="en-US" sz="4000" b="1" dirty="0">
                <a:solidFill>
                  <a:schemeClr val="bg1"/>
                </a:solidFill>
              </a:rPr>
              <a:t>LESSONS FROM THE MIRACLES OF JESUS</a:t>
            </a:r>
          </a:p>
        </p:txBody>
      </p:sp>
    </p:spTree>
    <p:extLst>
      <p:ext uri="{BB962C8B-B14F-4D97-AF65-F5344CB8AC3E}">
        <p14:creationId xmlns:p14="http://schemas.microsoft.com/office/powerpoint/2010/main" val="403507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a:xfrm>
            <a:off x="740898" y="2541781"/>
            <a:ext cx="3707972" cy="3707971"/>
          </a:xfrm>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3892062" y="339971"/>
            <a:ext cx="7957028" cy="6224952"/>
          </a:xfrm>
        </p:spPr>
        <p:txBody>
          <a:bodyPr>
            <a:normAutofit/>
          </a:bodyPr>
          <a:lstStyle/>
          <a:p>
            <a:endParaRPr lang="en-US" sz="2800" b="1" dirty="0"/>
          </a:p>
          <a:p>
            <a:endParaRPr lang="en-US" sz="2800" b="1" dirty="0"/>
          </a:p>
          <a:p>
            <a:r>
              <a:rPr lang="en-US" sz="2800" b="1" dirty="0"/>
              <a:t>Miracles are works of a supernatural origin and character, such as cannot be produced by natural agents and means</a:t>
            </a:r>
          </a:p>
          <a:p>
            <a:endParaRPr lang="en-US" sz="2800" b="1" dirty="0"/>
          </a:p>
          <a:p>
            <a:r>
              <a:rPr lang="en-US" sz="2800" b="1" dirty="0"/>
              <a:t>Miracles confirm the word and the speaker</a:t>
            </a:r>
          </a:p>
          <a:p>
            <a:endParaRPr lang="en-US" sz="2800" b="1" dirty="0"/>
          </a:p>
          <a:p>
            <a:r>
              <a:rPr lang="en-US" sz="2800" b="1" dirty="0"/>
              <a:t>Miracles stopped when the New Testament was completed and those who had the power to perform them were no longer alive</a:t>
            </a:r>
          </a:p>
          <a:p>
            <a:endParaRPr lang="en-US" sz="2800" b="1" dirty="0"/>
          </a:p>
          <a:p>
            <a:endParaRPr lang="en-US" sz="2800" b="1" dirty="0"/>
          </a:p>
          <a:p>
            <a:endParaRPr lang="en-US" sz="2800" b="1" dirty="0"/>
          </a:p>
          <a:p>
            <a:endParaRPr lang="en-US" dirty="0"/>
          </a:p>
          <a:p>
            <a:endParaRPr lang="en-US" dirty="0"/>
          </a:p>
          <a:p>
            <a:endParaRPr lang="en-US" dirty="0"/>
          </a:p>
        </p:txBody>
      </p:sp>
    </p:spTree>
    <p:extLst>
      <p:ext uri="{BB962C8B-B14F-4D97-AF65-F5344CB8AC3E}">
        <p14:creationId xmlns:p14="http://schemas.microsoft.com/office/powerpoint/2010/main" val="15504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arn(inVertical)">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CED40C-FEFE-953C-AAB7-6855D1729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AB7DE-0114-F4EC-A40F-CA2A8F09FF64}"/>
              </a:ext>
            </a:extLst>
          </p:cNvPr>
          <p:cNvSpPr>
            <a:spLocks noGrp="1"/>
          </p:cNvSpPr>
          <p:nvPr>
            <p:ph type="ctrTitle"/>
          </p:nvPr>
        </p:nvSpPr>
        <p:spPr>
          <a:xfrm>
            <a:off x="1307123" y="2297723"/>
            <a:ext cx="9577753" cy="2790092"/>
          </a:xfrm>
        </p:spPr>
        <p:txBody>
          <a:bodyPr/>
          <a:lstStyle/>
          <a:p>
            <a:pPr algn="ctr"/>
            <a:r>
              <a:rPr lang="en-US" sz="4000" dirty="0"/>
              <a:t>Feeding the five thousand</a:t>
            </a:r>
            <a:br>
              <a:rPr lang="en-US" sz="4000" dirty="0"/>
            </a:br>
            <a:br>
              <a:rPr lang="en-US" sz="4000" dirty="0"/>
            </a:br>
            <a:r>
              <a:rPr lang="en-US" sz="2800" dirty="0"/>
              <a:t>Matthew 14:13-21</a:t>
            </a:r>
            <a:br>
              <a:rPr lang="en-US" sz="2800" dirty="0"/>
            </a:br>
            <a:r>
              <a:rPr lang="en-US" sz="2800" dirty="0"/>
              <a:t>mark 6:30-44</a:t>
            </a:r>
            <a:br>
              <a:rPr lang="en-US" sz="2800" dirty="0"/>
            </a:br>
            <a:r>
              <a:rPr lang="en-US" sz="2800" dirty="0" err="1"/>
              <a:t>luke</a:t>
            </a:r>
            <a:r>
              <a:rPr lang="en-US" sz="2800" dirty="0"/>
              <a:t> 9:10-17</a:t>
            </a:r>
            <a:br>
              <a:rPr lang="en-US" sz="2800" dirty="0"/>
            </a:br>
            <a:r>
              <a:rPr lang="en-US" sz="2800" dirty="0"/>
              <a:t>John 6:1-15</a:t>
            </a:r>
          </a:p>
        </p:txBody>
      </p:sp>
    </p:spTree>
    <p:extLst>
      <p:ext uri="{BB962C8B-B14F-4D97-AF65-F5344CB8AC3E}">
        <p14:creationId xmlns:p14="http://schemas.microsoft.com/office/powerpoint/2010/main" val="132606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E9A61E-AFAE-BE11-C0FF-6378186E3B3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31450CA-B255-E523-022B-C594F4F8B3AF}"/>
              </a:ext>
            </a:extLst>
          </p:cNvPr>
          <p:cNvSpPr>
            <a:spLocks noGrp="1"/>
          </p:cNvSpPr>
          <p:nvPr>
            <p:ph type="body" sz="quarter" idx="17"/>
          </p:nvPr>
        </p:nvSpPr>
        <p:spPr>
          <a:xfrm>
            <a:off x="545122" y="2103004"/>
            <a:ext cx="11101755" cy="4639289"/>
          </a:xfrm>
        </p:spPr>
        <p:txBody>
          <a:bodyPr>
            <a:normAutofit fontScale="92500"/>
          </a:bodyPr>
          <a:lstStyle/>
          <a:p>
            <a:pPr algn="ctr"/>
            <a:r>
              <a:rPr lang="en-US" sz="2600" dirty="0"/>
              <a:t>Galatians 6:10</a:t>
            </a:r>
          </a:p>
          <a:p>
            <a:pPr algn="ctr"/>
            <a:r>
              <a:rPr lang="en-US" dirty="0"/>
              <a:t>So then, while we have opportunity, let us do good to all people, and especially to those who are of the household of the faith. </a:t>
            </a:r>
          </a:p>
          <a:p>
            <a:pPr algn="ctr"/>
            <a:endParaRPr lang="en-US" dirty="0"/>
          </a:p>
          <a:p>
            <a:pPr algn="ctr"/>
            <a:r>
              <a:rPr lang="en-US" sz="2600" dirty="0"/>
              <a:t>James 1:27</a:t>
            </a:r>
          </a:p>
          <a:p>
            <a:pPr algn="ctr"/>
            <a:r>
              <a:rPr lang="en-US" dirty="0"/>
              <a:t>Pure and undefiled religion in the sight of </a:t>
            </a:r>
            <a:r>
              <a:rPr lang="en-US" i="1" dirty="0"/>
              <a:t>our</a:t>
            </a:r>
            <a:r>
              <a:rPr lang="en-US" dirty="0"/>
              <a:t> God and Father is this: to visit orphans and widows in their distress, </a:t>
            </a:r>
            <a:r>
              <a:rPr lang="en-US" i="1" dirty="0"/>
              <a:t>and</a:t>
            </a:r>
            <a:r>
              <a:rPr lang="en-US" dirty="0"/>
              <a:t> to keep oneself unstained by the world. </a:t>
            </a:r>
          </a:p>
          <a:p>
            <a:pPr algn="ctr"/>
            <a:endParaRPr lang="en-US" sz="2800" dirty="0"/>
          </a:p>
          <a:p>
            <a:pPr algn="ctr"/>
            <a:r>
              <a:rPr lang="en-US" sz="2600" dirty="0"/>
              <a:t>1 John 3:17</a:t>
            </a:r>
          </a:p>
          <a:p>
            <a:pPr algn="ctr"/>
            <a:r>
              <a:rPr lang="en-US" dirty="0"/>
              <a:t>But whoever has the world's goods, and sees his brother in need and closes his heart against him, how does the love of God abide in him? </a:t>
            </a:r>
          </a:p>
        </p:txBody>
      </p:sp>
      <p:sp>
        <p:nvSpPr>
          <p:cNvPr id="2" name="TextBox 1">
            <a:extLst>
              <a:ext uri="{FF2B5EF4-FFF2-40B4-BE49-F238E27FC236}">
                <a16:creationId xmlns:a16="http://schemas.microsoft.com/office/drawing/2014/main" id="{B0FE0BC8-0FBB-B09A-7857-A88E3BB2AC8F}"/>
              </a:ext>
            </a:extLst>
          </p:cNvPr>
          <p:cNvSpPr txBox="1"/>
          <p:nvPr/>
        </p:nvSpPr>
        <p:spPr>
          <a:xfrm>
            <a:off x="1066799" y="115707"/>
            <a:ext cx="10328031" cy="1877437"/>
          </a:xfrm>
          <a:prstGeom prst="rect">
            <a:avLst/>
          </a:prstGeom>
          <a:noFill/>
        </p:spPr>
        <p:txBody>
          <a:bodyPr wrap="square" rtlCol="0">
            <a:spAutoFit/>
          </a:bodyPr>
          <a:lstStyle/>
          <a:p>
            <a:pPr algn="ctr"/>
            <a:r>
              <a:rPr lang="en-US" sz="3200" b="1" dirty="0">
                <a:solidFill>
                  <a:schemeClr val="bg1"/>
                </a:solidFill>
              </a:rPr>
              <a:t>Feeding the Five Thousand</a:t>
            </a:r>
          </a:p>
          <a:p>
            <a:pPr algn="ctr"/>
            <a:r>
              <a:rPr lang="en-US" sz="2800" b="1" dirty="0">
                <a:solidFill>
                  <a:schemeClr val="bg1"/>
                </a:solidFill>
              </a:rPr>
              <a:t>Matthew 14:13-21; Mark 6:30-44; Luke 9:10-17; John 6:1-15</a:t>
            </a:r>
          </a:p>
          <a:p>
            <a:pPr algn="ctr"/>
            <a:endParaRPr lang="en-US" sz="2800" b="1" dirty="0">
              <a:solidFill>
                <a:schemeClr val="bg1"/>
              </a:solidFill>
            </a:endParaRPr>
          </a:p>
          <a:p>
            <a:pPr algn="ctr"/>
            <a:r>
              <a:rPr lang="en-US" sz="2800" b="1" dirty="0">
                <a:solidFill>
                  <a:schemeClr val="bg1"/>
                </a:solidFill>
              </a:rPr>
              <a:t>APPLICATION:  WHEN PEOPLE REALLY NEED HELP</a:t>
            </a:r>
          </a:p>
        </p:txBody>
      </p:sp>
    </p:spTree>
    <p:extLst>
      <p:ext uri="{BB962C8B-B14F-4D97-AF65-F5344CB8AC3E}">
        <p14:creationId xmlns:p14="http://schemas.microsoft.com/office/powerpoint/2010/main" val="962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A78BC4-22E3-467F-8178-E76751210D6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B31D8B3-A999-0824-1A17-712814BA8FEF}"/>
              </a:ext>
            </a:extLst>
          </p:cNvPr>
          <p:cNvSpPr>
            <a:spLocks noGrp="1"/>
          </p:cNvSpPr>
          <p:nvPr>
            <p:ph type="body" sz="quarter" idx="17"/>
          </p:nvPr>
        </p:nvSpPr>
        <p:spPr>
          <a:xfrm>
            <a:off x="545122" y="2103004"/>
            <a:ext cx="11101755" cy="4639289"/>
          </a:xfrm>
        </p:spPr>
        <p:txBody>
          <a:bodyPr>
            <a:normAutofit/>
          </a:bodyPr>
          <a:lstStyle/>
          <a:p>
            <a:pPr algn="ctr"/>
            <a:endParaRPr lang="en-US" sz="2600" dirty="0"/>
          </a:p>
          <a:p>
            <a:pPr algn="ctr"/>
            <a:r>
              <a:rPr lang="en-US" sz="2600" dirty="0"/>
              <a:t>Matthew 16:26</a:t>
            </a:r>
          </a:p>
          <a:p>
            <a:pPr algn="ctr"/>
            <a:r>
              <a:rPr lang="en-US" dirty="0"/>
              <a:t>"For what will it profit a man if he gains the whole world and forfeits his soul? Or what will a man give in exchange for his soul? </a:t>
            </a:r>
          </a:p>
          <a:p>
            <a:pPr algn="ctr"/>
            <a:endParaRPr lang="en-US" sz="2600" dirty="0"/>
          </a:p>
          <a:p>
            <a:pPr algn="ctr"/>
            <a:r>
              <a:rPr lang="en-US" sz="2600" dirty="0"/>
              <a:t>1 John 4:20-21</a:t>
            </a:r>
          </a:p>
          <a:p>
            <a:pPr algn="ctr"/>
            <a:r>
              <a:rPr lang="en-US" dirty="0"/>
              <a:t>If someone says, "I love God," and hates his brother, he is a liar; for the one who does not love his brother whom he has seen, cannot love God whom he has not seen.  And this commandment we have from Him, that the one who loves God should love his brother also.</a:t>
            </a:r>
            <a:endParaRPr lang="en-US" sz="2600" dirty="0"/>
          </a:p>
          <a:p>
            <a:pPr algn="ctr"/>
            <a:endParaRPr lang="en-US" sz="2800" dirty="0"/>
          </a:p>
        </p:txBody>
      </p:sp>
      <p:sp>
        <p:nvSpPr>
          <p:cNvPr id="2" name="TextBox 1">
            <a:extLst>
              <a:ext uri="{FF2B5EF4-FFF2-40B4-BE49-F238E27FC236}">
                <a16:creationId xmlns:a16="http://schemas.microsoft.com/office/drawing/2014/main" id="{A6295216-0F45-89A7-620A-EC067F57E23D}"/>
              </a:ext>
            </a:extLst>
          </p:cNvPr>
          <p:cNvSpPr txBox="1"/>
          <p:nvPr/>
        </p:nvSpPr>
        <p:spPr>
          <a:xfrm>
            <a:off x="1066799" y="115707"/>
            <a:ext cx="10328031" cy="1877437"/>
          </a:xfrm>
          <a:prstGeom prst="rect">
            <a:avLst/>
          </a:prstGeom>
          <a:noFill/>
        </p:spPr>
        <p:txBody>
          <a:bodyPr wrap="square" rtlCol="0">
            <a:spAutoFit/>
          </a:bodyPr>
          <a:lstStyle/>
          <a:p>
            <a:pPr algn="ctr"/>
            <a:r>
              <a:rPr lang="en-US" sz="3200" b="1" dirty="0">
                <a:solidFill>
                  <a:schemeClr val="bg1"/>
                </a:solidFill>
              </a:rPr>
              <a:t>Feeding the Five Thousand</a:t>
            </a:r>
          </a:p>
          <a:p>
            <a:pPr algn="ctr"/>
            <a:r>
              <a:rPr lang="en-US" sz="2800" b="1" dirty="0">
                <a:solidFill>
                  <a:schemeClr val="bg1"/>
                </a:solidFill>
              </a:rPr>
              <a:t>Matthew 14:13-21; Mark 6:30-44; Luke 9:10-17; John 6:1-15</a:t>
            </a:r>
          </a:p>
          <a:p>
            <a:pPr algn="ctr"/>
            <a:endParaRPr lang="en-US" sz="2800" b="1" dirty="0">
              <a:solidFill>
                <a:schemeClr val="bg1"/>
              </a:solidFill>
            </a:endParaRPr>
          </a:p>
          <a:p>
            <a:pPr algn="ctr"/>
            <a:r>
              <a:rPr lang="en-US" sz="2800" b="1" dirty="0">
                <a:solidFill>
                  <a:schemeClr val="bg1"/>
                </a:solidFill>
              </a:rPr>
              <a:t>APPLICATION:  WHEN PEOPLE REALLY NEED HELP</a:t>
            </a:r>
          </a:p>
        </p:txBody>
      </p:sp>
    </p:spTree>
    <p:extLst>
      <p:ext uri="{BB962C8B-B14F-4D97-AF65-F5344CB8AC3E}">
        <p14:creationId xmlns:p14="http://schemas.microsoft.com/office/powerpoint/2010/main" val="137790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C2F9A5-D7DA-38BD-FAA5-6638ADF2DD5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E626131-26C4-8CD2-A347-29B136CD45BD}"/>
              </a:ext>
            </a:extLst>
          </p:cNvPr>
          <p:cNvSpPr>
            <a:spLocks noGrp="1"/>
          </p:cNvSpPr>
          <p:nvPr>
            <p:ph type="body" sz="quarter" idx="17"/>
          </p:nvPr>
        </p:nvSpPr>
        <p:spPr>
          <a:xfrm>
            <a:off x="545122" y="2312494"/>
            <a:ext cx="11101755" cy="4639289"/>
          </a:xfrm>
        </p:spPr>
        <p:txBody>
          <a:bodyPr>
            <a:normAutofit/>
          </a:bodyPr>
          <a:lstStyle/>
          <a:p>
            <a:pPr algn="ctr"/>
            <a:r>
              <a:rPr lang="en-US" sz="2600" b="1" dirty="0"/>
              <a:t>HOW TO AVOID HELPING</a:t>
            </a:r>
          </a:p>
          <a:p>
            <a:pPr algn="ctr"/>
            <a:r>
              <a:rPr lang="en-US" sz="2600" dirty="0"/>
              <a:t>We don’t have the resources</a:t>
            </a:r>
          </a:p>
          <a:p>
            <a:pPr algn="ctr"/>
            <a:r>
              <a:rPr lang="en-US" sz="2000" dirty="0"/>
              <a:t>Matthew 14:17; Mark 6:36; Luke 9:12; </a:t>
            </a:r>
            <a:r>
              <a:rPr lang="en-US" sz="2000" b="1" dirty="0"/>
              <a:t>John 6:5-9</a:t>
            </a:r>
          </a:p>
          <a:p>
            <a:pPr algn="ctr"/>
            <a:endParaRPr lang="en-US" sz="2000" b="1" dirty="0"/>
          </a:p>
          <a:p>
            <a:pPr algn="ctr"/>
            <a:r>
              <a:rPr lang="en-US" sz="2600" dirty="0"/>
              <a:t>This is not our problem</a:t>
            </a:r>
          </a:p>
          <a:p>
            <a:pPr algn="ctr"/>
            <a:r>
              <a:rPr lang="en-US" sz="2000" dirty="0"/>
              <a:t>Matthew 14:15; Mark 6:35; Luke 9:12 </a:t>
            </a:r>
          </a:p>
          <a:p>
            <a:pPr algn="ctr"/>
            <a:endParaRPr lang="en-US" sz="2000" dirty="0"/>
          </a:p>
          <a:p>
            <a:pPr algn="ctr"/>
            <a:r>
              <a:rPr lang="en-US" sz="2600" dirty="0"/>
              <a:t>They don’t deserve our help</a:t>
            </a:r>
          </a:p>
          <a:p>
            <a:pPr algn="ctr"/>
            <a:r>
              <a:rPr lang="en-US" sz="2000" dirty="0"/>
              <a:t>Mark 6:37; John 6:26 </a:t>
            </a:r>
          </a:p>
        </p:txBody>
      </p:sp>
      <p:sp>
        <p:nvSpPr>
          <p:cNvPr id="2" name="TextBox 1">
            <a:extLst>
              <a:ext uri="{FF2B5EF4-FFF2-40B4-BE49-F238E27FC236}">
                <a16:creationId xmlns:a16="http://schemas.microsoft.com/office/drawing/2014/main" id="{18CBABC5-CA0B-8712-D590-F5DFE899160E}"/>
              </a:ext>
            </a:extLst>
          </p:cNvPr>
          <p:cNvSpPr txBox="1"/>
          <p:nvPr/>
        </p:nvSpPr>
        <p:spPr>
          <a:xfrm>
            <a:off x="1078523" y="158058"/>
            <a:ext cx="10328031" cy="2154436"/>
          </a:xfrm>
          <a:prstGeom prst="rect">
            <a:avLst/>
          </a:prstGeom>
          <a:noFill/>
        </p:spPr>
        <p:txBody>
          <a:bodyPr wrap="square" rtlCol="0">
            <a:spAutoFit/>
          </a:bodyPr>
          <a:lstStyle/>
          <a:p>
            <a:pPr algn="ctr"/>
            <a:r>
              <a:rPr lang="en-US" sz="3200" b="1" dirty="0">
                <a:solidFill>
                  <a:schemeClr val="bg1"/>
                </a:solidFill>
              </a:rPr>
              <a:t>Feeding the Five Thousand</a:t>
            </a:r>
          </a:p>
          <a:p>
            <a:pPr algn="ctr"/>
            <a:r>
              <a:rPr lang="en-US" sz="2800" b="1" dirty="0">
                <a:solidFill>
                  <a:schemeClr val="bg1"/>
                </a:solidFill>
              </a:rPr>
              <a:t>Matthew 14:13-21; Mark 6:30-44; Luke 9:10-17; John 6:1-15</a:t>
            </a:r>
          </a:p>
          <a:p>
            <a:pPr algn="ctr"/>
            <a:endParaRPr lang="en-US" sz="2800" b="1" dirty="0">
              <a:solidFill>
                <a:schemeClr val="bg1"/>
              </a:solidFill>
            </a:endParaRPr>
          </a:p>
          <a:p>
            <a:pPr algn="ctr"/>
            <a:r>
              <a:rPr lang="en-US" sz="2800" b="1" dirty="0">
                <a:solidFill>
                  <a:schemeClr val="bg1"/>
                </a:solidFill>
              </a:rPr>
              <a:t>APPLICATION:  WHEN PEOPLE REALLY NEED HELP</a:t>
            </a:r>
          </a:p>
          <a:p>
            <a:endParaRPr lang="en-US" dirty="0"/>
          </a:p>
        </p:txBody>
      </p:sp>
    </p:spTree>
    <p:extLst>
      <p:ext uri="{BB962C8B-B14F-4D97-AF65-F5344CB8AC3E}">
        <p14:creationId xmlns:p14="http://schemas.microsoft.com/office/powerpoint/2010/main" val="26552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arn(inVertical)">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arn(inVertical)">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1586AA-C7E5-D2CA-FF3F-364F75E49F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54033E7-0C19-4FA8-3F67-96F912AFC540}"/>
              </a:ext>
            </a:extLst>
          </p:cNvPr>
          <p:cNvSpPr>
            <a:spLocks noGrp="1"/>
          </p:cNvSpPr>
          <p:nvPr>
            <p:ph type="body" sz="quarter" idx="17"/>
          </p:nvPr>
        </p:nvSpPr>
        <p:spPr>
          <a:xfrm>
            <a:off x="545122" y="2312494"/>
            <a:ext cx="11101755" cy="4639289"/>
          </a:xfrm>
        </p:spPr>
        <p:txBody>
          <a:bodyPr>
            <a:normAutofit/>
          </a:bodyPr>
          <a:lstStyle/>
          <a:p>
            <a:pPr algn="ctr"/>
            <a:r>
              <a:rPr lang="en-US" sz="2600" b="1" dirty="0"/>
              <a:t>HOW WE CAN HELP</a:t>
            </a:r>
          </a:p>
          <a:p>
            <a:pPr algn="ctr"/>
            <a:r>
              <a:rPr lang="en-US" sz="2600" dirty="0"/>
              <a:t>Drink in the spirit of Jesus</a:t>
            </a:r>
          </a:p>
          <a:p>
            <a:pPr algn="ctr"/>
            <a:r>
              <a:rPr lang="en-US" sz="2000" dirty="0"/>
              <a:t>Matthew 14:14; Mark 6:34; Luke 9:11; John 6:5</a:t>
            </a:r>
          </a:p>
          <a:p>
            <a:pPr algn="ctr"/>
            <a:endParaRPr lang="en-US" sz="2000" b="1" dirty="0"/>
          </a:p>
          <a:p>
            <a:pPr algn="ctr"/>
            <a:r>
              <a:rPr lang="en-US" sz="2600" dirty="0"/>
              <a:t>Identify resources and rely on God</a:t>
            </a:r>
          </a:p>
          <a:p>
            <a:pPr algn="ctr"/>
            <a:r>
              <a:rPr lang="en-US" sz="2000" dirty="0"/>
              <a:t>Matthew 14:19; Mark 6:38, 41; Luke 9:16; John 6:9, 11</a:t>
            </a:r>
          </a:p>
          <a:p>
            <a:pPr algn="ctr"/>
            <a:endParaRPr lang="en-US" sz="2000" dirty="0"/>
          </a:p>
          <a:p>
            <a:pPr algn="ctr"/>
            <a:r>
              <a:rPr lang="en-US" sz="2600" dirty="0"/>
              <a:t>Do what the Lord says, whether we understand or not</a:t>
            </a:r>
          </a:p>
          <a:p>
            <a:pPr algn="ctr"/>
            <a:r>
              <a:rPr lang="en-US" sz="2000" dirty="0"/>
              <a:t>Matthew 14:19; Mark 6:41; Luke 9:16; John 6:26 </a:t>
            </a:r>
          </a:p>
        </p:txBody>
      </p:sp>
      <p:sp>
        <p:nvSpPr>
          <p:cNvPr id="2" name="TextBox 1">
            <a:extLst>
              <a:ext uri="{FF2B5EF4-FFF2-40B4-BE49-F238E27FC236}">
                <a16:creationId xmlns:a16="http://schemas.microsoft.com/office/drawing/2014/main" id="{7C94EB9B-9281-BDA2-F562-78F5B8B5C4CD}"/>
              </a:ext>
            </a:extLst>
          </p:cNvPr>
          <p:cNvSpPr txBox="1"/>
          <p:nvPr/>
        </p:nvSpPr>
        <p:spPr>
          <a:xfrm>
            <a:off x="1078523" y="158058"/>
            <a:ext cx="10328031" cy="2154436"/>
          </a:xfrm>
          <a:prstGeom prst="rect">
            <a:avLst/>
          </a:prstGeom>
          <a:noFill/>
        </p:spPr>
        <p:txBody>
          <a:bodyPr wrap="square" rtlCol="0">
            <a:spAutoFit/>
          </a:bodyPr>
          <a:lstStyle/>
          <a:p>
            <a:pPr algn="ctr"/>
            <a:r>
              <a:rPr lang="en-US" sz="3200" b="1" dirty="0">
                <a:solidFill>
                  <a:schemeClr val="bg1"/>
                </a:solidFill>
              </a:rPr>
              <a:t>Feeding the Five Thousand</a:t>
            </a:r>
          </a:p>
          <a:p>
            <a:pPr algn="ctr"/>
            <a:r>
              <a:rPr lang="en-US" sz="2800" b="1" dirty="0">
                <a:solidFill>
                  <a:schemeClr val="bg1"/>
                </a:solidFill>
              </a:rPr>
              <a:t>Matthew 14:13-21; Mark 6:30-44; Luke 9:10-17; John 6:1-15</a:t>
            </a:r>
          </a:p>
          <a:p>
            <a:pPr algn="ctr"/>
            <a:endParaRPr lang="en-US" sz="2800" b="1" dirty="0">
              <a:solidFill>
                <a:schemeClr val="bg1"/>
              </a:solidFill>
            </a:endParaRPr>
          </a:p>
          <a:p>
            <a:pPr algn="ctr"/>
            <a:r>
              <a:rPr lang="en-US" sz="2800" b="1" dirty="0">
                <a:solidFill>
                  <a:schemeClr val="bg1"/>
                </a:solidFill>
              </a:rPr>
              <a:t>APPLICATION:  WHEN PEOPLE REALLY NEED HELP</a:t>
            </a:r>
          </a:p>
          <a:p>
            <a:endParaRPr lang="en-US" dirty="0"/>
          </a:p>
        </p:txBody>
      </p:sp>
    </p:spTree>
    <p:extLst>
      <p:ext uri="{BB962C8B-B14F-4D97-AF65-F5344CB8AC3E}">
        <p14:creationId xmlns:p14="http://schemas.microsoft.com/office/powerpoint/2010/main" val="2021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BF2D65-21F6-C132-90BF-50CF4EA06F3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5689DD7-B2F6-F6C5-DBB7-16ED85A7881B}"/>
              </a:ext>
            </a:extLst>
          </p:cNvPr>
          <p:cNvSpPr>
            <a:spLocks noGrp="1"/>
          </p:cNvSpPr>
          <p:nvPr>
            <p:ph type="body" sz="quarter" idx="17"/>
          </p:nvPr>
        </p:nvSpPr>
        <p:spPr>
          <a:xfrm>
            <a:off x="562707" y="2010507"/>
            <a:ext cx="11066585" cy="2244969"/>
          </a:xfrm>
        </p:spPr>
        <p:txBody>
          <a:bodyPr>
            <a:normAutofit fontScale="92500" lnSpcReduction="10000"/>
          </a:bodyPr>
          <a:lstStyle/>
          <a:p>
            <a:endParaRPr lang="en-US" sz="2800" b="1" dirty="0"/>
          </a:p>
          <a:p>
            <a:pPr algn="ctr"/>
            <a:r>
              <a:rPr lang="en-US" sz="3200" b="1" dirty="0"/>
              <a:t>Start by doing what we can, without excuse or apology – God will bless the giver, the gift and the recipient.</a:t>
            </a:r>
          </a:p>
          <a:p>
            <a:pPr algn="ctr"/>
            <a:endParaRPr lang="en-US" sz="3200" b="1" dirty="0"/>
          </a:p>
          <a:p>
            <a:pPr algn="ctr"/>
            <a:r>
              <a:rPr lang="en-US" sz="3200" b="1" dirty="0"/>
              <a:t>Always see souls!</a:t>
            </a:r>
          </a:p>
        </p:txBody>
      </p:sp>
      <p:sp>
        <p:nvSpPr>
          <p:cNvPr id="3" name="TextBox 2">
            <a:extLst>
              <a:ext uri="{FF2B5EF4-FFF2-40B4-BE49-F238E27FC236}">
                <a16:creationId xmlns:a16="http://schemas.microsoft.com/office/drawing/2014/main" id="{9D2FBA7E-F9CD-ECAD-5845-1EF4F0643B33}"/>
              </a:ext>
            </a:extLst>
          </p:cNvPr>
          <p:cNvSpPr txBox="1"/>
          <p:nvPr/>
        </p:nvSpPr>
        <p:spPr>
          <a:xfrm>
            <a:off x="1219200" y="489411"/>
            <a:ext cx="9519138" cy="646331"/>
          </a:xfrm>
          <a:prstGeom prst="rect">
            <a:avLst/>
          </a:prstGeom>
          <a:noFill/>
        </p:spPr>
        <p:txBody>
          <a:bodyPr wrap="square">
            <a:spAutoFit/>
          </a:bodyPr>
          <a:lstStyle/>
          <a:p>
            <a:pPr algn="ctr"/>
            <a:r>
              <a:rPr lang="en-US" sz="3600" b="1" dirty="0">
                <a:solidFill>
                  <a:schemeClr val="bg1"/>
                </a:solidFill>
              </a:rPr>
              <a:t>Conclusion</a:t>
            </a:r>
          </a:p>
        </p:txBody>
      </p:sp>
    </p:spTree>
    <p:extLst>
      <p:ext uri="{BB962C8B-B14F-4D97-AF65-F5344CB8AC3E}">
        <p14:creationId xmlns:p14="http://schemas.microsoft.com/office/powerpoint/2010/main" val="13482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2.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{E9AD8066-BA5B-4717-9508-B54BD80B76EC}tf89338750_win32</Template>
  <TotalTime>3730</TotalTime>
  <Words>522</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Univers</vt:lpstr>
      <vt:lpstr>GradientVTI</vt:lpstr>
      <vt:lpstr>PowerPoint Presentation</vt:lpstr>
      <vt:lpstr>PowerPoint Presentation</vt:lpstr>
      <vt:lpstr>PowerPoint Presentation</vt:lpstr>
      <vt:lpstr>Feeding the five thousand  Matthew 14:13-21 mark 6:30-44 luke 9:10-17 John 6:1-15</vt:lpstr>
      <vt:lpstr>PowerPoint Presentation</vt:lpstr>
      <vt:lpstr>PowerPoint Presentation</vt:lpstr>
      <vt:lpstr>PowerPoint Presentation</vt:lpstr>
      <vt:lpstr>PowerPoint Presentation</vt:lpstr>
      <vt:lpstr>PowerPoint Presentation</vt:lpstr>
      <vt:lpstr>In 2 weeks  healing the blind  luke 9:1-12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Watson</dc:creator>
  <cp:lastModifiedBy>Cindy Nelson</cp:lastModifiedBy>
  <cp:revision>3</cp:revision>
  <dcterms:created xsi:type="dcterms:W3CDTF">2024-10-15T19:17:00Z</dcterms:created>
  <dcterms:modified xsi:type="dcterms:W3CDTF">2024-12-23T19:29:18Z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