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6"/>
  </p:notesMasterIdLst>
  <p:handoutMasterIdLst>
    <p:handoutMasterId r:id="rId17"/>
  </p:handoutMasterIdLst>
  <p:sldIdLst>
    <p:sldId id="334" r:id="rId5"/>
    <p:sldId id="368" r:id="rId6"/>
    <p:sldId id="356" r:id="rId7"/>
    <p:sldId id="360" r:id="rId8"/>
    <p:sldId id="365" r:id="rId9"/>
    <p:sldId id="361" r:id="rId10"/>
    <p:sldId id="362" r:id="rId11"/>
    <p:sldId id="367" r:id="rId12"/>
    <p:sldId id="363" r:id="rId13"/>
    <p:sldId id="366" r:id="rId14"/>
    <p:sldId id="34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54267-B4D8-4179-AA01-A4E4ECDC45D1}" v="2661" dt="2024-12-11T17:54:09.007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100" d="100"/>
          <a:sy n="100" d="100"/>
        </p:scale>
        <p:origin x="96" y="34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atson" userId="e5e577014c15fc33" providerId="LiveId" clId="{2CCAFBC0-EC30-4BA5-9019-406A301062C5}"/>
    <pc:docChg chg="undo custSel delSld modSld sldOrd">
      <pc:chgData name="Richard Watson" userId="e5e577014c15fc33" providerId="LiveId" clId="{2CCAFBC0-EC30-4BA5-9019-406A301062C5}" dt="2024-11-30T15:43:00.937" v="2377" actId="6549"/>
      <pc:docMkLst>
        <pc:docMk/>
      </pc:docMkLst>
      <pc:sldChg chg="modSp mod">
        <pc:chgData name="Richard Watson" userId="e5e577014c15fc33" providerId="LiveId" clId="{2CCAFBC0-EC30-4BA5-9019-406A301062C5}" dt="2024-11-30T14:19:37.680" v="2356" actId="20577"/>
        <pc:sldMkLst>
          <pc:docMk/>
          <pc:sldMk cId="4273949180" sldId="349"/>
        </pc:sldMkLst>
        <pc:spChg chg="mod">
          <ac:chgData name="Richard Watson" userId="e5e577014c15fc33" providerId="LiveId" clId="{2CCAFBC0-EC30-4BA5-9019-406A301062C5}" dt="2024-11-30T14:19:37.680" v="2356" actId="20577"/>
          <ac:spMkLst>
            <pc:docMk/>
            <pc:sldMk cId="4273949180" sldId="349"/>
            <ac:spMk id="2" creationId="{5475D893-E98A-260A-9EC4-B9365E533FD5}"/>
          </ac:spMkLst>
        </pc:spChg>
      </pc:sldChg>
      <pc:sldChg chg="addSp delSp modSp mod ord modAnim">
        <pc:chgData name="Richard Watson" userId="e5e577014c15fc33" providerId="LiveId" clId="{2CCAFBC0-EC30-4BA5-9019-406A301062C5}" dt="2024-11-30T15:03:58.128" v="2376"/>
        <pc:sldMkLst>
          <pc:docMk/>
          <pc:sldMk cId="358323504" sldId="352"/>
        </pc:sldMkLst>
        <pc:spChg chg="del">
          <ac:chgData name="Richard Watson" userId="e5e577014c15fc33" providerId="LiveId" clId="{2CCAFBC0-EC30-4BA5-9019-406A301062C5}" dt="2024-11-29T14:06:07.244" v="153" actId="478"/>
          <ac:spMkLst>
            <pc:docMk/>
            <pc:sldMk cId="358323504" sldId="352"/>
            <ac:spMk id="3" creationId="{B537937B-33E0-87B7-1571-88EF89DC788B}"/>
          </ac:spMkLst>
        </pc:spChg>
        <pc:spChg chg="add mod">
          <ac:chgData name="Richard Watson" userId="e5e577014c15fc33" providerId="LiveId" clId="{2CCAFBC0-EC30-4BA5-9019-406A301062C5}" dt="2024-11-29T14:22:26.803" v="209" actId="1076"/>
          <ac:spMkLst>
            <pc:docMk/>
            <pc:sldMk cId="358323504" sldId="352"/>
            <ac:spMk id="6" creationId="{9896D47B-B20E-A80A-3E3E-B7CA458CBDEB}"/>
          </ac:spMkLst>
        </pc:spChg>
        <pc:spChg chg="add mod">
          <ac:chgData name="Richard Watson" userId="e5e577014c15fc33" providerId="LiveId" clId="{2CCAFBC0-EC30-4BA5-9019-406A301062C5}" dt="2024-11-29T14:35:10.450" v="596" actId="1076"/>
          <ac:spMkLst>
            <pc:docMk/>
            <pc:sldMk cId="358323504" sldId="352"/>
            <ac:spMk id="11" creationId="{B8B46CB1-A999-5D85-D816-F8FA8EFE2683}"/>
          </ac:spMkLst>
        </pc:spChg>
        <pc:spChg chg="mod">
          <ac:chgData name="Richard Watson" userId="e5e577014c15fc33" providerId="LiveId" clId="{2CCAFBC0-EC30-4BA5-9019-406A301062C5}" dt="2024-11-29T14:35:01.404" v="595" actId="1076"/>
          <ac:spMkLst>
            <pc:docMk/>
            <pc:sldMk cId="358323504" sldId="352"/>
            <ac:spMk id="12" creationId="{1ECAD31C-A634-C5D2-D0A3-B288F9373F25}"/>
          </ac:spMkLst>
        </pc:spChg>
        <pc:spChg chg="del mod">
          <ac:chgData name="Richard Watson" userId="e5e577014c15fc33" providerId="LiveId" clId="{2CCAFBC0-EC30-4BA5-9019-406A301062C5}" dt="2024-11-29T14:28:59.128" v="333"/>
          <ac:spMkLst>
            <pc:docMk/>
            <pc:sldMk cId="358323504" sldId="352"/>
            <ac:spMk id="13" creationId="{48CD5388-A176-34EA-0A4A-E47A3DEAAEE6}"/>
          </ac:spMkLst>
        </pc:spChg>
        <pc:spChg chg="del mod">
          <ac:chgData name="Richard Watson" userId="e5e577014c15fc33" providerId="LiveId" clId="{2CCAFBC0-EC30-4BA5-9019-406A301062C5}" dt="2024-11-29T14:06:19.675" v="154" actId="478"/>
          <ac:spMkLst>
            <pc:docMk/>
            <pc:sldMk cId="358323504" sldId="352"/>
            <ac:spMk id="18" creationId="{31060D2C-AA8F-67EF-9FCC-5E7C629905D8}"/>
          </ac:spMkLst>
        </pc:spChg>
        <pc:picChg chg="mod">
          <ac:chgData name="Richard Watson" userId="e5e577014c15fc33" providerId="LiveId" clId="{2CCAFBC0-EC30-4BA5-9019-406A301062C5}" dt="2024-11-29T14:22:21.876" v="208" actId="1076"/>
          <ac:picMkLst>
            <pc:docMk/>
            <pc:sldMk cId="358323504" sldId="352"/>
            <ac:picMk id="10" creationId="{33C8492A-0679-13D5-DCCE-4A96F65AE4B1}"/>
          </ac:picMkLst>
        </pc:picChg>
        <pc:cxnChg chg="add mod">
          <ac:chgData name="Richard Watson" userId="e5e577014c15fc33" providerId="LiveId" clId="{2CCAFBC0-EC30-4BA5-9019-406A301062C5}" dt="2024-11-29T14:22:07.776" v="207" actId="1076"/>
          <ac:cxnSpMkLst>
            <pc:docMk/>
            <pc:sldMk cId="358323504" sldId="352"/>
            <ac:cxnSpMk id="4" creationId="{FABC357E-DC96-054D-4014-106651BD727D}"/>
          </ac:cxnSpMkLst>
        </pc:cxnChg>
      </pc:sldChg>
      <pc:sldChg chg="modSp mod modAnim">
        <pc:chgData name="Richard Watson" userId="e5e577014c15fc33" providerId="LiveId" clId="{2CCAFBC0-EC30-4BA5-9019-406A301062C5}" dt="2024-11-30T14:21:23.375" v="2357"/>
        <pc:sldMkLst>
          <pc:docMk/>
          <pc:sldMk cId="1550475502" sldId="353"/>
        </pc:sldMkLst>
        <pc:spChg chg="mod">
          <ac:chgData name="Richard Watson" userId="e5e577014c15fc33" providerId="LiveId" clId="{2CCAFBC0-EC30-4BA5-9019-406A301062C5}" dt="2024-11-28T22:01:29.343" v="115" actId="113"/>
          <ac:spMkLst>
            <pc:docMk/>
            <pc:sldMk cId="1550475502" sldId="353"/>
            <ac:spMk id="4" creationId="{BFAF7377-87AF-3A8C-539C-8A9651F5DA33}"/>
          </ac:spMkLst>
        </pc:spChg>
        <pc:picChg chg="mod">
          <ac:chgData name="Richard Watson" userId="e5e577014c15fc33" providerId="LiveId" clId="{2CCAFBC0-EC30-4BA5-9019-406A301062C5}" dt="2024-11-28T22:01:17.907" v="111" actId="1076"/>
          <ac:picMkLst>
            <pc:docMk/>
            <pc:sldMk cId="1550475502" sldId="353"/>
            <ac:picMk id="6" creationId="{B520C53E-8329-74AB-5229-BCDE630B2E13}"/>
          </ac:picMkLst>
        </pc:picChg>
      </pc:sldChg>
      <pc:sldChg chg="del">
        <pc:chgData name="Richard Watson" userId="e5e577014c15fc33" providerId="LiveId" clId="{2CCAFBC0-EC30-4BA5-9019-406A301062C5}" dt="2024-11-30T14:18:37.510" v="2315" actId="2696"/>
        <pc:sldMkLst>
          <pc:docMk/>
          <pc:sldMk cId="115569624" sldId="354"/>
        </pc:sldMkLst>
      </pc:sldChg>
      <pc:sldChg chg="modSp mod">
        <pc:chgData name="Richard Watson" userId="e5e577014c15fc33" providerId="LiveId" clId="{2CCAFBC0-EC30-4BA5-9019-406A301062C5}" dt="2024-11-28T21:57:55.845" v="36" actId="20577"/>
        <pc:sldMkLst>
          <pc:docMk/>
          <pc:sldMk cId="3640771829" sldId="356"/>
        </pc:sldMkLst>
        <pc:spChg chg="mod">
          <ac:chgData name="Richard Watson" userId="e5e577014c15fc33" providerId="LiveId" clId="{2CCAFBC0-EC30-4BA5-9019-406A301062C5}" dt="2024-11-28T21:57:55.845" v="36" actId="20577"/>
          <ac:spMkLst>
            <pc:docMk/>
            <pc:sldMk cId="3640771829" sldId="356"/>
            <ac:spMk id="2" creationId="{C3A9968B-2619-4F71-AB00-4C493E120805}"/>
          </ac:spMkLst>
        </pc:spChg>
      </pc:sldChg>
      <pc:sldChg chg="del">
        <pc:chgData name="Richard Watson" userId="e5e577014c15fc33" providerId="LiveId" clId="{2CCAFBC0-EC30-4BA5-9019-406A301062C5}" dt="2024-11-30T14:18:47.886" v="2317" actId="2696"/>
        <pc:sldMkLst>
          <pc:docMk/>
          <pc:sldMk cId="410963482" sldId="358"/>
        </pc:sldMkLst>
      </pc:sldChg>
      <pc:sldChg chg="del">
        <pc:chgData name="Richard Watson" userId="e5e577014c15fc33" providerId="LiveId" clId="{2CCAFBC0-EC30-4BA5-9019-406A301062C5}" dt="2024-11-28T21:59:47.075" v="48" actId="2696"/>
        <pc:sldMkLst>
          <pc:docMk/>
          <pc:sldMk cId="1214939389" sldId="359"/>
        </pc:sldMkLst>
      </pc:sldChg>
      <pc:sldChg chg="modSp mod modAnim">
        <pc:chgData name="Richard Watson" userId="e5e577014c15fc33" providerId="LiveId" clId="{2CCAFBC0-EC30-4BA5-9019-406A301062C5}" dt="2024-11-30T14:28:31.768" v="2374" actId="6549"/>
        <pc:sldMkLst>
          <pc:docMk/>
          <pc:sldMk cId="3619128695" sldId="360"/>
        </pc:sldMkLst>
        <pc:spChg chg="mod">
          <ac:chgData name="Richard Watson" userId="e5e577014c15fc33" providerId="LiveId" clId="{2CCAFBC0-EC30-4BA5-9019-406A301062C5}" dt="2024-11-30T14:28:31.768" v="2374" actId="6549"/>
          <ac:spMkLst>
            <pc:docMk/>
            <pc:sldMk cId="3619128695" sldId="360"/>
            <ac:spMk id="4" creationId="{786022EE-6B2A-759C-6711-93DA74369F64}"/>
          </ac:spMkLst>
        </pc:spChg>
      </pc:sldChg>
      <pc:sldChg chg="modSp mod modAnim">
        <pc:chgData name="Richard Watson" userId="e5e577014c15fc33" providerId="LiveId" clId="{2CCAFBC0-EC30-4BA5-9019-406A301062C5}" dt="2024-11-30T14:27:34.323" v="2373" actId="6549"/>
        <pc:sldMkLst>
          <pc:docMk/>
          <pc:sldMk cId="3820226831" sldId="361"/>
        </pc:sldMkLst>
        <pc:spChg chg="mod">
          <ac:chgData name="Richard Watson" userId="e5e577014c15fc33" providerId="LiveId" clId="{2CCAFBC0-EC30-4BA5-9019-406A301062C5}" dt="2024-11-30T14:27:34.323" v="2373" actId="6549"/>
          <ac:spMkLst>
            <pc:docMk/>
            <pc:sldMk cId="3820226831" sldId="361"/>
            <ac:spMk id="4" creationId="{DEC0E8A6-2204-569E-243E-BDF82665B3B1}"/>
          </ac:spMkLst>
        </pc:spChg>
      </pc:sldChg>
      <pc:sldChg chg="addSp modSp mod modAnim">
        <pc:chgData name="Richard Watson" userId="e5e577014c15fc33" providerId="LiveId" clId="{2CCAFBC0-EC30-4BA5-9019-406A301062C5}" dt="2024-11-30T14:23:36.582" v="2365"/>
        <pc:sldMkLst>
          <pc:docMk/>
          <pc:sldMk cId="96263404" sldId="362"/>
        </pc:sldMkLst>
        <pc:spChg chg="add mod">
          <ac:chgData name="Richard Watson" userId="e5e577014c15fc33" providerId="LiveId" clId="{2CCAFBC0-EC30-4BA5-9019-406A301062C5}" dt="2024-11-30T14:01:43.670" v="1507" actId="122"/>
          <ac:spMkLst>
            <pc:docMk/>
            <pc:sldMk cId="96263404" sldId="362"/>
            <ac:spMk id="2" creationId="{B0FE0BC8-0FBB-B09A-7857-A88E3BB2AC8F}"/>
          </ac:spMkLst>
        </pc:spChg>
        <pc:spChg chg="mod">
          <ac:chgData name="Richard Watson" userId="e5e577014c15fc33" providerId="LiveId" clId="{2CCAFBC0-EC30-4BA5-9019-406A301062C5}" dt="2024-11-30T14:02:52.922" v="1520" actId="1076"/>
          <ac:spMkLst>
            <pc:docMk/>
            <pc:sldMk cId="96263404" sldId="362"/>
            <ac:spMk id="4" creationId="{F31450CA-B255-E523-022B-C594F4F8B3AF}"/>
          </ac:spMkLst>
        </pc:spChg>
      </pc:sldChg>
      <pc:sldChg chg="addSp modSp mod modAnim">
        <pc:chgData name="Richard Watson" userId="e5e577014c15fc33" providerId="LiveId" clId="{2CCAFBC0-EC30-4BA5-9019-406A301062C5}" dt="2024-11-30T15:43:00.937" v="2377" actId="6549"/>
        <pc:sldMkLst>
          <pc:docMk/>
          <pc:sldMk cId="1817819857" sldId="363"/>
        </pc:sldMkLst>
        <pc:spChg chg="add mod">
          <ac:chgData name="Richard Watson" userId="e5e577014c15fc33" providerId="LiveId" clId="{2CCAFBC0-EC30-4BA5-9019-406A301062C5}" dt="2024-11-30T14:02:35.385" v="1519" actId="207"/>
          <ac:spMkLst>
            <pc:docMk/>
            <pc:sldMk cId="1817819857" sldId="363"/>
            <ac:spMk id="3" creationId="{E4A77DC8-9E93-1818-B949-A1950E0598AD}"/>
          </ac:spMkLst>
        </pc:spChg>
        <pc:spChg chg="mod">
          <ac:chgData name="Richard Watson" userId="e5e577014c15fc33" providerId="LiveId" clId="{2CCAFBC0-EC30-4BA5-9019-406A301062C5}" dt="2024-11-30T15:43:00.937" v="2377" actId="6549"/>
          <ac:spMkLst>
            <pc:docMk/>
            <pc:sldMk cId="1817819857" sldId="363"/>
            <ac:spMk id="4" creationId="{82DFE092-07A0-6E49-B216-BC60B6DD6B95}"/>
          </ac:spMkLst>
        </pc:spChg>
      </pc:sldChg>
      <pc:sldChg chg="addSp delSp modSp mod modAnim">
        <pc:chgData name="Richard Watson" userId="e5e577014c15fc33" providerId="LiveId" clId="{2CCAFBC0-EC30-4BA5-9019-406A301062C5}" dt="2024-11-30T14:18:19.008" v="2313" actId="14861"/>
        <pc:sldMkLst>
          <pc:docMk/>
          <pc:sldMk cId="3230527131" sldId="364"/>
        </pc:sldMkLst>
        <pc:spChg chg="add mod">
          <ac:chgData name="Richard Watson" userId="e5e577014c15fc33" providerId="LiveId" clId="{2CCAFBC0-EC30-4BA5-9019-406A301062C5}" dt="2024-11-30T14:13:16.184" v="2032" actId="113"/>
          <ac:spMkLst>
            <pc:docMk/>
            <pc:sldMk cId="3230527131" sldId="364"/>
            <ac:spMk id="2" creationId="{9258B982-8FB9-22F8-2C0C-AA6CF55256D8}"/>
          </ac:spMkLst>
        </pc:spChg>
        <pc:spChg chg="del mod">
          <ac:chgData name="Richard Watson" userId="e5e577014c15fc33" providerId="LiveId" clId="{2CCAFBC0-EC30-4BA5-9019-406A301062C5}" dt="2024-11-30T14:12:34.680" v="1998"/>
          <ac:spMkLst>
            <pc:docMk/>
            <pc:sldMk cId="3230527131" sldId="364"/>
            <ac:spMk id="4" creationId="{5AA641A3-0A8C-09F1-23E9-93ABB189295B}"/>
          </ac:spMkLst>
        </pc:spChg>
        <pc:picChg chg="add mod">
          <ac:chgData name="Richard Watson" userId="e5e577014c15fc33" providerId="LiveId" clId="{2CCAFBC0-EC30-4BA5-9019-406A301062C5}" dt="2024-11-30T14:18:19.008" v="2313" actId="14861"/>
          <ac:picMkLst>
            <pc:docMk/>
            <pc:sldMk cId="3230527131" sldId="364"/>
            <ac:picMk id="5" creationId="{361DEEB4-C8CD-5529-DB2D-D64939EB5C26}"/>
          </ac:picMkLst>
        </pc:picChg>
      </pc:sldChg>
      <pc:sldChg chg="del">
        <pc:chgData name="Richard Watson" userId="e5e577014c15fc33" providerId="LiveId" clId="{2CCAFBC0-EC30-4BA5-9019-406A301062C5}" dt="2024-11-30T14:18:33.260" v="2314" actId="2696"/>
        <pc:sldMkLst>
          <pc:docMk/>
          <pc:sldMk cId="4200524052" sldId="365"/>
        </pc:sldMkLst>
      </pc:sldChg>
      <pc:sldChg chg="del">
        <pc:chgData name="Richard Watson" userId="e5e577014c15fc33" providerId="LiveId" clId="{2CCAFBC0-EC30-4BA5-9019-406A301062C5}" dt="2024-11-30T14:18:52.248" v="2318" actId="2696"/>
        <pc:sldMkLst>
          <pc:docMk/>
          <pc:sldMk cId="2857206269" sldId="366"/>
        </pc:sldMkLst>
      </pc:sldChg>
      <pc:sldChg chg="del">
        <pc:chgData name="Richard Watson" userId="e5e577014c15fc33" providerId="LiveId" clId="{2CCAFBC0-EC30-4BA5-9019-406A301062C5}" dt="2024-11-30T14:18:56.377" v="2319" actId="2696"/>
        <pc:sldMkLst>
          <pc:docMk/>
          <pc:sldMk cId="1547459910" sldId="367"/>
        </pc:sldMkLst>
      </pc:sldChg>
      <pc:sldChg chg="del">
        <pc:chgData name="Richard Watson" userId="e5e577014c15fc33" providerId="LiveId" clId="{2CCAFBC0-EC30-4BA5-9019-406A301062C5}" dt="2024-11-30T14:18:41.621" v="2316" actId="2696"/>
        <pc:sldMkLst>
          <pc:docMk/>
          <pc:sldMk cId="738781211" sldId="368"/>
        </pc:sldMkLst>
      </pc:sldChg>
      <pc:sldChg chg="del">
        <pc:chgData name="Richard Watson" userId="e5e577014c15fc33" providerId="LiveId" clId="{2CCAFBC0-EC30-4BA5-9019-406A301062C5}" dt="2024-11-30T14:18:59.576" v="2320" actId="2696"/>
        <pc:sldMkLst>
          <pc:docMk/>
          <pc:sldMk cId="395102975" sldId="369"/>
        </pc:sldMkLst>
      </pc:sldChg>
    </pc:docChg>
  </pc:docChgLst>
  <pc:docChgLst>
    <pc:chgData name="Richard Watson" userId="e5e577014c15fc33" providerId="LiveId" clId="{F0A54267-B4D8-4179-AA01-A4E4ECDC45D1}"/>
    <pc:docChg chg="undo redo custSel addSld delSld modSld">
      <pc:chgData name="Richard Watson" userId="e5e577014c15fc33" providerId="LiveId" clId="{F0A54267-B4D8-4179-AA01-A4E4ECDC45D1}" dt="2024-12-11T17:54:08.991" v="5019" actId="20577"/>
      <pc:docMkLst>
        <pc:docMk/>
      </pc:docMkLst>
      <pc:sldChg chg="modSp mod">
        <pc:chgData name="Richard Watson" userId="e5e577014c15fc33" providerId="LiveId" clId="{F0A54267-B4D8-4179-AA01-A4E4ECDC45D1}" dt="2024-12-06T17:39:25.629" v="4455" actId="14100"/>
        <pc:sldMkLst>
          <pc:docMk/>
          <pc:sldMk cId="4273949180" sldId="349"/>
        </pc:sldMkLst>
        <pc:spChg chg="mod">
          <ac:chgData name="Richard Watson" userId="e5e577014c15fc33" providerId="LiveId" clId="{F0A54267-B4D8-4179-AA01-A4E4ECDC45D1}" dt="2024-12-06T17:39:25.629" v="4455" actId="14100"/>
          <ac:spMkLst>
            <pc:docMk/>
            <pc:sldMk cId="4273949180" sldId="349"/>
            <ac:spMk id="2" creationId="{5475D893-E98A-260A-9EC4-B9365E533FD5}"/>
          </ac:spMkLst>
        </pc:spChg>
      </pc:sldChg>
      <pc:sldChg chg="del">
        <pc:chgData name="Richard Watson" userId="e5e577014c15fc33" providerId="LiveId" clId="{F0A54267-B4D8-4179-AA01-A4E4ECDC45D1}" dt="2024-12-05T15:26:34.235" v="424" actId="2696"/>
        <pc:sldMkLst>
          <pc:docMk/>
          <pc:sldMk cId="358323504" sldId="352"/>
        </pc:sldMkLst>
      </pc:sldChg>
      <pc:sldChg chg="del">
        <pc:chgData name="Richard Watson" userId="e5e577014c15fc33" providerId="LiveId" clId="{F0A54267-B4D8-4179-AA01-A4E4ECDC45D1}" dt="2024-12-05T13:56:27.192" v="418" actId="2696"/>
        <pc:sldMkLst>
          <pc:docMk/>
          <pc:sldMk cId="1550475502" sldId="353"/>
        </pc:sldMkLst>
      </pc:sldChg>
      <pc:sldChg chg="modSp mod">
        <pc:chgData name="Richard Watson" userId="e5e577014c15fc33" providerId="LiveId" clId="{F0A54267-B4D8-4179-AA01-A4E4ECDC45D1}" dt="2024-12-11T15:59:08.390" v="4459" actId="20577"/>
        <pc:sldMkLst>
          <pc:docMk/>
          <pc:sldMk cId="3640771829" sldId="356"/>
        </pc:sldMkLst>
        <pc:spChg chg="mod">
          <ac:chgData name="Richard Watson" userId="e5e577014c15fc33" providerId="LiveId" clId="{F0A54267-B4D8-4179-AA01-A4E4ECDC45D1}" dt="2024-12-11T15:59:08.390" v="4459" actId="20577"/>
          <ac:spMkLst>
            <pc:docMk/>
            <pc:sldMk cId="3640771829" sldId="356"/>
            <ac:spMk id="2" creationId="{C3A9968B-2619-4F71-AB00-4C493E120805}"/>
          </ac:spMkLst>
        </pc:spChg>
      </pc:sldChg>
      <pc:sldChg chg="modSp mod modAnim">
        <pc:chgData name="Richard Watson" userId="e5e577014c15fc33" providerId="LiveId" clId="{F0A54267-B4D8-4179-AA01-A4E4ECDC45D1}" dt="2024-12-11T16:20:35.313" v="4460" actId="6549"/>
        <pc:sldMkLst>
          <pc:docMk/>
          <pc:sldMk cId="3619128695" sldId="360"/>
        </pc:sldMkLst>
        <pc:spChg chg="mod">
          <ac:chgData name="Richard Watson" userId="e5e577014c15fc33" providerId="LiveId" clId="{F0A54267-B4D8-4179-AA01-A4E4ECDC45D1}" dt="2024-12-11T16:20:35.313" v="4460" actId="6549"/>
          <ac:spMkLst>
            <pc:docMk/>
            <pc:sldMk cId="3619128695" sldId="360"/>
            <ac:spMk id="4" creationId="{786022EE-6B2A-759C-6711-93DA74369F64}"/>
          </ac:spMkLst>
        </pc:spChg>
      </pc:sldChg>
      <pc:sldChg chg="modSp mod">
        <pc:chgData name="Richard Watson" userId="e5e577014c15fc33" providerId="LiveId" clId="{F0A54267-B4D8-4179-AA01-A4E4ECDC45D1}" dt="2024-12-05T23:35:20.551" v="3346" actId="20577"/>
        <pc:sldMkLst>
          <pc:docMk/>
          <pc:sldMk cId="3820226831" sldId="361"/>
        </pc:sldMkLst>
        <pc:spChg chg="mod">
          <ac:chgData name="Richard Watson" userId="e5e577014c15fc33" providerId="LiveId" clId="{F0A54267-B4D8-4179-AA01-A4E4ECDC45D1}" dt="2024-12-05T23:35:20.551" v="3346" actId="20577"/>
          <ac:spMkLst>
            <pc:docMk/>
            <pc:sldMk cId="3820226831" sldId="361"/>
            <ac:spMk id="4" creationId="{DEC0E8A6-2204-569E-243E-BDF82665B3B1}"/>
          </ac:spMkLst>
        </pc:spChg>
      </pc:sldChg>
      <pc:sldChg chg="modSp mod modAnim">
        <pc:chgData name="Richard Watson" userId="e5e577014c15fc33" providerId="LiveId" clId="{F0A54267-B4D8-4179-AA01-A4E4ECDC45D1}" dt="2024-12-11T17:54:08.991" v="5019" actId="20577"/>
        <pc:sldMkLst>
          <pc:docMk/>
          <pc:sldMk cId="96263404" sldId="362"/>
        </pc:sldMkLst>
        <pc:spChg chg="mod">
          <ac:chgData name="Richard Watson" userId="e5e577014c15fc33" providerId="LiveId" clId="{F0A54267-B4D8-4179-AA01-A4E4ECDC45D1}" dt="2024-12-11T17:53:29.747" v="4975" actId="1076"/>
          <ac:spMkLst>
            <pc:docMk/>
            <pc:sldMk cId="96263404" sldId="362"/>
            <ac:spMk id="2" creationId="{B0FE0BC8-0FBB-B09A-7857-A88E3BB2AC8F}"/>
          </ac:spMkLst>
        </pc:spChg>
        <pc:spChg chg="mod">
          <ac:chgData name="Richard Watson" userId="e5e577014c15fc33" providerId="LiveId" clId="{F0A54267-B4D8-4179-AA01-A4E4ECDC45D1}" dt="2024-12-11T17:54:08.991" v="5019" actId="20577"/>
          <ac:spMkLst>
            <pc:docMk/>
            <pc:sldMk cId="96263404" sldId="362"/>
            <ac:spMk id="4" creationId="{F31450CA-B255-E523-022B-C594F4F8B3AF}"/>
          </ac:spMkLst>
        </pc:spChg>
      </pc:sldChg>
      <pc:sldChg chg="modSp mod modAnim">
        <pc:chgData name="Richard Watson" userId="e5e577014c15fc33" providerId="LiveId" clId="{F0A54267-B4D8-4179-AA01-A4E4ECDC45D1}" dt="2024-12-06T17:35:43.509" v="4301" actId="14100"/>
        <pc:sldMkLst>
          <pc:docMk/>
          <pc:sldMk cId="1817819857" sldId="363"/>
        </pc:sldMkLst>
        <pc:spChg chg="mod">
          <ac:chgData name="Richard Watson" userId="e5e577014c15fc33" providerId="LiveId" clId="{F0A54267-B4D8-4179-AA01-A4E4ECDC45D1}" dt="2024-12-06T17:33:20.837" v="3999" actId="20577"/>
          <ac:spMkLst>
            <pc:docMk/>
            <pc:sldMk cId="1817819857" sldId="363"/>
            <ac:spMk id="3" creationId="{E4A77DC8-9E93-1818-B949-A1950E0598AD}"/>
          </ac:spMkLst>
        </pc:spChg>
        <pc:spChg chg="mod">
          <ac:chgData name="Richard Watson" userId="e5e577014c15fc33" providerId="LiveId" clId="{F0A54267-B4D8-4179-AA01-A4E4ECDC45D1}" dt="2024-12-06T17:35:43.509" v="4301" actId="14100"/>
          <ac:spMkLst>
            <pc:docMk/>
            <pc:sldMk cId="1817819857" sldId="363"/>
            <ac:spMk id="4" creationId="{82DFE092-07A0-6E49-B216-BC60B6DD6B95}"/>
          </ac:spMkLst>
        </pc:spChg>
      </pc:sldChg>
      <pc:sldChg chg="del">
        <pc:chgData name="Richard Watson" userId="e5e577014c15fc33" providerId="LiveId" clId="{F0A54267-B4D8-4179-AA01-A4E4ECDC45D1}" dt="2024-12-06T17:37:32.171" v="4402" actId="47"/>
        <pc:sldMkLst>
          <pc:docMk/>
          <pc:sldMk cId="3230527131" sldId="364"/>
        </pc:sldMkLst>
      </pc:sldChg>
      <pc:sldChg chg="addSp delSp modSp add mod delAnim modAnim">
        <pc:chgData name="Richard Watson" userId="e5e577014c15fc33" providerId="LiveId" clId="{F0A54267-B4D8-4179-AA01-A4E4ECDC45D1}" dt="2024-12-06T16:28:42.250" v="3348" actId="14100"/>
        <pc:sldMkLst>
          <pc:docMk/>
          <pc:sldMk cId="339523062" sldId="365"/>
        </pc:sldMkLst>
        <pc:spChg chg="add del mod">
          <ac:chgData name="Richard Watson" userId="e5e577014c15fc33" providerId="LiveId" clId="{F0A54267-B4D8-4179-AA01-A4E4ECDC45D1}" dt="2024-12-05T17:51:04.371" v="1300" actId="478"/>
          <ac:spMkLst>
            <pc:docMk/>
            <pc:sldMk cId="339523062" sldId="365"/>
            <ac:spMk id="2" creationId="{43D17830-2544-B749-1FD2-2159FD3F9A17}"/>
          </ac:spMkLst>
        </pc:spChg>
        <pc:spChg chg="add del">
          <ac:chgData name="Richard Watson" userId="e5e577014c15fc33" providerId="LiveId" clId="{F0A54267-B4D8-4179-AA01-A4E4ECDC45D1}" dt="2024-12-05T17:14:08.291" v="1165" actId="478"/>
          <ac:spMkLst>
            <pc:docMk/>
            <pc:sldMk cId="339523062" sldId="365"/>
            <ac:spMk id="3" creationId="{047CC4B5-00F0-496F-82CD-9534226177A2}"/>
          </ac:spMkLst>
        </pc:spChg>
        <pc:spChg chg="del mod">
          <ac:chgData name="Richard Watson" userId="e5e577014c15fc33" providerId="LiveId" clId="{F0A54267-B4D8-4179-AA01-A4E4ECDC45D1}" dt="2024-12-05T18:24:59.392" v="2127" actId="478"/>
          <ac:spMkLst>
            <pc:docMk/>
            <pc:sldMk cId="339523062" sldId="365"/>
            <ac:spMk id="4" creationId="{8A614266-982A-E75B-399A-61C4F08BCC5D}"/>
          </ac:spMkLst>
        </pc:spChg>
        <pc:spChg chg="add mod">
          <ac:chgData name="Richard Watson" userId="e5e577014c15fc33" providerId="LiveId" clId="{F0A54267-B4D8-4179-AA01-A4E4ECDC45D1}" dt="2024-12-05T18:25:56.874" v="2247" actId="1035"/>
          <ac:spMkLst>
            <pc:docMk/>
            <pc:sldMk cId="339523062" sldId="365"/>
            <ac:spMk id="5" creationId="{74B3EC90-1CF7-642F-8925-BB4FEEBE0CA7}"/>
          </ac:spMkLst>
        </pc:spChg>
        <pc:spChg chg="add del mod">
          <ac:chgData name="Richard Watson" userId="e5e577014c15fc33" providerId="LiveId" clId="{F0A54267-B4D8-4179-AA01-A4E4ECDC45D1}" dt="2024-12-05T17:51:01.491" v="1299" actId="478"/>
          <ac:spMkLst>
            <pc:docMk/>
            <pc:sldMk cId="339523062" sldId="365"/>
            <ac:spMk id="6" creationId="{4157E174-F7AB-21BB-6273-5B8195943977}"/>
          </ac:spMkLst>
        </pc:spChg>
        <pc:spChg chg="add mod">
          <ac:chgData name="Richard Watson" userId="e5e577014c15fc33" providerId="LiveId" clId="{F0A54267-B4D8-4179-AA01-A4E4ECDC45D1}" dt="2024-12-05T22:21:29.107" v="3150" actId="14100"/>
          <ac:spMkLst>
            <pc:docMk/>
            <pc:sldMk cId="339523062" sldId="365"/>
            <ac:spMk id="7" creationId="{0C53A8F1-73DD-D3C8-76D2-69F7432939B3}"/>
          </ac:spMkLst>
        </pc:spChg>
        <pc:spChg chg="add del">
          <ac:chgData name="Richard Watson" userId="e5e577014c15fc33" providerId="LiveId" clId="{F0A54267-B4D8-4179-AA01-A4E4ECDC45D1}" dt="2024-12-05T17:50:36.922" v="1296" actId="478"/>
          <ac:spMkLst>
            <pc:docMk/>
            <pc:sldMk cId="339523062" sldId="365"/>
            <ac:spMk id="8" creationId="{DFEEB02E-A4EA-6746-BF9B-9A7F14C6C460}"/>
          </ac:spMkLst>
        </pc:spChg>
        <pc:spChg chg="add mod">
          <ac:chgData name="Richard Watson" userId="e5e577014c15fc33" providerId="LiveId" clId="{F0A54267-B4D8-4179-AA01-A4E4ECDC45D1}" dt="2024-12-05T18:26:05.890" v="2280" actId="1035"/>
          <ac:spMkLst>
            <pc:docMk/>
            <pc:sldMk cId="339523062" sldId="365"/>
            <ac:spMk id="9" creationId="{703C47F1-363F-33A3-3AFC-3AF5C652D0D2}"/>
          </ac:spMkLst>
        </pc:spChg>
        <pc:spChg chg="add mod">
          <ac:chgData name="Richard Watson" userId="e5e577014c15fc33" providerId="LiveId" clId="{F0A54267-B4D8-4179-AA01-A4E4ECDC45D1}" dt="2024-12-06T16:28:37.443" v="3347" actId="14100"/>
          <ac:spMkLst>
            <pc:docMk/>
            <pc:sldMk cId="339523062" sldId="365"/>
            <ac:spMk id="10" creationId="{E73AA568-905F-353C-3F73-8939888BFC94}"/>
          </ac:spMkLst>
        </pc:spChg>
        <pc:spChg chg="add mod">
          <ac:chgData name="Richard Watson" userId="e5e577014c15fc33" providerId="LiveId" clId="{F0A54267-B4D8-4179-AA01-A4E4ECDC45D1}" dt="2024-12-05T22:17:58.498" v="3110" actId="1076"/>
          <ac:spMkLst>
            <pc:docMk/>
            <pc:sldMk cId="339523062" sldId="365"/>
            <ac:spMk id="11" creationId="{1122464C-DB91-7528-6CCE-63B4E3792CAE}"/>
          </ac:spMkLst>
        </pc:spChg>
        <pc:spChg chg="add mod">
          <ac:chgData name="Richard Watson" userId="e5e577014c15fc33" providerId="LiveId" clId="{F0A54267-B4D8-4179-AA01-A4E4ECDC45D1}" dt="2024-12-05T22:19:36.572" v="3128" actId="1076"/>
          <ac:spMkLst>
            <pc:docMk/>
            <pc:sldMk cId="339523062" sldId="365"/>
            <ac:spMk id="12" creationId="{F8C51D98-4E18-07C1-871A-3CE8773BFD06}"/>
          </ac:spMkLst>
        </pc:spChg>
        <pc:spChg chg="add mod">
          <ac:chgData name="Richard Watson" userId="e5e577014c15fc33" providerId="LiveId" clId="{F0A54267-B4D8-4179-AA01-A4E4ECDC45D1}" dt="2024-12-05T22:19:44.034" v="3129" actId="1076"/>
          <ac:spMkLst>
            <pc:docMk/>
            <pc:sldMk cId="339523062" sldId="365"/>
            <ac:spMk id="13" creationId="{D1AC354F-A812-84F5-AB87-A4B026F418DE}"/>
          </ac:spMkLst>
        </pc:spChg>
        <pc:spChg chg="add mod">
          <ac:chgData name="Richard Watson" userId="e5e577014c15fc33" providerId="LiveId" clId="{F0A54267-B4D8-4179-AA01-A4E4ECDC45D1}" dt="2024-12-06T16:28:42.250" v="3348" actId="14100"/>
          <ac:spMkLst>
            <pc:docMk/>
            <pc:sldMk cId="339523062" sldId="365"/>
            <ac:spMk id="14" creationId="{6439F945-17FA-7CE1-4C9E-C63A753FD23D}"/>
          </ac:spMkLst>
        </pc:spChg>
        <pc:spChg chg="add mod">
          <ac:chgData name="Richard Watson" userId="e5e577014c15fc33" providerId="LiveId" clId="{F0A54267-B4D8-4179-AA01-A4E4ECDC45D1}" dt="2024-12-05T22:11:58.033" v="2807" actId="1037"/>
          <ac:spMkLst>
            <pc:docMk/>
            <pc:sldMk cId="339523062" sldId="365"/>
            <ac:spMk id="15" creationId="{8025C779-8795-CFE5-85B4-C213B33FD543}"/>
          </ac:spMkLst>
        </pc:spChg>
        <pc:spChg chg="add mod">
          <ac:chgData name="Richard Watson" userId="e5e577014c15fc33" providerId="LiveId" clId="{F0A54267-B4D8-4179-AA01-A4E4ECDC45D1}" dt="2024-12-05T22:12:14.790" v="2809" actId="1076"/>
          <ac:spMkLst>
            <pc:docMk/>
            <pc:sldMk cId="339523062" sldId="365"/>
            <ac:spMk id="16" creationId="{37864D94-49A6-B022-EC8E-5EC30126753F}"/>
          </ac:spMkLst>
        </pc:spChg>
        <pc:spChg chg="add mod">
          <ac:chgData name="Richard Watson" userId="e5e577014c15fc33" providerId="LiveId" clId="{F0A54267-B4D8-4179-AA01-A4E4ECDC45D1}" dt="2024-12-05T22:18:33.214" v="3117" actId="1076"/>
          <ac:spMkLst>
            <pc:docMk/>
            <pc:sldMk cId="339523062" sldId="365"/>
            <ac:spMk id="17" creationId="{F811A40E-6DA9-DA69-8148-016AA641122F}"/>
          </ac:spMkLst>
        </pc:spChg>
        <pc:spChg chg="add mod">
          <ac:chgData name="Richard Watson" userId="e5e577014c15fc33" providerId="LiveId" clId="{F0A54267-B4D8-4179-AA01-A4E4ECDC45D1}" dt="2024-12-05T22:19:56.425" v="3131" actId="1076"/>
          <ac:spMkLst>
            <pc:docMk/>
            <pc:sldMk cId="339523062" sldId="365"/>
            <ac:spMk id="18" creationId="{44BEDDA9-5263-9B4F-F425-BCF196EF4B34}"/>
          </ac:spMkLst>
        </pc:spChg>
        <pc:spChg chg="add mod">
          <ac:chgData name="Richard Watson" userId="e5e577014c15fc33" providerId="LiveId" clId="{F0A54267-B4D8-4179-AA01-A4E4ECDC45D1}" dt="2024-12-05T22:11:34.395" v="2780" actId="14100"/>
          <ac:spMkLst>
            <pc:docMk/>
            <pc:sldMk cId="339523062" sldId="365"/>
            <ac:spMk id="19" creationId="{5B09D49B-A9D0-4560-627F-989A54445FA0}"/>
          </ac:spMkLst>
        </pc:spChg>
        <pc:spChg chg="add mod">
          <ac:chgData name="Richard Watson" userId="e5e577014c15fc33" providerId="LiveId" clId="{F0A54267-B4D8-4179-AA01-A4E4ECDC45D1}" dt="2024-12-05T22:18:21.681" v="3115" actId="1076"/>
          <ac:spMkLst>
            <pc:docMk/>
            <pc:sldMk cId="339523062" sldId="365"/>
            <ac:spMk id="20" creationId="{3BF5FE89-E13C-BCE4-EAF3-B5C22EDD4BA5}"/>
          </ac:spMkLst>
        </pc:spChg>
        <pc:spChg chg="add mod">
          <ac:chgData name="Richard Watson" userId="e5e577014c15fc33" providerId="LiveId" clId="{F0A54267-B4D8-4179-AA01-A4E4ECDC45D1}" dt="2024-12-05T22:19:47.985" v="3130" actId="1076"/>
          <ac:spMkLst>
            <pc:docMk/>
            <pc:sldMk cId="339523062" sldId="365"/>
            <ac:spMk id="21" creationId="{CC3088EB-6D79-F03A-3DD3-BF289A3D6B56}"/>
          </ac:spMkLst>
        </pc:spChg>
        <pc:spChg chg="add del mod">
          <ac:chgData name="Richard Watson" userId="e5e577014c15fc33" providerId="LiveId" clId="{F0A54267-B4D8-4179-AA01-A4E4ECDC45D1}" dt="2024-12-05T18:25:05.343" v="2128" actId="478"/>
          <ac:spMkLst>
            <pc:docMk/>
            <pc:sldMk cId="339523062" sldId="365"/>
            <ac:spMk id="23" creationId="{F353A863-1FBB-FC3C-D838-631FBF77E36C}"/>
          </ac:spMkLst>
        </pc:spChg>
        <pc:spChg chg="add del mod">
          <ac:chgData name="Richard Watson" userId="e5e577014c15fc33" providerId="LiveId" clId="{F0A54267-B4D8-4179-AA01-A4E4ECDC45D1}" dt="2024-12-05T18:30:04.921" v="2658" actId="478"/>
          <ac:spMkLst>
            <pc:docMk/>
            <pc:sldMk cId="339523062" sldId="365"/>
            <ac:spMk id="24" creationId="{4DE61C6E-04A6-E2D7-A9CA-DE1C7B6DD522}"/>
          </ac:spMkLst>
        </pc:spChg>
        <pc:spChg chg="add del">
          <ac:chgData name="Richard Watson" userId="e5e577014c15fc33" providerId="LiveId" clId="{F0A54267-B4D8-4179-AA01-A4E4ECDC45D1}" dt="2024-12-05T18:30:06.452" v="2659" actId="478"/>
          <ac:spMkLst>
            <pc:docMk/>
            <pc:sldMk cId="339523062" sldId="365"/>
            <ac:spMk id="25" creationId="{593FF47F-FAAD-83DA-8058-D4CEDFDD6988}"/>
          </ac:spMkLst>
        </pc:spChg>
        <pc:spChg chg="add mod">
          <ac:chgData name="Richard Watson" userId="e5e577014c15fc33" providerId="LiveId" clId="{F0A54267-B4D8-4179-AA01-A4E4ECDC45D1}" dt="2024-12-05T22:19:19.671" v="3126" actId="14100"/>
          <ac:spMkLst>
            <pc:docMk/>
            <pc:sldMk cId="339523062" sldId="365"/>
            <ac:spMk id="26" creationId="{99BFA56A-C74D-8BDF-1423-25B5C742F358}"/>
          </ac:spMkLst>
        </pc:spChg>
        <pc:spChg chg="add mod">
          <ac:chgData name="Richard Watson" userId="e5e577014c15fc33" providerId="LiveId" clId="{F0A54267-B4D8-4179-AA01-A4E4ECDC45D1}" dt="2024-12-05T22:20:00.413" v="3132" actId="1076"/>
          <ac:spMkLst>
            <pc:docMk/>
            <pc:sldMk cId="339523062" sldId="365"/>
            <ac:spMk id="27" creationId="{C967839A-5156-F9DB-73E6-35F3031F5A56}"/>
          </ac:spMkLst>
        </pc:spChg>
      </pc:sldChg>
      <pc:sldChg chg="add del">
        <pc:chgData name="Richard Watson" userId="e5e577014c15fc33" providerId="LiveId" clId="{F0A54267-B4D8-4179-AA01-A4E4ECDC45D1}" dt="2024-12-05T13:56:29.564" v="419" actId="2696"/>
        <pc:sldMkLst>
          <pc:docMk/>
          <pc:sldMk cId="3140987188" sldId="365"/>
        </pc:sldMkLst>
      </pc:sldChg>
      <pc:sldChg chg="modSp add mod modAnim">
        <pc:chgData name="Richard Watson" userId="e5e577014c15fc33" providerId="LiveId" clId="{F0A54267-B4D8-4179-AA01-A4E4ECDC45D1}" dt="2024-12-06T17:37:27.413" v="4401" actId="1076"/>
        <pc:sldMkLst>
          <pc:docMk/>
          <pc:sldMk cId="1348261481" sldId="366"/>
        </pc:sldMkLst>
        <pc:spChg chg="mod">
          <ac:chgData name="Richard Watson" userId="e5e577014c15fc33" providerId="LiveId" clId="{F0A54267-B4D8-4179-AA01-A4E4ECDC45D1}" dt="2024-12-06T17:36:28.557" v="4324" actId="20577"/>
          <ac:spMkLst>
            <pc:docMk/>
            <pc:sldMk cId="1348261481" sldId="366"/>
            <ac:spMk id="3" creationId="{9D2FBA7E-F9CD-ECAD-5845-1EF4F0643B33}"/>
          </ac:spMkLst>
        </pc:spChg>
        <pc:spChg chg="mod">
          <ac:chgData name="Richard Watson" userId="e5e577014c15fc33" providerId="LiveId" clId="{F0A54267-B4D8-4179-AA01-A4E4ECDC45D1}" dt="2024-12-06T17:37:27.413" v="4401" actId="1076"/>
          <ac:spMkLst>
            <pc:docMk/>
            <pc:sldMk cId="1348261481" sldId="366"/>
            <ac:spMk id="4" creationId="{25689DD7-B2F6-F6C5-DBB7-16ED85A7881B}"/>
          </ac:spMkLst>
        </pc:spChg>
      </pc:sldChg>
      <pc:sldChg chg="modSp add mod">
        <pc:chgData name="Richard Watson" userId="e5e577014c15fc33" providerId="LiveId" clId="{F0A54267-B4D8-4179-AA01-A4E4ECDC45D1}" dt="2024-12-11T16:56:48.193" v="4506" actId="20577"/>
        <pc:sldMkLst>
          <pc:docMk/>
          <pc:sldMk cId="1661898416" sldId="367"/>
        </pc:sldMkLst>
        <pc:spChg chg="mod">
          <ac:chgData name="Richard Watson" userId="e5e577014c15fc33" providerId="LiveId" clId="{F0A54267-B4D8-4179-AA01-A4E4ECDC45D1}" dt="2024-12-11T16:56:48.193" v="4506" actId="20577"/>
          <ac:spMkLst>
            <pc:docMk/>
            <pc:sldMk cId="1661898416" sldId="367"/>
            <ac:spMk id="2" creationId="{3CF818E5-4183-BC5B-2876-DE61ED6218E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DCC68-39B6-48B5-224A-211785B05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07BAAB-CC12-B1CA-5EC0-5D2E10B65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182949-068A-DA84-A9C5-47DAD8A55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2702F-DF03-AD27-9840-13C6F51E4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2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4F269-A6D5-10EF-AA38-74CF1A3F6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05804F-01C1-C7B4-515E-A2833BB3A3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C669E-03BF-E1DA-1CB2-A56B4232C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B7661-BC03-DACE-876C-5ECB9E1D5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2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FBB84-0550-3131-6923-250A7CE71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92EC5A-CDE4-D6FB-21A0-207F4E464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20AB0-F5C3-CD48-330E-C855FC6B5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DA355-8704-194D-6E0E-010C158FF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031E2-814D-0622-2AD5-DD754ED2B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3F3994-9C7A-D7E6-7CF1-D3652C340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C85D5-F5FA-B815-B5E1-4E5FB504B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DCA9C-B8F8-38D2-F905-FAAE2556B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44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0BFAF-50F8-A75F-F7BC-1F56BCD1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2C0AC7-8F1D-D013-F746-44289EC016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641CC-1C6C-68CE-6336-3360DB205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57528-4A2A-B16E-A08F-D5B152D90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5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060A6-003D-2E8B-86B1-C2EF20535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9D08B1-4DC8-107D-C882-86D3BCCF6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F25AB9-74CC-15E3-85E0-59F119CF0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45372-42BB-8B24-8656-D259B2F51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60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11BB2-81A1-D4E9-CC23-4095B5D53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6E8E5-EA91-A28F-0FBC-FC3F00533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6441D9-CA0D-C3A2-6535-5591C3F15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9E252-0EFF-14C5-414E-87D07D7E0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1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B8CCD-7EBF-98A4-C655-6F6C4F352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E5296-17F9-97D9-9CB5-6556C7AEE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F879E-71D5-9D18-F146-A649CAC03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4B635-5878-2B21-BF9D-F0F75D728C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sandals and standing on dirt&#10;&#10;Description automatically generated">
            <a:extLst>
              <a:ext uri="{FF2B5EF4-FFF2-40B4-BE49-F238E27FC236}">
                <a16:creationId xmlns:a16="http://schemas.microsoft.com/office/drawing/2014/main" id="{DFAF43A5-91B1-0866-A5D7-35E56971B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BF2D65-21F6-C132-90BF-50CF4EA06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89DD7-B2F6-F6C5-DBB7-16ED85A788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707" y="2010507"/>
            <a:ext cx="11066585" cy="2244969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pPr algn="ctr"/>
            <a:r>
              <a:rPr lang="en-US" sz="2800" dirty="0"/>
              <a:t>Don’t miss Heaven because we don’t let our mind communicate to our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FBA7E-F9CD-ECAD-5845-1EF4F0643B33}"/>
              </a:ext>
            </a:extLst>
          </p:cNvPr>
          <p:cNvSpPr txBox="1"/>
          <p:nvPr/>
        </p:nvSpPr>
        <p:spPr>
          <a:xfrm>
            <a:off x="1219200" y="489411"/>
            <a:ext cx="9519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4826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99" y="468922"/>
            <a:ext cx="6588115" cy="5908431"/>
          </a:xfrm>
        </p:spPr>
        <p:txBody>
          <a:bodyPr/>
          <a:lstStyle/>
          <a:p>
            <a:r>
              <a:rPr lang="en-US" dirty="0"/>
              <a:t>Next WEEK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Jesus feeds 5,000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MATTHEW 14:13-21</a:t>
            </a:r>
            <a:br>
              <a:rPr lang="en-US" dirty="0"/>
            </a:br>
            <a:r>
              <a:rPr lang="en-US" dirty="0"/>
              <a:t>MARK 6:30-44</a:t>
            </a:r>
            <a:br>
              <a:rPr lang="en-US" dirty="0"/>
            </a:br>
            <a:r>
              <a:rPr lang="en-US" dirty="0"/>
              <a:t>LUKE 9:10-17</a:t>
            </a:r>
            <a:br>
              <a:rPr lang="en-US" dirty="0"/>
            </a:br>
            <a:r>
              <a:rPr lang="en-US" dirty="0"/>
              <a:t>john 6:1-15</a:t>
            </a:r>
          </a:p>
        </p:txBody>
      </p:sp>
      <p:pic>
        <p:nvPicPr>
          <p:cNvPr id="5" name="Picture Placeholder 14" descr="Mountains under near dusk sky">
            <a:extLst>
              <a:ext uri="{FF2B5EF4-FFF2-40B4-BE49-F238E27FC236}">
                <a16:creationId xmlns:a16="http://schemas.microsoft.com/office/drawing/2014/main" id="{DE72DC91-8DC9-B68C-C1D3-8F5273481A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3191" r="13191"/>
          <a:stretch/>
        </p:blipFill>
        <p:spPr>
          <a:xfrm>
            <a:off x="1371606" y="3205313"/>
            <a:ext cx="3043077" cy="3043083"/>
          </a:xfrm>
        </p:spPr>
      </p:pic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ABB85A3-317E-8C44-7E75-A706BFD51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B70AC-8D3B-6930-8D3C-3B82E8DF29B2}"/>
              </a:ext>
            </a:extLst>
          </p:cNvPr>
          <p:cNvSpPr txBox="1"/>
          <p:nvPr/>
        </p:nvSpPr>
        <p:spPr>
          <a:xfrm flipH="1">
            <a:off x="1324708" y="2228558"/>
            <a:ext cx="9319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LESSONS FROM THE MIRACLES OF JESUS</a:t>
            </a:r>
          </a:p>
        </p:txBody>
      </p:sp>
    </p:spTree>
    <p:extLst>
      <p:ext uri="{BB962C8B-B14F-4D97-AF65-F5344CB8AC3E}">
        <p14:creationId xmlns:p14="http://schemas.microsoft.com/office/powerpoint/2010/main" val="151740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461" y="1142999"/>
            <a:ext cx="9577753" cy="3804139"/>
          </a:xfrm>
        </p:spPr>
        <p:txBody>
          <a:bodyPr/>
          <a:lstStyle/>
          <a:p>
            <a:r>
              <a:rPr lang="en-US" sz="4000" dirty="0"/>
              <a:t>Jesus casts out legion</a:t>
            </a: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Matthew 8:28-34</a:t>
            </a:r>
            <a:br>
              <a:rPr lang="en-US" sz="2800" dirty="0"/>
            </a:br>
            <a:r>
              <a:rPr lang="en-US" sz="2800" dirty="0"/>
              <a:t>mark 5:1-20</a:t>
            </a:r>
            <a:br>
              <a:rPr lang="en-US" sz="2800" dirty="0"/>
            </a:br>
            <a:r>
              <a:rPr lang="en-US" sz="2800" dirty="0"/>
              <a:t>Luke 8:26-39</a:t>
            </a:r>
          </a:p>
        </p:txBody>
      </p:sp>
    </p:spTree>
    <p:extLst>
      <p:ext uri="{BB962C8B-B14F-4D97-AF65-F5344CB8AC3E}">
        <p14:creationId xmlns:p14="http://schemas.microsoft.com/office/powerpoint/2010/main" val="364077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C241924-CAE7-B2D6-D51E-BA28C4466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022EE-6B2A-759C-6711-93DA74369F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754" y="199292"/>
            <a:ext cx="11453447" cy="6482862"/>
          </a:xfrm>
        </p:spPr>
        <p:txBody>
          <a:bodyPr>
            <a:normAutofit/>
          </a:bodyPr>
          <a:lstStyle/>
          <a:p>
            <a:pPr algn="ctr"/>
            <a:endParaRPr lang="en-US" sz="3000" dirty="0"/>
          </a:p>
          <a:p>
            <a:pPr algn="ctr"/>
            <a:r>
              <a:rPr lang="en-US" sz="3000" dirty="0"/>
              <a:t>Miracles in the 1</a:t>
            </a:r>
            <a:r>
              <a:rPr lang="en-US" sz="3000" baseline="30000" dirty="0"/>
              <a:t>st</a:t>
            </a:r>
            <a:r>
              <a:rPr lang="en-US" sz="3000" dirty="0"/>
              <a:t> Century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Jesus performed them (John 3:34; Acts 2:22)</a:t>
            </a:r>
          </a:p>
          <a:p>
            <a:endParaRPr lang="en-US" sz="2800" dirty="0"/>
          </a:p>
          <a:p>
            <a:r>
              <a:rPr lang="en-US" sz="2800" dirty="0"/>
              <a:t>Jesus promised the 12 that they would have the Holy Spirit to help them in their ministry (Luke 24:49; Acts 1:2-5,8)</a:t>
            </a:r>
          </a:p>
          <a:p>
            <a:endParaRPr lang="en-US" sz="2800" dirty="0"/>
          </a:p>
          <a:p>
            <a:r>
              <a:rPr lang="en-US" sz="2800" dirty="0"/>
              <a:t>The apostles were able to transfer to others the power to perform miracles  (Acts 6:8; Acts 8:13)</a:t>
            </a:r>
          </a:p>
          <a:p>
            <a:endParaRPr lang="en-US" sz="2800" dirty="0"/>
          </a:p>
          <a:p>
            <a:r>
              <a:rPr lang="en-US" sz="2800" dirty="0"/>
              <a:t>Those who were able to perform miracles (outside of the Apostles) were not able to pass the power to anyone else (Acts 8:14-17) </a:t>
            </a:r>
          </a:p>
        </p:txBody>
      </p:sp>
    </p:spTree>
    <p:extLst>
      <p:ext uri="{BB962C8B-B14F-4D97-AF65-F5344CB8AC3E}">
        <p14:creationId xmlns:p14="http://schemas.microsoft.com/office/powerpoint/2010/main" val="36191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13D43AB-14B1-59A7-5476-57D512D7B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Down 4">
            <a:extLst>
              <a:ext uri="{FF2B5EF4-FFF2-40B4-BE49-F238E27FC236}">
                <a16:creationId xmlns:a16="http://schemas.microsoft.com/office/drawing/2014/main" id="{74B3EC90-1CF7-642F-8925-BB4FEEBE0CA7}"/>
              </a:ext>
            </a:extLst>
          </p:cNvPr>
          <p:cNvSpPr/>
          <p:nvPr/>
        </p:nvSpPr>
        <p:spPr>
          <a:xfrm>
            <a:off x="2868168" y="1184038"/>
            <a:ext cx="484632" cy="4923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C53A8F1-73DD-D3C8-76D2-69F7432939B3}"/>
              </a:ext>
            </a:extLst>
          </p:cNvPr>
          <p:cNvSpPr/>
          <p:nvPr/>
        </p:nvSpPr>
        <p:spPr>
          <a:xfrm>
            <a:off x="2868168" y="2725622"/>
            <a:ext cx="484632" cy="5471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3C47F1-363F-33A3-3AFC-3AF5C652D0D2}"/>
              </a:ext>
            </a:extLst>
          </p:cNvPr>
          <p:cNvSpPr/>
          <p:nvPr/>
        </p:nvSpPr>
        <p:spPr>
          <a:xfrm>
            <a:off x="762000" y="1699852"/>
            <a:ext cx="5334000" cy="10257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apostles and others to whom the ability was given performed miracles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3AA568-905F-353C-3F73-8939888BFC94}"/>
              </a:ext>
            </a:extLst>
          </p:cNvPr>
          <p:cNvSpPr/>
          <p:nvPr/>
        </p:nvSpPr>
        <p:spPr>
          <a:xfrm>
            <a:off x="762000" y="394721"/>
            <a:ext cx="4138246" cy="7795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Jesus performed miracles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22464C-DB91-7528-6CCE-63B4E3792CAE}"/>
              </a:ext>
            </a:extLst>
          </p:cNvPr>
          <p:cNvSpPr/>
          <p:nvPr/>
        </p:nvSpPr>
        <p:spPr>
          <a:xfrm>
            <a:off x="762000" y="3272740"/>
            <a:ext cx="5087815" cy="7561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New Testament is written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8C51D98-4E18-07C1-871A-3CE8773BFD06}"/>
              </a:ext>
            </a:extLst>
          </p:cNvPr>
          <p:cNvSpPr/>
          <p:nvPr/>
        </p:nvSpPr>
        <p:spPr>
          <a:xfrm>
            <a:off x="2868168" y="4028877"/>
            <a:ext cx="484632" cy="5471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1AC354F-A812-84F5-AB87-A4B026F418DE}"/>
              </a:ext>
            </a:extLst>
          </p:cNvPr>
          <p:cNvSpPr/>
          <p:nvPr/>
        </p:nvSpPr>
        <p:spPr>
          <a:xfrm>
            <a:off x="762000" y="4574934"/>
            <a:ext cx="5087815" cy="7561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life span of the apostles and others comes to an end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439F945-17FA-7CE1-4C9E-C63A753FD23D}"/>
              </a:ext>
            </a:extLst>
          </p:cNvPr>
          <p:cNvSpPr/>
          <p:nvPr/>
        </p:nvSpPr>
        <p:spPr>
          <a:xfrm>
            <a:off x="4900246" y="588040"/>
            <a:ext cx="166467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Diagonal Corners Snipped 14">
            <a:extLst>
              <a:ext uri="{FF2B5EF4-FFF2-40B4-BE49-F238E27FC236}">
                <a16:creationId xmlns:a16="http://schemas.microsoft.com/office/drawing/2014/main" id="{8025C779-8795-CFE5-85B4-C213B33FD543}"/>
              </a:ext>
            </a:extLst>
          </p:cNvPr>
          <p:cNvSpPr/>
          <p:nvPr/>
        </p:nvSpPr>
        <p:spPr>
          <a:xfrm>
            <a:off x="6588378" y="613478"/>
            <a:ext cx="2356338" cy="433755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 30-33</a:t>
            </a:r>
          </a:p>
        </p:txBody>
      </p:sp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37864D94-49A6-B022-EC8E-5EC30126753F}"/>
              </a:ext>
            </a:extLst>
          </p:cNvPr>
          <p:cNvSpPr/>
          <p:nvPr/>
        </p:nvSpPr>
        <p:spPr>
          <a:xfrm>
            <a:off x="6564923" y="2082729"/>
            <a:ext cx="2356338" cy="433755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 33-100 </a:t>
            </a:r>
            <a:r>
              <a:rPr lang="en-US" sz="2400" dirty="0" err="1"/>
              <a:t>ish</a:t>
            </a:r>
            <a:endParaRPr lang="en-US" sz="2400" dirty="0"/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F811A40E-6DA9-DA69-8148-016AA641122F}"/>
              </a:ext>
            </a:extLst>
          </p:cNvPr>
          <p:cNvSpPr/>
          <p:nvPr/>
        </p:nvSpPr>
        <p:spPr>
          <a:xfrm>
            <a:off x="6564923" y="3442598"/>
            <a:ext cx="2356338" cy="433755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 45-96</a:t>
            </a: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id="{44BEDDA9-5263-9B4F-F425-BCF196EF4B34}"/>
              </a:ext>
            </a:extLst>
          </p:cNvPr>
          <p:cNvSpPr/>
          <p:nvPr/>
        </p:nvSpPr>
        <p:spPr>
          <a:xfrm>
            <a:off x="6576654" y="4736124"/>
            <a:ext cx="2356338" cy="433755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 44 -100 </a:t>
            </a:r>
            <a:r>
              <a:rPr lang="en-US" sz="2400" dirty="0" err="1"/>
              <a:t>ish</a:t>
            </a:r>
            <a:endParaRPr lang="en-US" sz="24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B09D49B-A9D0-4560-627F-989A54445FA0}"/>
              </a:ext>
            </a:extLst>
          </p:cNvPr>
          <p:cNvSpPr/>
          <p:nvPr/>
        </p:nvSpPr>
        <p:spPr>
          <a:xfrm>
            <a:off x="6096000" y="2043690"/>
            <a:ext cx="468923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BF5FE89-E13C-BCE4-EAF3-B5C22EDD4BA5}"/>
              </a:ext>
            </a:extLst>
          </p:cNvPr>
          <p:cNvSpPr/>
          <p:nvPr/>
        </p:nvSpPr>
        <p:spPr>
          <a:xfrm>
            <a:off x="5849817" y="3417160"/>
            <a:ext cx="7033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C3088EB-6D79-F03A-3DD3-BF289A3D6B56}"/>
              </a:ext>
            </a:extLst>
          </p:cNvPr>
          <p:cNvSpPr/>
          <p:nvPr/>
        </p:nvSpPr>
        <p:spPr>
          <a:xfrm>
            <a:off x="5838092" y="4720415"/>
            <a:ext cx="71510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ocument 25">
            <a:extLst>
              <a:ext uri="{FF2B5EF4-FFF2-40B4-BE49-F238E27FC236}">
                <a16:creationId xmlns:a16="http://schemas.microsoft.com/office/drawing/2014/main" id="{99BFA56A-C74D-8BDF-1423-25B5C742F358}"/>
              </a:ext>
            </a:extLst>
          </p:cNvPr>
          <p:cNvSpPr/>
          <p:nvPr/>
        </p:nvSpPr>
        <p:spPr>
          <a:xfrm>
            <a:off x="9648100" y="187569"/>
            <a:ext cx="2227385" cy="6670431"/>
          </a:xfrm>
          <a:prstGeom prst="flowChart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Codex book form</a:t>
            </a:r>
          </a:p>
          <a:p>
            <a:pPr algn="ctr"/>
            <a:r>
              <a:rPr lang="en-US" sz="2000" dirty="0"/>
              <a:t>Early AD 100’s</a:t>
            </a:r>
          </a:p>
          <a:p>
            <a:pPr algn="ctr"/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Papias, AD 110 references Matthew and Mark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Justin Martyr, AD 150 references “the memoirs of the apostles and the writings of the prophets</a:t>
            </a:r>
            <a:r>
              <a:rPr lang="en-US" sz="2400" dirty="0"/>
              <a:t>”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967839A-5156-F9DB-73E6-35F3031F5A56}"/>
              </a:ext>
            </a:extLst>
          </p:cNvPr>
          <p:cNvSpPr/>
          <p:nvPr/>
        </p:nvSpPr>
        <p:spPr>
          <a:xfrm>
            <a:off x="8944716" y="4741987"/>
            <a:ext cx="71510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304A1E9-2CFA-0435-8F08-107442C6B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0E8A6-2204-569E-243E-BDF82665B3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5446" y="199292"/>
            <a:ext cx="11101755" cy="6482862"/>
          </a:xfrm>
        </p:spPr>
        <p:txBody>
          <a:bodyPr>
            <a:normAutofit/>
          </a:bodyPr>
          <a:lstStyle/>
          <a:p>
            <a:pPr algn="ctr"/>
            <a:endParaRPr lang="en-US" sz="3000" b="1" dirty="0"/>
          </a:p>
          <a:p>
            <a:pPr algn="ctr"/>
            <a:r>
              <a:rPr lang="en-US" sz="3000" dirty="0"/>
              <a:t>Jesus Casts Demons into the Herd of Pigs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/>
              <a:t>Matthew 8:28-33</a:t>
            </a:r>
          </a:p>
          <a:p>
            <a:pPr algn="ctr"/>
            <a:r>
              <a:rPr lang="en-US" sz="3000" dirty="0"/>
              <a:t>Mark 5:1-20</a:t>
            </a:r>
          </a:p>
          <a:p>
            <a:pPr algn="ctr"/>
            <a:r>
              <a:rPr lang="en-US" sz="3000" dirty="0"/>
              <a:t>Luke 8:26-39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/>
              <a:t>The context</a:t>
            </a:r>
          </a:p>
          <a:p>
            <a:pPr algn="ctr"/>
            <a:r>
              <a:rPr lang="en-US" sz="3000" dirty="0"/>
              <a:t>Still Jesus’ busy day, after the calming the seas</a:t>
            </a:r>
            <a:r>
              <a:rPr lang="en-US" sz="3000"/>
              <a:t>, and </a:t>
            </a:r>
            <a:r>
              <a:rPr lang="en-US" sz="3000" dirty="0"/>
              <a:t>arriving at the opposite side of the Sea of Galilee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022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E9A61E-AFAE-BE11-C0FF-6378186E3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450CA-B255-E523-022B-C594F4F8B3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5122" y="1280863"/>
            <a:ext cx="11101755" cy="463928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endParaRPr lang="en-US" sz="2800" b="1" dirty="0"/>
          </a:p>
          <a:p>
            <a:pPr marL="514350" indent="-514350" algn="ctr">
              <a:buAutoNum type="arabicParenR"/>
            </a:pPr>
            <a:r>
              <a:rPr lang="en-US" sz="3000" dirty="0"/>
              <a:t>I am too tired, and it has been a long hard day</a:t>
            </a:r>
            <a:br>
              <a:rPr lang="en-US" sz="3000" dirty="0"/>
            </a:br>
            <a:endParaRPr lang="en-US" sz="3000" dirty="0"/>
          </a:p>
          <a:p>
            <a:pPr marL="514350" indent="-514350" algn="ctr">
              <a:buAutoNum type="arabicParenR"/>
            </a:pPr>
            <a:r>
              <a:rPr lang="en-US" sz="3000" dirty="0"/>
              <a:t>This is not my responsibility – this man has family who should be helping</a:t>
            </a:r>
            <a:br>
              <a:rPr lang="en-US" sz="3000" dirty="0"/>
            </a:br>
            <a:endParaRPr lang="en-US" sz="3000" dirty="0"/>
          </a:p>
          <a:p>
            <a:pPr marL="514350" indent="-514350" algn="ctr">
              <a:buAutoNum type="arabicParenR"/>
            </a:pPr>
            <a:r>
              <a:rPr lang="en-US" sz="3000" dirty="0"/>
              <a:t>This man is not a good candidate for conversion </a:t>
            </a:r>
            <a:br>
              <a:rPr lang="en-US" sz="3000" dirty="0"/>
            </a:br>
            <a:endParaRPr lang="en-US" sz="3000" dirty="0"/>
          </a:p>
          <a:p>
            <a:pPr marL="514350" indent="-514350" algn="ctr">
              <a:buAutoNum type="arabicParenR"/>
            </a:pPr>
            <a:r>
              <a:rPr lang="en-US" sz="3000" dirty="0"/>
              <a:t>This man carries too much risk – help will not </a:t>
            </a:r>
            <a:r>
              <a:rPr lang="en-US" sz="3000"/>
              <a:t>be accepted, </a:t>
            </a:r>
            <a:r>
              <a:rPr lang="en-US" sz="3000" dirty="0"/>
              <a:t>and I just will make others mad</a:t>
            </a:r>
          </a:p>
          <a:p>
            <a:pPr algn="ctr"/>
            <a:endParaRPr lang="en-US" sz="3000" dirty="0"/>
          </a:p>
          <a:p>
            <a:pPr marL="514350" indent="-514350">
              <a:buAutoNum type="arabicParenR"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E0BC8-0FBB-B09A-7857-A88E3BB2AC8F}"/>
              </a:ext>
            </a:extLst>
          </p:cNvPr>
          <p:cNvSpPr txBox="1"/>
          <p:nvPr/>
        </p:nvSpPr>
        <p:spPr>
          <a:xfrm>
            <a:off x="1078523" y="350168"/>
            <a:ext cx="103280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Reasons to NOT help the Demon Possessed 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C41BF0C-274D-43A0-D87C-7FF462ED4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20A26-D642-EC0E-3E40-87CA399E0F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5122" y="1468434"/>
            <a:ext cx="11101755" cy="414997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endParaRPr lang="en-US" sz="2800" b="1" dirty="0"/>
          </a:p>
          <a:p>
            <a:pPr marL="514350" indent="-514350" algn="ctr">
              <a:buAutoNum type="arabicParenR"/>
            </a:pPr>
            <a:r>
              <a:rPr lang="en-US" sz="3000" dirty="0"/>
              <a:t>Jesus was sensitive to people’s needs</a:t>
            </a:r>
            <a:br>
              <a:rPr lang="en-US" sz="3000" dirty="0"/>
            </a:br>
            <a:endParaRPr lang="en-US" sz="3000" dirty="0"/>
          </a:p>
          <a:p>
            <a:pPr marL="514350" indent="-514350" algn="ctr">
              <a:buAutoNum type="arabicParenR"/>
            </a:pPr>
            <a:r>
              <a:rPr lang="en-US" sz="3000" dirty="0"/>
              <a:t>Jesus started where the man was, not where he wished him to be</a:t>
            </a:r>
            <a:br>
              <a:rPr lang="en-US" sz="3000" dirty="0"/>
            </a:br>
            <a:endParaRPr lang="en-US" sz="3000" dirty="0"/>
          </a:p>
          <a:p>
            <a:pPr marL="514350" indent="-514350" algn="ctr">
              <a:buAutoNum type="arabicParenR"/>
            </a:pPr>
            <a:r>
              <a:rPr lang="en-US" sz="3000" dirty="0"/>
              <a:t>The man talked and Jesus listened</a:t>
            </a:r>
            <a:br>
              <a:rPr lang="en-US" sz="3000" dirty="0"/>
            </a:br>
            <a:endParaRPr lang="en-US" sz="3000" dirty="0"/>
          </a:p>
          <a:p>
            <a:pPr marL="514350" indent="-514350" algn="ctr">
              <a:buAutoNum type="arabicParenR"/>
            </a:pPr>
            <a:r>
              <a:rPr lang="en-US" sz="3000" dirty="0"/>
              <a:t>Jesus trusted His Father’s Power</a:t>
            </a:r>
          </a:p>
          <a:p>
            <a:pPr algn="ctr"/>
            <a:endParaRPr lang="en-US" sz="3000" dirty="0"/>
          </a:p>
          <a:p>
            <a:pPr marL="514350" indent="-514350">
              <a:buAutoNum type="arabicParenR"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818E5-4183-BC5B-2876-DE61ED6218E7}"/>
              </a:ext>
            </a:extLst>
          </p:cNvPr>
          <p:cNvSpPr txBox="1"/>
          <p:nvPr/>
        </p:nvSpPr>
        <p:spPr>
          <a:xfrm>
            <a:off x="1043354" y="668215"/>
            <a:ext cx="103280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Jesus’ Motivation to Help the Demon Possessed 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D20F7CE-B035-7A48-4155-FBC486BA2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FE092-07A0-6E49-B216-BC60B6DD6B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707" y="1025769"/>
            <a:ext cx="11066585" cy="3604846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pPr algn="ctr"/>
            <a:r>
              <a:rPr lang="en-US" sz="2800" dirty="0"/>
              <a:t>1) A man was touched</a:t>
            </a:r>
            <a:br>
              <a:rPr lang="en-US" sz="2800" dirty="0"/>
            </a:br>
            <a:endParaRPr lang="en-US" sz="2800" dirty="0"/>
          </a:p>
          <a:p>
            <a:pPr algn="ctr"/>
            <a:r>
              <a:rPr lang="en-US" sz="2800" dirty="0"/>
              <a:t>2) Others were not touched, Jesus never forced himself on the non-responsive</a:t>
            </a:r>
            <a:br>
              <a:rPr lang="en-US" sz="2800" dirty="0"/>
            </a:br>
            <a:endParaRPr lang="en-US" sz="2800" dirty="0"/>
          </a:p>
          <a:p>
            <a:pPr algn="ctr"/>
            <a:r>
              <a:rPr lang="en-US" sz="2800" dirty="0"/>
              <a:t>3) An entire area was taught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77DC8-9E93-1818-B949-A1950E0598AD}"/>
              </a:ext>
            </a:extLst>
          </p:cNvPr>
          <p:cNvSpPr txBox="1"/>
          <p:nvPr/>
        </p:nvSpPr>
        <p:spPr>
          <a:xfrm>
            <a:off x="1219200" y="489411"/>
            <a:ext cx="9519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Results</a:t>
            </a:r>
          </a:p>
        </p:txBody>
      </p:sp>
    </p:spTree>
    <p:extLst>
      <p:ext uri="{BB962C8B-B14F-4D97-AF65-F5344CB8AC3E}">
        <p14:creationId xmlns:p14="http://schemas.microsoft.com/office/powerpoint/2010/main" val="18178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{E9AD8066-BA5B-4717-9508-B54BD80B76EC}tf89338750_win32</Template>
  <TotalTime>3196</TotalTime>
  <Words>409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Univers</vt:lpstr>
      <vt:lpstr>GradientVTI</vt:lpstr>
      <vt:lpstr>PowerPoint Presentation</vt:lpstr>
      <vt:lpstr>PowerPoint Presentation</vt:lpstr>
      <vt:lpstr>Jesus casts out legion  Matthew 8:28-34 mark 5:1-20 Luke 8:26-39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WEEK  Jesus feeds 5,000  MATTHEW 14:13-21 MARK 6:30-44 LUKE 9:10-17 john 6:1-15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Watson</dc:creator>
  <cp:lastModifiedBy>Cindy Nelson</cp:lastModifiedBy>
  <cp:revision>3</cp:revision>
  <dcterms:created xsi:type="dcterms:W3CDTF">2024-10-15T19:17:00Z</dcterms:created>
  <dcterms:modified xsi:type="dcterms:W3CDTF">2024-12-16T16:50:54Z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