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6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7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9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0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1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2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3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14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5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542" r:id="rId3"/>
    <p:sldId id="333" r:id="rId4"/>
    <p:sldId id="518" r:id="rId5"/>
    <p:sldId id="519" r:id="rId6"/>
    <p:sldId id="520" r:id="rId7"/>
    <p:sldId id="526" r:id="rId8"/>
    <p:sldId id="527" r:id="rId9"/>
    <p:sldId id="528" r:id="rId10"/>
    <p:sldId id="529" r:id="rId11"/>
    <p:sldId id="530" r:id="rId12"/>
    <p:sldId id="531" r:id="rId13"/>
    <p:sldId id="517" r:id="rId14"/>
    <p:sldId id="507" r:id="rId15"/>
    <p:sldId id="532" r:id="rId16"/>
    <p:sldId id="533" r:id="rId17"/>
    <p:sldId id="534" r:id="rId18"/>
    <p:sldId id="535" r:id="rId19"/>
    <p:sldId id="503" r:id="rId20"/>
    <p:sldId id="536" r:id="rId21"/>
    <p:sldId id="537" r:id="rId22"/>
    <p:sldId id="538" r:id="rId23"/>
    <p:sldId id="539" r:id="rId24"/>
    <p:sldId id="540" r:id="rId25"/>
    <p:sldId id="541" r:id="rId2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D43"/>
    <a:srgbClr val="F0EAE9"/>
    <a:srgbClr val="E0E0E0"/>
    <a:srgbClr val="B8CAFE"/>
    <a:srgbClr val="156082"/>
    <a:srgbClr val="E44472"/>
    <a:srgbClr val="B7C0FF"/>
    <a:srgbClr val="C1E5F5"/>
    <a:srgbClr val="BDD0F9"/>
    <a:srgbClr val="E14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 snapToGrid="0" showGuides="1">
      <p:cViewPr varScale="1">
        <p:scale>
          <a:sx n="103" d="100"/>
          <a:sy n="103" d="100"/>
        </p:scale>
        <p:origin x="114" y="34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37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FFE58445-146F-4150-96C6-84ECBF8F8937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6" y="4518123"/>
            <a:ext cx="5683264" cy="3696793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37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1817A13F-8437-4DDA-8BDB-7306F8F3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0EA4D-C36E-A98F-39AC-691679322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82DC6-A7D6-2EFE-ACD2-B9162FC0D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8F99A-9E33-0BD4-EEB6-BE1E3BFD3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6463A-BDF5-1215-ED1E-18B5A6B26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11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05FC2-AED0-26F0-B2CE-39A7BA69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97AD6-1477-789F-4265-511D6F768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2FD71-CF71-1FE6-DD0D-9A3039256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5C373-9E6E-2824-BA0B-1336A576E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45FF3-3121-A0D7-D156-95F798D9C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50BE5-DFF8-F4E7-52FD-5DE8C9C73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4BACC4-7AC1-EBC8-8D24-B9F138207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DF901-FFBC-63A7-700B-FEBB0189E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C16C6-56EB-1FC0-7930-513D0279E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B39FD-2682-EA5A-B418-B0B7BA4E3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6580E-0413-4521-3E3C-71687BE6D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82470-7BFE-E45C-45CA-74D9F0E7C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4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E5C31-04AF-6FEF-6FE7-92E5D983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F50C5-D39C-A7BC-2C2E-22FAB1B3E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5D8337-E1B9-5928-0F2D-65598FB96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48923-2BF9-F8E3-C947-FDA21C12D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1EA00-F08B-CB51-A4E9-9F30A0EE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917CF-F5CA-B98F-C23D-667C4FB78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B2B37-B82C-1CA0-55C8-AEF0D614F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479E6-6FDD-98AA-666F-56726F6FF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28E5-F808-6FE8-7268-206F7725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58247-4153-4B2F-0CE0-698279448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7E269-39CE-705C-6870-6655CCF86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5BE78-E4A5-3AC3-4CFC-D9A2C6059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E283-7742-A7BB-A866-036A9359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512EF-AC6E-D0F3-EB9A-BE872AC1F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D1E31-5EC5-4A26-2449-F35C058FB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3AAE7-D5D2-5E73-25D3-EC9104F69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6DA2-A288-9199-83BF-45E39A005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45CC8-5500-0E8D-C18B-0E50420CF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7FB084-C599-7A7F-DE9B-DDB5B289D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4400A-A767-9860-3352-E6243328F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8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29900-F294-4EEC-99DF-65911FA6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CD4BA-DE6B-E15E-CF8B-8C8CDCDFF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D44A7-6965-D038-D441-FCFA3F41C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28E48-C732-F228-3F3D-D791E97ED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53008-48F3-530D-B813-42ACAFD7E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7BC70-F833-1184-140C-051737FB8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28DA4-3418-4327-50C9-C75D61599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F5E6-827F-8EDF-A9EB-2125797D2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6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4784C-C5FC-F7B8-1872-C1B68442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31BFD-140F-9011-CAF3-C754DF775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0BEDD-0F97-AF00-F5FA-38F0B46F8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62207-A5FB-5F1F-199A-E6E5C3EF5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2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C4718-F35E-C0F9-2DBD-8CFDDE18D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51221-56BB-81EC-BF8F-B1F3D5810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3C61A-0598-8FF4-62B2-500803455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5C5E7-1DE5-7916-1A2C-7AC761E9C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7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3CC9-4F5A-8476-7B3C-27633719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C71C6-1365-9E29-D2DD-74F4CD637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6AD18-FFF0-C4A3-86D6-46C2E6BA1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300ED-9287-6243-B338-C2B11A1A7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61E4-4320-D6CA-6250-4DACC053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29BA-DFE2-22DB-4856-177D5EF03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E000-D327-6E06-087E-CFED6298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5D95-8F40-B86E-29C0-23177DBE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F5C1-FDB9-A550-EC91-9E4201A8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B484-A036-EAA9-876F-7F990BC2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86107-CFFF-E05B-4304-67FD99C22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31A0-09ED-642E-874D-4377D0E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2BC4-4E25-CA44-4B99-22B46EDA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A150-B653-FD3B-DE04-96465303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1F21C-F89A-EBB6-4B15-63F0E69A4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728A-DC33-07B9-375D-0B0ECBBA9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733C-29FD-28D4-4C3F-C8A20082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2AD8-24EE-E23E-7342-4E0D4D20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6FB7-DBE2-B3B8-9F14-2A1B3196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6A8-0908-46B0-EA9E-FC382D39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9D34-A970-7692-4E7C-8FD368FC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63D23-8BDE-C149-9383-E758E84C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E67C-EC89-9B73-3B85-236E287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C151-C518-678F-079D-04FD5429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8F7-3AE6-B19C-86C5-E8D04BEC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4A93-B728-5A40-7176-6F88A381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C99-7B2B-292C-648E-E5C39484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EBCC-717C-5061-EA24-CDCB85DA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AF3D-71CB-A797-3189-4A428B5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F8F-A81F-F83A-BE96-B5F1F62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0130-9D55-C30F-B7C4-49802352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43189-BFBE-07B2-D10B-EE12ECF29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1FED-1BBC-9C05-724B-32AA86AC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2FB0-3A59-1E46-ABF2-15605619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152E9-C832-C39A-8CC3-E0AF28AD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38C1-3E5E-0D06-8A37-5B510D0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7C3E-06FC-DB1A-1400-7811500A1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6E23-3080-26A3-BF72-7BEAF2D40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A2B38-4D12-367E-9621-55D89A596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8EE7-6264-B2AB-8807-5B720044C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258F8-408F-D2E8-DB8D-BCFAC344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D1E74-FC49-D7A6-1478-E0117EFB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F68A8-9FDA-DD76-C492-3504574D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04A-FF48-B80C-835D-CECAB939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6739E-8BFA-15E4-5E4B-2F612C13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AB16C-A8D6-B99F-FB2C-4D7C94C7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BA88-64C7-ED17-9554-61EA4A5D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B738E-0726-EAA2-716C-65FE973E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1BE2F-9B76-827F-C7A0-12694263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8956-CE27-3D03-A90C-42BF18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8B7-877D-B325-7E28-2309E76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FD12-64B9-76AE-71FC-AD8AD864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0F70-D084-60A4-DA6C-E15F79204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1226-D022-4296-279A-0DF1187E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2D5C-6655-ED82-B986-04D10F8E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EA230-6B74-B6D5-528B-9985714B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C101-4CD3-6331-044A-A98D9B37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6AEFB-2DCB-D241-3587-2CF8EBC4D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9FAB-C224-4FE6-108E-B77D6259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05AE8-1805-3B77-3D8C-D8F0C569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7886-8079-D49E-45A2-73CC1CC3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57471-05E0-6C31-9775-6DA82BDA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F2CC-0882-6F1E-8244-2D0FFDE5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BCB6-0B78-F378-79ED-EC70AB9E9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12690-2904-0E66-FAFA-6F61C639E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1C8FE-DF72-4F89-80B0-0B06DC0CCEC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097D-89AA-4558-3657-222086E06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8913-4C56-90B5-C9AD-FD9CCF02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.jp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1.png"/><Relationship Id="rId9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customXml" Target="../ink/ink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15.xml"/><Relationship Id="rId5" Type="http://schemas.openxmlformats.org/officeDocument/2006/relationships/customXml" Target="../ink/ink10.xml"/><Relationship Id="rId10" Type="http://schemas.openxmlformats.org/officeDocument/2006/relationships/customXml" Target="../ink/ink14.xml"/><Relationship Id="rId4" Type="http://schemas.openxmlformats.org/officeDocument/2006/relationships/image" Target="../media/image1.png"/><Relationship Id="rId9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23.xml"/><Relationship Id="rId5" Type="http://schemas.openxmlformats.org/officeDocument/2006/relationships/customXml" Target="../ink/ink18.xml"/><Relationship Id="rId10" Type="http://schemas.openxmlformats.org/officeDocument/2006/relationships/customXml" Target="../ink/ink22.xml"/><Relationship Id="rId4" Type="http://schemas.openxmlformats.org/officeDocument/2006/relationships/image" Target="../media/image3.png"/><Relationship Id="rId9" Type="http://schemas.openxmlformats.org/officeDocument/2006/relationships/customXml" Target="../ink/ink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customXml" Target="../ink/ink3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31.xml"/><Relationship Id="rId5" Type="http://schemas.openxmlformats.org/officeDocument/2006/relationships/customXml" Target="../ink/ink26.xml"/><Relationship Id="rId10" Type="http://schemas.openxmlformats.org/officeDocument/2006/relationships/customXml" Target="../ink/ink30.xml"/><Relationship Id="rId4" Type="http://schemas.openxmlformats.org/officeDocument/2006/relationships/image" Target="../media/image3.png"/><Relationship Id="rId9" Type="http://schemas.openxmlformats.org/officeDocument/2006/relationships/customXml" Target="../ink/ink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customXml" Target="../ink/ink4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39.xml"/><Relationship Id="rId5" Type="http://schemas.openxmlformats.org/officeDocument/2006/relationships/customXml" Target="../ink/ink34.xml"/><Relationship Id="rId10" Type="http://schemas.openxmlformats.org/officeDocument/2006/relationships/customXml" Target="../ink/ink38.xml"/><Relationship Id="rId4" Type="http://schemas.openxmlformats.org/officeDocument/2006/relationships/image" Target="../media/image3.png"/><Relationship Id="rId9" Type="http://schemas.openxmlformats.org/officeDocument/2006/relationships/customXml" Target="../ink/ink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customXml" Target="../ink/ink4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47.xml"/><Relationship Id="rId5" Type="http://schemas.openxmlformats.org/officeDocument/2006/relationships/customXml" Target="../ink/ink42.xml"/><Relationship Id="rId10" Type="http://schemas.openxmlformats.org/officeDocument/2006/relationships/customXml" Target="../ink/ink46.xml"/><Relationship Id="rId4" Type="http://schemas.openxmlformats.org/officeDocument/2006/relationships/image" Target="../media/image3.png"/><Relationship Id="rId9" Type="http://schemas.openxmlformats.org/officeDocument/2006/relationships/customXml" Target="../ink/ink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customXml" Target="../ink/ink5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55.xml"/><Relationship Id="rId5" Type="http://schemas.openxmlformats.org/officeDocument/2006/relationships/customXml" Target="../ink/ink50.xml"/><Relationship Id="rId10" Type="http://schemas.openxmlformats.org/officeDocument/2006/relationships/customXml" Target="../ink/ink54.xml"/><Relationship Id="rId4" Type="http://schemas.openxmlformats.org/officeDocument/2006/relationships/image" Target="../media/image1.png"/><Relationship Id="rId9" Type="http://schemas.openxmlformats.org/officeDocument/2006/relationships/customXml" Target="../ink/ink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63.xml"/><Relationship Id="rId5" Type="http://schemas.openxmlformats.org/officeDocument/2006/relationships/customXml" Target="../ink/ink58.xml"/><Relationship Id="rId10" Type="http://schemas.openxmlformats.org/officeDocument/2006/relationships/customXml" Target="../ink/ink62.xml"/><Relationship Id="rId4" Type="http://schemas.openxmlformats.org/officeDocument/2006/relationships/image" Target="../media/image3.png"/><Relationship Id="rId9" Type="http://schemas.openxmlformats.org/officeDocument/2006/relationships/customXml" Target="../ink/ink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customXml" Target="../ink/ink7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71.xml"/><Relationship Id="rId5" Type="http://schemas.openxmlformats.org/officeDocument/2006/relationships/customXml" Target="../ink/ink66.xml"/><Relationship Id="rId10" Type="http://schemas.openxmlformats.org/officeDocument/2006/relationships/customXml" Target="../ink/ink70.xml"/><Relationship Id="rId4" Type="http://schemas.openxmlformats.org/officeDocument/2006/relationships/image" Target="../media/image3.png"/><Relationship Id="rId9" Type="http://schemas.openxmlformats.org/officeDocument/2006/relationships/customXml" Target="../ink/ink6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3" Type="http://schemas.openxmlformats.org/officeDocument/2006/relationships/customXml" Target="../ink/ink73.xml"/><Relationship Id="rId7" Type="http://schemas.openxmlformats.org/officeDocument/2006/relationships/customXml" Target="../ink/ink75.xml"/><Relationship Id="rId12" Type="http://schemas.openxmlformats.org/officeDocument/2006/relationships/customXml" Target="../ink/ink8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79.xml"/><Relationship Id="rId5" Type="http://schemas.openxmlformats.org/officeDocument/2006/relationships/customXml" Target="../ink/ink74.xml"/><Relationship Id="rId10" Type="http://schemas.openxmlformats.org/officeDocument/2006/relationships/customXml" Target="../ink/ink78.xml"/><Relationship Id="rId4" Type="http://schemas.openxmlformats.org/officeDocument/2006/relationships/image" Target="../media/image3.png"/><Relationship Id="rId9" Type="http://schemas.openxmlformats.org/officeDocument/2006/relationships/customXml" Target="../ink/ink7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12" Type="http://schemas.openxmlformats.org/officeDocument/2006/relationships/customXml" Target="../ink/ink8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87.xml"/><Relationship Id="rId5" Type="http://schemas.openxmlformats.org/officeDocument/2006/relationships/customXml" Target="../ink/ink82.xml"/><Relationship Id="rId10" Type="http://schemas.openxmlformats.org/officeDocument/2006/relationships/customXml" Target="../ink/ink86.xml"/><Relationship Id="rId4" Type="http://schemas.openxmlformats.org/officeDocument/2006/relationships/image" Target="../media/image3.png"/><Relationship Id="rId9" Type="http://schemas.openxmlformats.org/officeDocument/2006/relationships/customXml" Target="../ink/ink8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customXml" Target="../ink/ink9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95.xml"/><Relationship Id="rId5" Type="http://schemas.openxmlformats.org/officeDocument/2006/relationships/customXml" Target="../ink/ink90.xml"/><Relationship Id="rId10" Type="http://schemas.openxmlformats.org/officeDocument/2006/relationships/customXml" Target="../ink/ink94.xml"/><Relationship Id="rId4" Type="http://schemas.openxmlformats.org/officeDocument/2006/relationships/image" Target="../media/image3.png"/><Relationship Id="rId9" Type="http://schemas.openxmlformats.org/officeDocument/2006/relationships/customXml" Target="../ink/ink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3" Type="http://schemas.openxmlformats.org/officeDocument/2006/relationships/customXml" Target="../ink/ink97.xml"/><Relationship Id="rId7" Type="http://schemas.openxmlformats.org/officeDocument/2006/relationships/customXml" Target="../ink/ink99.xml"/><Relationship Id="rId12" Type="http://schemas.openxmlformats.org/officeDocument/2006/relationships/customXml" Target="../ink/ink10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03.xml"/><Relationship Id="rId5" Type="http://schemas.openxmlformats.org/officeDocument/2006/relationships/customXml" Target="../ink/ink98.xml"/><Relationship Id="rId10" Type="http://schemas.openxmlformats.org/officeDocument/2006/relationships/customXml" Target="../ink/ink102.xml"/><Relationship Id="rId4" Type="http://schemas.openxmlformats.org/officeDocument/2006/relationships/image" Target="../media/image3.png"/><Relationship Id="rId9" Type="http://schemas.openxmlformats.org/officeDocument/2006/relationships/customXml" Target="../ink/ink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404949" y="418011"/>
            <a:ext cx="1139081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LESSONS FROM FIRST CENTURY CONGREGATIONS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Palm Beach Lakes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November-December, 2024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Jenkins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hands touching each other&#10;&#10;Description automatically generated">
            <a:extLst>
              <a:ext uri="{FF2B5EF4-FFF2-40B4-BE49-F238E27FC236}">
                <a16:creationId xmlns:a16="http://schemas.microsoft.com/office/drawing/2014/main" id="{60BD4BB7-1268-A070-5C0A-BBB1607D8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89C71-51B4-54C4-AF29-4CD5A90CB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BF74A15C-7C4F-A700-A3EF-764619A72418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53472E5F-6467-C333-0D09-299DB12EF4F3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68C7E92D-1CD3-25F5-898C-8DFE3E859CFE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DBB888C7-D448-52A9-1CB2-CD38106E00EF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620F5AB2-78F2-6770-DE80-F0287177B274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BD5B2868-EDE6-33DF-9B67-9E69649C4262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3E7DC190-3ED2-DA70-0603-F0BA3CC1DF2C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B4F53451-86CF-58AC-060E-3B6C71443FFD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D21D23E3-A97D-FED8-B74A-57B6C7F6FE2C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4483A9D2-7070-0488-9C7C-82E178036C9D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4965DB56-7647-1D7A-BE36-3A8362AFB629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92FA193D-6FC1-96EE-167A-F8E22D7DDA23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A1BDCC43-9238-8469-1A3F-369F24BFA17F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8850EDB0-A32C-19B4-10CC-9C5327D0B4D4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4EA30A12-6193-3C4A-C85C-6E82799652CE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3B0394AA-D0FC-E927-B167-05CA729A7F30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A265B37F-71CE-4E51-F32F-32A9DF12606E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D85356E7-04FC-34CD-3DD6-DC2B42E907C1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EA0F2A20-E20A-6D7D-B540-6D8CDE2F39C4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E0C19F8B-B314-40F6-0D1C-B6669700203A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8BD76193-3915-95A3-3F3E-9873F11CD70B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EE05AB13-2234-FF02-5F5B-F31ED3B9130E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972FEA57-7FC2-8206-6A50-A8413D494BFC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C35E70E3-3DF8-62CB-F34F-409E224F88DB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45047212-7381-5361-0ACD-E41DB918832A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5BCE699C-7D65-A3BA-FF95-4E97987AA1EE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FE503D3E-69AF-DF3B-D538-8DED14D2E01C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FFA099D8-ADD3-39C8-3630-E479F847C330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EC00B479-FDE6-E998-3026-993B8AE17553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431803AE-381C-A55F-B0C7-1FB886F652AB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05FB1829-8070-84D9-EE39-2E5971ABEE2F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E0FB62B9-C184-EE09-CC59-B96649A72F84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8B8770B1-6CC3-3B25-3821-DF899A0E11DD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C9BC5A6A-566E-AE31-351D-5AA5D2131CAA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AF8AE4E7-B3FB-29D0-5B03-79D6C8D0A4B6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80F76A14-A328-2574-FEF3-95A47B97FCD8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680EF857-E3C3-6298-5F74-E243A13FC780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9F45893F-0FEF-560F-CE06-92EF9069A471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BB067E52-2EAB-742F-8249-C3B0E9B3D9FA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99D33CC9-D77C-3016-D114-949A2AD7BBEB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2C079C72-316C-B2FB-AEDE-A3883977CF2E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6247C0E8-95F6-3F2A-6B18-AEE61AC474F9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DF57793A-0BBA-F20E-1925-BF70B6955A4A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E2E9F951-C5F8-D0C0-B31E-B53A288F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AEB72E2E-7E32-1941-92B8-F8B207C2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22" y="861990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A5A0E6E4-2ECC-AA70-4378-BE31368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369" y="2469620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Colosse</a:t>
            </a: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62C89F10-A72E-F0E6-0C1F-CC5635C1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476" y="129878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7112FDB5-6A83-364C-1EE8-80A4B4E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80" y="2058924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&amp; Timothy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E99A1ABB-C466-7F99-0601-12E1A049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3649C272-04DA-4358-1E0C-24BDF35B3D4E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8D983096-C3A1-0B50-5035-0ACDEB24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6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2977-2205-5236-1962-AB88E637A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8FA07AC9-75A8-67EC-8EF0-47868224E437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765FD445-3CE2-7062-D536-8D2460ECBECA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CD0E3076-983D-51AE-C63C-6F6A9E855123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1CFB22FF-930B-B147-ADF2-A53DA99A53BA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A110C320-005B-5AD4-9B27-75FC5CB9C9A7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4751FEB0-6CBE-AAE1-3346-59800FE01850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CAC30377-F0DA-4509-5CA8-5EB12A073CDE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669BBFBB-AC37-9730-607B-61DEB9B7806D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F0B49B90-83E2-9218-304C-400D150AA009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18E7C027-D72E-4CBA-3727-2DC71841E8B6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8ECCB0A5-E1D7-A3B9-DD9B-4FB5426F3E5D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65D42F39-67F1-99CD-CC8B-28EFF5DC52A0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FFF097A3-4B3E-E7FC-C1E0-F706227ABA4C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F21BCB7A-2F2F-79D9-018F-7342449564F0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551174F2-8FD7-A3BF-55A9-FF5BBE347C48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2EF8B267-F832-D1FE-C80A-C5429F13BF2B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B452622C-E00E-A88E-4D1C-6BBFE4DB10B9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F56B2F80-0639-D26F-148D-1E2DCCC4E544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A1250CD4-0E3D-B82A-51D8-8161C7EE2195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810F91F1-D57F-450E-C9D2-46D38F1D87A7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31A92284-CF6A-6CDD-905C-6ACBB21EC800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CAC1AA92-D56F-16B0-B365-4A6C8F428120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6034828F-7E03-E933-A263-64404C22CCDF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2AA72B02-4FD4-98CB-6CA0-70565EC47723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891D9476-C299-EC3C-5390-1A7F9CE177DD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CB4E6D60-8D29-B356-C24A-1EEFBDFC87B2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2BDAC319-571E-0F8D-5566-B9428F247DAA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C9DE1BF1-1089-C225-4F27-2DDAAEB457E9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D15F9875-B0AC-2FF3-7C44-EBCC64B8504E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67022CF9-BC7C-A710-D3E5-43E9D1258C0B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8B03B3EA-089A-0114-FDE8-D14808F416A1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E1D752BC-40A7-6378-C30F-831F022698B1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42E055BF-CD10-B063-F2D5-F0099B158A47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B6575827-6D09-0AB4-BB3E-D12FF02C3680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F2BA66F9-C0AB-490E-D9BD-6C0CE158D9BB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D0C66FDB-3916-2AC1-9EDD-5952ACD92E5D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1DB3DE04-9097-7215-13BB-FF88DCB8BF18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03D9739B-E1C1-2087-9387-C04603553547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B1E62F23-ABD6-D59F-A972-55EF4E4BC2E7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33BF578F-93E7-9A2A-B129-5041F1AA170A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0FE21552-762F-EE05-65AF-85EC46FB19AF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41F9287C-D6E1-5BD1-4362-83B010E42998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57C6D60E-A003-76A9-F888-B8021E15C766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B08D94D0-018A-38E2-557B-DC21A41B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CACFFC84-290A-2520-5875-8BD1528B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22" y="861990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59" name="TextBox 46">
            <a:extLst>
              <a:ext uri="{FF2B5EF4-FFF2-40B4-BE49-F238E27FC236}">
                <a16:creationId xmlns:a16="http://schemas.microsoft.com/office/drawing/2014/main" id="{037270D5-AB0B-16FE-94A4-EA784F83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704" y="3704235"/>
            <a:ext cx="9661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Titus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52F858D6-689A-1FCD-02F2-55A6C37FC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369" y="2469620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Colosse</a:t>
            </a: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D51F426A-2A63-70A0-4558-DB7FFF34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476" y="129878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8852E4F8-F6A3-34F1-0FB8-E264EEE74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80" y="2058924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&amp; Timothy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8772F248-463F-485D-3A53-7983AFF6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FD9FD4D9-46ED-54E0-C66D-785C171D08CB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872CD36C-4743-1C0C-DC2D-89A3FD595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7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38B28-9D0C-5B0B-BB4A-0CAD3F23D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2E69E2F6-F8F1-5E98-9BF4-88D37559119E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0016E48F-41F0-C57C-08D0-1BD2BA322655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1233A744-2E7F-B743-CC49-A1EB796F24E7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CA45B007-6052-6CA3-992E-6DDC92D34C63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99F64837-3EFE-7E00-B3D1-DDAFC40ECBDE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CE099468-95C0-CE06-72AD-7DC6909877B1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D046BBAC-43C6-F79E-D145-3FF3A4DF22EC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85FE9F02-8989-3923-68C4-0DFFB11158F8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C02D94CA-5D1F-8368-98E2-720A9257D12E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5EAC5DBA-8F67-EC44-F902-8691C559D8C6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47D662D0-F7C6-ED9E-899C-C5BE70BF0F84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5B728A3D-8FE9-1333-16F1-EA05FDB3B332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FB9973D1-1A59-97FF-DF32-81DD50CE7932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3678A1F1-D6B8-880C-E795-DD7A9E441E25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1DC3F45E-83F5-A5A2-4EDF-2425A43A91E1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4DE701FF-B1A0-A7BB-946F-A1681A7DDF9A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C5869541-82F1-5718-9F2A-FBAC5C8327F4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B7DB01B2-8801-EA3B-60ED-A92072688E85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1EEFBF38-D745-C5BD-B263-B3A5D4A20ABD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931B1512-7C8A-2B2F-A8F0-F91E433F4907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DE1767A8-066C-1F47-796E-FB6CD6653F88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A1E7BE83-2FF6-9F4F-B9AB-A1021E406D76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E3B96F7C-0EC7-CCA4-C904-5D55F5767843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C8A4AEF3-BF7F-D75C-7415-AD9DA93A06A5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BB246934-F372-BD2C-DF7B-BEC5377719C1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4972E981-6DAB-C2CA-554F-3BAB8FEDC20C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03AFB300-8326-7439-9496-692EAC6B5C28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E819712E-50BA-B321-88FE-609300A68B94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6541EA91-60C8-3B87-2B85-54FA43DEF727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229C6889-C6E9-81DB-DBF1-8B2B4EED6806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081EA126-DCD3-E5AD-5CDF-AD180E6D22CF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A3E09950-F20A-5733-DF21-67E4725FEC31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061A450B-9F2C-3371-54AD-B23366D072A4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39F54313-6A8A-6074-30A9-11FF98F32993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6DE10AC4-13C7-6EE8-3821-0DEC82F8B917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1C1A6874-953B-C84F-D1D5-70BEFE677E56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471CEBAD-7FE5-DA2D-6D15-5F7EEFA3FA96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51C309A6-6B4C-BFB1-9922-9D5865123BF8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4DFEB60D-3E80-BE40-8032-479BCF4EBD8E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33EDDB0E-5EF1-C670-63BE-394AAF1A4135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C284400D-99D6-00A6-055F-2A2B9FD65910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E8D2CED6-56D6-CD5D-AB90-C16415BD7276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4B31EB13-671D-36B1-3622-DB61CD641829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E89D3E32-4CD6-FC8B-D38E-88A494C9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6C2D9C7B-11E3-AB53-011A-0994CC2B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22" y="861990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59" name="TextBox 46">
            <a:extLst>
              <a:ext uri="{FF2B5EF4-FFF2-40B4-BE49-F238E27FC236}">
                <a16:creationId xmlns:a16="http://schemas.microsoft.com/office/drawing/2014/main" id="{0D17A5E6-CA36-6C20-6DD9-935B53CD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704" y="3704235"/>
            <a:ext cx="9661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Titus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0DA5E066-43A8-CDAE-ACBF-C1D96BF2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369" y="2469620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Colosse &amp; Philemon</a:t>
            </a: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DB5CD804-F59B-DCF3-BEEC-B41B44525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476" y="129878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C3F73131-5F60-B774-D857-D49C2FA29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80" y="2058924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&amp; Timothy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96CA8A43-8A4C-BCDB-5239-0FFBEF0F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64650834-162E-91E3-26F0-64AEA3E4D704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EF1E8F85-1DF8-4705-24A4-E79CD6AA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58735-3CB3-D669-FF3E-B629B654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821FA-836C-CD7E-174E-09ECF428EDF7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6A3E6-BCE1-97D8-84B0-7ACEBF71A6FC}"/>
              </a:ext>
            </a:extLst>
          </p:cNvPr>
          <p:cNvSpPr txBox="1"/>
          <p:nvPr/>
        </p:nvSpPr>
        <p:spPr>
          <a:xfrm>
            <a:off x="117566" y="-1833"/>
            <a:ext cx="12074433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C60AB-3032-62D9-D106-635FD693CACC}"/>
              </a:ext>
            </a:extLst>
          </p:cNvPr>
          <p:cNvSpPr txBox="1"/>
          <p:nvPr/>
        </p:nvSpPr>
        <p:spPr>
          <a:xfrm>
            <a:off x="548639" y="390565"/>
            <a:ext cx="1117417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gospel went from Antioch in Syria to Galatia—Acts 13</a:t>
            </a:r>
          </a:p>
          <a:p>
            <a:pPr marL="692150" indent="-5715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was settled by the 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(from France, Germany, Spain) and became an area defined by Rome; bordered on the north by Bithynia and Pontus; on the east by Cappadocia on the west by Roman province of Asia; and on the south by Cilicia and Lycia</a:t>
            </a:r>
          </a:p>
          <a:p>
            <a:pPr marL="692150" marR="0" indent="-5715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churches of Galatia were likely established in this area on Paul’s first missionary which began in Antioch of Syria</a:t>
            </a:r>
          </a:p>
          <a:p>
            <a:pPr marL="692150" marR="0" indent="-5715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likely included Antioch of Pisidia, Iconium, Lystra and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Derbe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—Acts 13-14</a:t>
            </a:r>
          </a:p>
          <a:p>
            <a:pPr marL="692150" marR="0" indent="-5715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Powerful Jewish influence among the pagan people of Galatia who worshiped Roman/Greek gods Jupiter/Mercury and Zeus/Hermes—Acts 14:2, 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EF88D15-7B3C-FE86-BB14-5230FAB38B95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EF88D15-7B3C-FE86-BB14-5230FAB38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566E83-FCEB-17EE-7B68-7285ADA3E874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566E83-FCEB-17EE-7B68-7285ADA3E8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CA3ECF-7620-8002-8044-91AA6B1F9A2E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CA3ECF-7620-8002-8044-91AA6B1F9A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F931484-1FB1-EAC7-EE9A-439F26A96DB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F931484-1FB1-EAC7-EE9A-439F26A96D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D4E16DB-C95F-A976-FC29-4D6D44C6A7A2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D4E16DB-C95F-A976-FC29-4D6D44C6A7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0179274-418E-8C76-E048-D324E4B2C2AE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0179274-418E-8C76-E048-D324E4B2C2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9D191BE-F2A7-638B-9AFB-64042F93F5A2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9D191BE-F2A7-638B-9AFB-64042F93F5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A10094-2A90-B6B6-35BD-B6533F8A9EA6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A10094-2A90-B6B6-35BD-B6533F8A9E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F37FAF3-F807-9895-2A8C-9A2DFA9D57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77" y="-749655"/>
            <a:ext cx="12486962" cy="79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8C079-4889-94F6-6B1D-F956445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CA2AF9-7CAA-5E0C-FAD9-877438BC509E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4664F-4815-5D2D-EF94-B2765F3F221D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30374-4E33-A63D-8CDA-5090F4F1E4FE}"/>
              </a:ext>
            </a:extLst>
          </p:cNvPr>
          <p:cNvSpPr txBox="1"/>
          <p:nvPr/>
        </p:nvSpPr>
        <p:spPr>
          <a:xfrm>
            <a:off x="548639" y="390565"/>
            <a:ext cx="1093361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lessons from and about the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century churches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EE87B8A-A1D9-30B6-0205-13FD22DA188D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EE87B8A-A1D9-30B6-0205-13FD22DA18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D5E6B4-4416-A268-4556-F3429B4EE82F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D5E6B4-4416-A268-4556-F3429B4EE8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A8AC05C-8B16-D0A4-DFE7-9BF0B93AD540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A8AC05C-8B16-D0A4-DFE7-9BF0B93AD5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E746F5B-4172-C3CE-D331-26F992D00309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E746F5B-4172-C3CE-D331-26F992D00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716DF1-33A6-4D0E-295C-B3251BBCCFC8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716DF1-33A6-4D0E-295C-B3251BBCCF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2F6BC2B-50BB-7570-5E87-D6963C7FEB22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2F6BC2B-50BB-7570-5E87-D6963C7FEB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7FB267-564B-8DE0-0ECF-C3C96F3D71AA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7FB267-564B-8DE0-0ECF-C3C96F3D71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594A4AD-21B3-8445-180F-78F8C800AF2F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594A4AD-21B3-8445-180F-78F8C800AF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94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C3B58-6B32-FD41-0710-F7D218955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8839C8-D7CE-1E16-AAB0-C7429E5B31FE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777A6-C8D6-0252-69A6-ADE4BE1439A8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4388D-6127-FD6B-6ECB-5FB8F77DB4DE}"/>
              </a:ext>
            </a:extLst>
          </p:cNvPr>
          <p:cNvSpPr txBox="1"/>
          <p:nvPr/>
        </p:nvSpPr>
        <p:spPr>
          <a:xfrm>
            <a:off x="548639" y="390565"/>
            <a:ext cx="1093361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lessons from and about the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century churches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Impossible to look at every epistle/chur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 individually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6E8445-97DD-F374-EBB8-226992BC3894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6E8445-97DD-F374-EBB8-226992BC3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6D5C8FB-2DC2-587D-7EC0-509E0FE497E3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6D5C8FB-2DC2-587D-7EC0-509E0FE497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57B3A59-6CA2-DC8C-D68B-920B470EDA36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57B3A59-6CA2-DC8C-D68B-920B470EDA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5AA4D26-8C65-C0E5-79BE-CCC52C2EED54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5AA4D26-8C65-C0E5-79BE-CCC52C2EED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740A5C-75B5-757E-8D07-0135E26015D7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740A5C-75B5-757E-8D07-0135E26015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CDBAE-1517-AC00-F02C-F6BB1CF6BCA7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CDBAE-1517-AC00-F02C-F6BB1CF6BC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D28DEE6-9564-E1A3-14BB-BDDED2C22903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D28DEE6-9564-E1A3-14BB-BDDED2C22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03ABFBB-4AAC-F33F-0576-5A96388BA85C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03ABFBB-4AAC-F33F-0576-5A96388BA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48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39A0ED-654A-D9BB-DE30-92013BAF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7DF1AA-56F1-4CCF-1239-7A339AF6B3D8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6D9D4-AB35-E555-E8D5-C062251D48AA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94721-31F6-A789-4DE6-3704C9413E7A}"/>
              </a:ext>
            </a:extLst>
          </p:cNvPr>
          <p:cNvSpPr txBox="1"/>
          <p:nvPr/>
        </p:nvSpPr>
        <p:spPr>
          <a:xfrm>
            <a:off x="548639" y="390565"/>
            <a:ext cx="1093361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lessons from and about the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century churches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Impossible to look at every epistle/chur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 individually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begin study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looking at the churches of Galatia and how the problems there were common to most churches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3B7AF4-5B3B-E781-BBF3-31EED3D56A9F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3B7AF4-5B3B-E781-BBF3-31EED3D56A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2CCA484-391D-8948-2B13-0307A8AF45E4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2CCA484-391D-8948-2B13-0307A8AF45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F466ACC-5DC8-8D0A-D21A-09C386275317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F466ACC-5DC8-8D0A-D21A-09C386275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ABB277B-1DFD-0AEE-214E-7BCA3AD877F9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ABB277B-1DFD-0AEE-214E-7BCA3AD87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1BC7E7-E8E8-9F82-5F4B-1BFA0B9E51C8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1BC7E7-E8E8-9F82-5F4B-1BFA0B9E51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E8BC9D-AE59-8308-C815-B30C1A783C0B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E8BC9D-AE59-8308-C815-B30C1A783C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4B2F0FD-D4C8-4C46-ACC8-26C847FB7827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4B2F0FD-D4C8-4C46-ACC8-26C847FB78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24E541-CEA7-8670-292F-05462535D983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24E541-CEA7-8670-292F-05462535D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81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E0732-CAF3-01CA-33D1-CD59157FF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8291E-F321-180A-ADF8-B4DFFADD2A77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44FE6-72E3-A4B4-EAA2-5D69C1DD0886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A71FB-D0CF-CA75-4832-6A5C26098E10}"/>
              </a:ext>
            </a:extLst>
          </p:cNvPr>
          <p:cNvSpPr txBox="1"/>
          <p:nvPr/>
        </p:nvSpPr>
        <p:spPr>
          <a:xfrm>
            <a:off x="548639" y="390565"/>
            <a:ext cx="1093361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lessons from and about the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century churches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Impossible to look at every epistle/chur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 individually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begin study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looking at the churches of Galatia and how the problems there were common to most churches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emphasize the importance of the church and how God's eternal plan involves the church. The church does not save but it IS the saved.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1E8A82-2C5A-4D32-97F3-FDB6E561EB10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1E8A82-2C5A-4D32-97F3-FDB6E561EB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C99AE73-16D0-CF13-3E55-8D31FA888D1B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C99AE73-16D0-CF13-3E55-8D31FA888D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4605668-78CD-703D-660E-A26A75736B0A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4605668-78CD-703D-660E-A26A75736B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D966FD-4B1B-4454-FC11-80E96A58EF1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D966FD-4B1B-4454-FC11-80E96A58EF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8291D3-F4AC-8861-5B76-643EC82A2490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8291D3-F4AC-8861-5B76-643EC82A24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820146-9B8F-6611-1154-FD92339516A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820146-9B8F-6611-1154-FD92339516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B11D06-FE2A-3E84-627C-8C94C53D2E76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B11D06-FE2A-3E84-627C-8C94C53D2E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044CD22-96D0-C0D5-04C0-D1DD0813B80E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044CD22-96D0-C0D5-04C0-D1DD0813B8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91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E3114F-95B0-439F-318F-6F2F06B1C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753EE2-164F-1723-EDF1-11BFD1241409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6D9FA-A099-FFBB-0551-1BC8A0EC39F1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FCB77-E76C-69C1-226B-C02EE734BD5B}"/>
              </a:ext>
            </a:extLst>
          </p:cNvPr>
          <p:cNvSpPr txBox="1"/>
          <p:nvPr/>
        </p:nvSpPr>
        <p:spPr>
          <a:xfrm>
            <a:off x="548639" y="390565"/>
            <a:ext cx="1093361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lessons from and about the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century churches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Impossible to look at every epistle/chur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 individually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begin study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looking at the churches of Galatia and how the problems there were common to most churches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emphasize the importance of the church and how God's eternal plan involves the church. The church does not save but it IS the saved.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look at those first century churches and make application of the lessons to be learn and are so vital to the church today</a:t>
            </a:r>
            <a:endParaRPr lang="en-US" sz="3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BDBD0DC-C86F-4F13-FD2D-4D783C0A0E1B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BDBD0DC-C86F-4F13-FD2D-4D783C0A0E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A8EFD4D-6E9B-4D3F-59B0-A1C893279449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A8EFD4D-6E9B-4D3F-59B0-A1C8932794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05D1A2E-A10D-5C1B-538B-3E26DAB9C45F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05D1A2E-A10D-5C1B-538B-3E26DAB9C4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D1EF5EE-D988-54BD-F4CA-A950E5A8548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D1EF5EE-D988-54BD-F4CA-A950E5A854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B65D165-E428-1E93-68AF-F460A85AB1E1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B65D165-E428-1E93-68AF-F460A85AB1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3739186-AB0C-3A29-F27F-E960E37D3E8D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3739186-AB0C-3A29-F27F-E960E37D3E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72D58D7-2E9C-B6C4-ADAE-9686E4497126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72D58D7-2E9C-B6C4-ADAE-9686E44971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7F4A4B9-384C-1BED-4005-AD9E7029C25D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7F4A4B9-384C-1BED-4005-AD9E7029C2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13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9B708-9C70-222E-5887-F5E0F52D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E79111-A6E1-7DB1-93B5-76B4F2CFC082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02970-89A4-81CD-3099-6FA087CEFAFC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08E20-5EFA-E1D0-A0E5-0EFBAE528CB3}"/>
              </a:ext>
            </a:extLst>
          </p:cNvPr>
          <p:cNvSpPr txBox="1"/>
          <p:nvPr/>
        </p:nvSpPr>
        <p:spPr>
          <a:xfrm>
            <a:off x="548639" y="390565"/>
            <a:ext cx="1117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52BBB2E-E862-FC64-5853-CA7302D0025B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52BBB2E-E862-FC64-5853-CA7302D00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7BECC3-198E-45FE-5478-5766D5A99258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7BECC3-198E-45FE-5478-5766D5A992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D593D3-CB2E-34C8-8C20-F860FBFCD11D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D593D3-CB2E-34C8-8C20-F860FBFCD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94AAD2-E983-3351-6776-AC9668B616F4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94AAD2-E983-3351-6776-AC9668B616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25F7ECC-C589-8DCB-54B5-0761B7475280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25F7ECC-C589-8DCB-54B5-0761B7475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C30F866-E34D-7F8E-8A50-D76980759D30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C30F866-E34D-7F8E-8A50-D76980759D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C5641F-C43C-5884-BF73-916523AA30E3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C5641F-C43C-5884-BF73-916523AA3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A850295-0CD6-CA25-BEC9-39993860CCF0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A850295-0CD6-CA25-BEC9-39993860CC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36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AEC96-0DC0-B45D-5F40-455B400DC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9B9B1D-828C-0F87-408F-4D2A3C6267F1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9E149-A57E-05F8-582F-13194E2BE4DD}"/>
              </a:ext>
            </a:extLst>
          </p:cNvPr>
          <p:cNvSpPr txBox="1"/>
          <p:nvPr/>
        </p:nvSpPr>
        <p:spPr>
          <a:xfrm>
            <a:off x="117567" y="91440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5ECA3-1E4A-7546-7CB9-FF3E4B3B771E}"/>
              </a:ext>
            </a:extLst>
          </p:cNvPr>
          <p:cNvSpPr txBox="1"/>
          <p:nvPr/>
        </p:nvSpPr>
        <p:spPr>
          <a:xfrm>
            <a:off x="404949" y="418011"/>
            <a:ext cx="1139081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LESSONS FROM FIRST CENTURY CONGREGATIONS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Palm Beach Lakes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November-December, 2024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Jenkins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69913-5769-12AF-0079-9D8301AA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A75B1-854E-E7CA-603E-23122E0ECDC1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2B816-902F-5E74-BF46-1DF37BCEC772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91879-DECE-6011-E378-9C5E487285E9}"/>
              </a:ext>
            </a:extLst>
          </p:cNvPr>
          <p:cNvSpPr txBox="1"/>
          <p:nvPr/>
        </p:nvSpPr>
        <p:spPr>
          <a:xfrm>
            <a:off x="548639" y="390565"/>
            <a:ext cx="1117417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60BC6C3-C77A-ED0C-A498-3242A563BB8A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0BC6C3-C77A-ED0C-A498-3242A563BB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74D376D-910F-1426-76CD-30BFA0D3838F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74D376D-910F-1426-76CD-30BFA0D383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38D88F6-D2C3-5BA5-2E4B-F0A304173580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38D88F6-D2C3-5BA5-2E4B-F0A3041735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087FB4-A9E3-7E4A-39CF-31ECFAAFEE37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087FB4-A9E3-7E4A-39CF-31ECFAAFE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0A3827-E2D8-BF59-A7BA-B8003B740765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0A3827-E2D8-BF59-A7BA-B8003B740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41AD6EE-9A39-3DAA-E4CE-896E8E1935F0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41AD6EE-9A39-3DAA-E4CE-896E8E1935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9A6FB0-2A34-4ADC-3DD6-8AB6BA9815C6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9A6FB0-2A34-4ADC-3DD6-8AB6BA9815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D8A49EB-8A56-CA49-9E0A-FABFCA2F62B9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D8A49EB-8A56-CA49-9E0A-FABFCA2F62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7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11BFC-EB2E-0974-274A-24388FAA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FD4D70-002C-A4BC-8E6D-465946773F1B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B6BA5-181A-2E2F-3FFE-6A539D2B53E2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42C5F-EC74-CD0A-EDE4-2C7C196D462D}"/>
              </a:ext>
            </a:extLst>
          </p:cNvPr>
          <p:cNvSpPr txBox="1"/>
          <p:nvPr/>
        </p:nvSpPr>
        <p:spPr>
          <a:xfrm>
            <a:off x="548639" y="390565"/>
            <a:ext cx="111741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3D27791-01F6-0439-178A-E7048B4F9596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3D27791-01F6-0439-178A-E7048B4F95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C311568-9B8A-93DE-A26F-D6A6C1E76E1D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C311568-9B8A-93DE-A26F-D6A6C1E76E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8668A9C-4F9A-41AB-2824-A309B271F427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8668A9C-4F9A-41AB-2824-A309B271F4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816F9FD-408D-8897-F1FE-5A992ABB9777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816F9FD-408D-8897-F1FE-5A992ABB97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D1DF38D-A558-42A9-581F-B4C3186865C2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D1DF38D-A558-42A9-581F-B4C3186865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72F9D7-B68D-3C76-976A-4BAE59B7B367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72F9D7-B68D-3C76-976A-4BAE59B7B3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05DEC6-3F09-D1E6-5719-782E7EB3DD28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05DEC6-3F09-D1E6-5719-782E7EB3DD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9874FED-0301-17D0-D79D-EAA660A08BE3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9874FED-0301-17D0-D79D-EAA660A08B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65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0DBD1-2302-6D4C-022B-0A87BD259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32C31A-3D37-E153-477A-9B324ADE0167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454CE-A8F6-9D37-BCA8-300DCE366894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19BB7-FEC1-2516-3FD4-4B2013262F89}"/>
              </a:ext>
            </a:extLst>
          </p:cNvPr>
          <p:cNvSpPr txBox="1"/>
          <p:nvPr/>
        </p:nvSpPr>
        <p:spPr>
          <a:xfrm>
            <a:off x="548639" y="390565"/>
            <a:ext cx="1117417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84EFD94-027F-8A8D-3107-0C9F9A6DE433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84EFD94-027F-8A8D-3107-0C9F9A6DE4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1AABFCC-B42A-03C5-026C-284793B10648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1AABFCC-B42A-03C5-026C-284793B106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672231-D19E-EBB9-74D0-45863DA9EAD1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672231-D19E-EBB9-74D0-45863DA9EA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1222C4-4778-37AD-8DE0-F4C0181FC60E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1222C4-4778-37AD-8DE0-F4C0181FC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E16693-2026-1D7D-62A5-CD7BA55D8C51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E16693-2026-1D7D-62A5-CD7BA55D8C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5F78F38-779E-40E8-A07A-5A51A509606F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5F78F38-779E-40E8-A07A-5A51A5096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8A36A-9DD4-22F7-B044-FE9BFDCFF6B4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8A36A-9DD4-22F7-B044-FE9BFDCFF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B429D4-605C-C5A2-84EC-15DA532A1B8A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B429D4-605C-C5A2-84EC-15DA532A1B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94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729711-AE25-0BAA-1F15-0674AAFD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CAD725-EEE7-BF4A-8079-8AF12C206102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BFB31-7E0F-397E-5FCC-7A830E63B989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11267-A10B-83E1-0805-AF98F1B9E6EC}"/>
              </a:ext>
            </a:extLst>
          </p:cNvPr>
          <p:cNvSpPr txBox="1"/>
          <p:nvPr/>
        </p:nvSpPr>
        <p:spPr>
          <a:xfrm>
            <a:off x="548639" y="390565"/>
            <a:ext cx="1117417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591886-FCD0-C5E9-8C8A-289998743610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591886-FCD0-C5E9-8C8A-2899987436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FF775F-0F05-BBE6-DDBB-7527CE968D72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FF775F-0F05-BBE6-DDBB-7527CE968D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B2FF09-91B7-719A-0145-E1A9590BC161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B2FF09-91B7-719A-0145-E1A9590BC1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216A0B3-E555-0325-2042-80DA3137C8C0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216A0B3-E555-0325-2042-80DA3137C8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8ADE3CB-4AE6-011F-F871-D756757D685C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8ADE3CB-4AE6-011F-F871-D756757D6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1CA4563-024A-3FA0-C83C-CC490A1F7201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1CA4563-024A-3FA0-C83C-CC490A1F7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B6C393B-16AE-22C7-4EF4-AFB16E7589C7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B6C393B-16AE-22C7-4EF4-AFB16E7589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7DF4BCA-4B74-B47F-8B3F-7A17F9D79458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7DF4BCA-4B74-B47F-8B3F-7A17F9D794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247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DA1B5-D2B0-BA4A-CC41-87F3899B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861747-924A-1F55-FF5F-75265473DB2D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7D7F2-E572-2706-FC97-8E1C77D953FA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7E681-5EA6-581B-5134-1B02227A94D1}"/>
              </a:ext>
            </a:extLst>
          </p:cNvPr>
          <p:cNvSpPr txBox="1"/>
          <p:nvPr/>
        </p:nvSpPr>
        <p:spPr>
          <a:xfrm>
            <a:off x="548639" y="390565"/>
            <a:ext cx="1117417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five shows the influence of living “fleshly” in actions like idolatry, sorcery, drunkenness and reveries (Gal. 5:19-22)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8C5E847-1C2F-0B9D-6724-D7DF37AE53B5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8C5E847-1C2F-0B9D-6724-D7DF37AE53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6DA504-DC7A-B647-5D13-CE90D7AAE62C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6DA504-DC7A-B647-5D13-CE90D7AAE6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958422-7216-3235-36FF-D8D5755A2439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958422-7216-3235-36FF-D8D5755A2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651BC1-C0D9-AF14-07E3-66FD74159486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651BC1-C0D9-AF14-07E3-66FD74159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173EEC-9636-F14D-6EC1-9B7AF96CA6B3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173EEC-9636-F14D-6EC1-9B7AF96CA6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99CEE09-5B8F-A012-6099-3A97994791C3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99CEE09-5B8F-A012-6099-3A97994791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5E35DA-961D-56AA-BC94-37CBFE7A08AE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5E35DA-961D-56AA-BC94-37CBFE7A08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C8813ED-E9EF-C744-53DA-C2CB17837A18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C8813ED-E9EF-C744-53DA-C2CB17837A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907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2B3A6-48FC-465D-A963-C09B7D69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0D7DEB-54BA-3FBF-7695-883C2C27068F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D878C-DA8E-4C4C-553F-AD4A7C9883F4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92DCC-C3C8-9457-BC25-E49ADFF0BBE8}"/>
              </a:ext>
            </a:extLst>
          </p:cNvPr>
          <p:cNvSpPr txBox="1"/>
          <p:nvPr/>
        </p:nvSpPr>
        <p:spPr>
          <a:xfrm>
            <a:off x="548639" y="390565"/>
            <a:ext cx="1117417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five shows the influence of living “fleshly” in actions like idolatry, sorcery, drunkenness and reveries (Gal. 5:19-22)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epistles show three great truths: (1) How quickly a church can depart from the truth (Gal. 1:6); (2) that faithful Christians can fall away from God and His grace (Gal. 5:4); and (3) peace and mercy will be shown to those who abide in the truth (Gal. 6:16)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80210E-685C-B19C-F01F-5EEF74E2111E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80210E-685C-B19C-F01F-5EEF74E21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B7CB21-60D6-1089-60E5-68C8FE96FCF5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B7CB21-60D6-1089-60E5-68C8FE96FC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165769F-0772-E959-E206-4AFD00E9E744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165769F-0772-E959-E206-4AFD00E9E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7F9F2D5-21D4-A131-C0D5-63220765B79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7F9F2D5-21D4-A131-C0D5-63220765B7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7A4021C-89EB-6419-5D99-54B2587BF3F4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7A4021C-89EB-6419-5D99-54B2587BF3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C63144-6F2E-C7F4-D29A-2D506FCE0CAE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C63144-6F2E-C7F4-D29A-2D506FCE0C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6C60468-A7E3-6B14-BF5E-208F01A72B25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6C60468-A7E3-6B14-BF5E-208F01A72B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1B5FD5C-A708-A522-44C1-4139A44F59C7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1B5FD5C-A708-A522-44C1-4139A44F59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74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64568421-1960-28C5-847D-83467BCE4830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C094F14C-8F2C-889B-97D6-6E5537B6E688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CFB2AB87-3C5D-2568-C139-87E61BE46352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3A092E9C-B109-CBB4-C655-2B33B6F637CB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9FE37883-B296-87E0-80D6-E6D5F9132FB0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3618B61D-ACBC-5736-AC32-85ED551CCA47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E9CB22A3-DF78-53B0-6E49-42515CF5B0C4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195B55D8-8FC8-E78D-D7BE-1F53E2F2A28D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6F031EE3-53D9-1EAE-BA0B-639D120E74D0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6D54A9DA-5641-ED20-0F99-AD55EC4FEFD8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DF1A51E9-37A0-79EA-7182-147B7676D251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32248F25-D12F-49DA-931B-D6FEB9A6986D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DB95EF19-CE2C-0BA5-5EA7-6ADDD410E1AD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A2F921AD-2A43-3DDE-0365-CA1518FE5286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F08463CD-A4DF-9005-5A7D-EE1A70A23A7D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D912A0D1-4777-54AE-517D-4172C2FD0405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ACDDF0EB-65BC-18F0-FB1B-FB815F3C4378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B68661DD-EA98-C86D-281D-1F5C024DDA99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1CDFA438-E19B-D5C6-C562-A0F7C1E60117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6C214DF3-05F7-9F04-65ED-9F58AB331B5D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629DA110-91C5-7B82-E1C6-456EF494F3D7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2D2E1338-ACD1-DCFB-F56B-F4F4CEF77993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BBC01956-FF64-F1EB-FFC7-15E3B30B085A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1A5380AA-F4E6-E4E0-97AD-EDD2F214BE39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B1CEEAF5-B10A-B56C-8D8F-62A4B5D6877C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22625C93-6A1E-A095-443C-50542F93F072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6FB80F1A-62FD-D265-CABD-157D7FD9ACAA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39D94B02-E102-649C-D645-F373DA7CEBAF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4A182CB3-5EF0-A6B6-48E0-D889B0EA2B11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F884B72E-5C94-E19C-BAF9-8C2EA14D59D5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3AFBA1A5-C570-FFF3-B1DB-6C1961B8072A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DF0A131C-7A25-C0FF-E64A-579CE4C1CC63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9A736294-6BD1-F524-1890-CA03D0BB74A7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67FEA303-1AD1-D01D-3C3F-3AD9FF2027DB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7A5F87F9-DA7F-7959-A4B2-F28989BC21AA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D80494DF-E966-F8BC-DE58-068121F85B4B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98498687-CB08-5174-8082-F3A1D39CD403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DCF65917-DD89-9044-0C17-57378B9A1F4D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17AFC48D-5C39-A43A-DD34-D46ED2E6DDBD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408E1273-9DB4-8004-C3EA-1081D4F1AAF9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D57F2C7A-63FD-A71E-26AE-4AF3835803E1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C6C11B91-32DE-FC8F-7B5A-30F997F90522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9F080821-5051-F734-749A-1549D1D919DF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23C76BEF-D8C3-8AB7-17A5-65D1A6F7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69AF08D9-0C7A-1AC2-197F-67FD836D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4A05-CA1A-B873-9613-7E663D1C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9F175A34-B241-4223-28EB-297FC532A5E4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253BBB73-1EAE-FDB9-EDB1-A111389F6F84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0A097996-58B2-1AAE-5EBB-5E6A8FC12970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6B7761FE-E675-CC57-6342-B92E8567E3E3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DEC5A7E3-CADD-57F8-BB58-271517A78B61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2C98994D-B2A6-CB3E-2B89-4ABF8C9D409E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C5BEC3CA-9561-AA49-741E-BF3D0BB4E0B4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476383C0-2E70-9DBD-7B04-06C826ECF1B0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FB37C1CC-9BA7-5E34-94F5-74FADE151B62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8AF247C3-A8BC-F129-BE6E-534A22867ACF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BCE32663-27DC-BFD2-6AA3-E758B57A89CB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F19412C7-0247-E77F-2065-843AD7FD9444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873D5073-F234-37D0-EEF2-F48C8A372190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1541E45A-1A6A-E96C-4EE8-359AEF7967B2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D40666F0-1135-05DC-78EB-7C67EA4D36AC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04C9E57F-6327-0FA3-9E6C-769FC470E242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CDCF87ED-90CF-52F0-048F-8A27139AEDE6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0AEF1CE2-55CA-2A3B-0C8B-6E1F99C8CD76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0D76B95C-C405-4F44-2CB0-3412BF038CF1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FF06B931-66CB-3A62-40E1-B50E0D43F050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F2D22BB4-40F0-B2EB-4C27-46C8EF83F8F5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E70B1F86-5E5E-768F-F82C-64506809F910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9135D680-8409-F4D7-68FF-AFABB4679A5F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35C8BAD1-7FC3-507D-A2C0-B0768F535431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83FFB22F-BA64-E58B-7CB5-58ADE3C098D1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4EB3F542-BF3F-1F18-D6DC-8CCEB5712CA0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CC8EA60C-025D-6923-E18C-92C3AF454C8F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33A6F811-9EC8-3000-6F8B-E9F315647925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2D595F33-75DD-0895-13BA-234C17BE8A8C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433B9C65-CC2A-5AD1-3060-CD345A03AF06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FA4D1BD8-E9B3-B603-C928-A4F13418A384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62D0D0C5-23CB-8214-589D-66AFA08F1F8B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679A8B26-838A-5FF8-1511-D9468BDA599D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B3215CE7-28AE-A7EC-BA6A-002CBEECAA1E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023A7B06-3B91-4FCF-D957-8907EA072119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214B57B5-F729-AC4C-D6B0-6BC89E350D59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05622B2E-173F-5D42-DE52-8F2062AFA71A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3F5C2E3D-62D4-EC99-D1E2-FAC3625B994F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B594B512-BA2C-7C0A-B5B4-4A37C62E161F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D5BC439C-792B-C13E-8DCB-0AACB69F9426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9A59F36C-281A-3931-2E97-7FB036B113EA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9A0C0BD6-EB3D-2B3D-FE0B-E43F6AA6C6D4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D6B6330B-4E65-F1C2-5B36-AEE8FAD5C926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9D600BFF-FB88-0968-1D30-94EF3B92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449B6DCB-043D-B30F-926E-E9EB4BE5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5FF2D68E-FB0D-8966-C235-11E61002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5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B2490-BE48-B44F-B0D4-1CA0F56F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331403F3-DF0F-70D8-215B-739587E46B16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52E3DAFA-CFF8-9C44-9D7B-A19EE6E6A059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EF1D157B-4507-5737-3C2C-A88044A93067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E60EB6AC-A2AD-71B3-C0D4-5CFE966527A2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D9CE521E-076C-C789-B4AB-038906F73F69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C0D0C4E9-3C25-24C8-E254-5ADB9EC7FD23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ADE69400-45B1-CE9A-B4D6-0BF2A2746EF7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558547E0-ECA6-D657-D98A-21469749938F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3A4BBD40-8F56-9D72-FA54-0A35B1483CD9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A912204E-E960-F83D-D6E2-D600F9016BB0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613B1FF1-C0BE-E286-C7D9-78B4F53A2E5D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44E12696-28B7-D7AB-CEB5-613AE45C7E9B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05518920-45EC-405C-485A-B7D69BEFFC4A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15225810-2CFC-E40C-249A-703ECE4F2CF9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C8701D7C-64FC-E845-CC39-1C08974EA608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64EBA1CF-B612-D231-50A0-0C2B2336F4C5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336254D3-4CD5-1491-9AA7-93E9A0DA77EC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6EC0DE31-E368-2755-6544-8ABA93188721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9C8FD504-FE1D-9CB7-AB7A-1A5AEC9D5E24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B87A2197-B780-56B8-982B-D9F51D525BED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43247317-F078-CB43-01D8-5E41F6696853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D58172E7-2F04-C70E-3678-565F5C3F754F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17791590-A858-D598-B732-3B76BF91EF71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A9E8DDE5-D2E2-F993-6D3C-E2399A6CC02A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6A660A48-5AAA-BC05-E8E2-DB4613E49041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FB122A2C-D491-1853-0635-B84CE0A65759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A2523963-5E90-C74A-7B9D-69CBCA9ABE74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AC6F85FC-FCA4-93EB-26A2-D2426500C73E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0B63D125-E942-6709-FF2D-AE93B7DF050A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13119785-393A-72A6-BC68-D4CB64187039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7BD495E3-4BE9-A54E-1383-5D8096BFBBB2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B34D0AA9-6C27-0A63-6171-884857225160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29D51717-53B4-D404-D7BC-36A05ADBF9F6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21E6413B-BC34-4884-BF4D-115B1F767F20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6D3E0F46-7413-0578-1246-D0EEC62BBCDC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B996B116-2A83-00F1-A3EF-90243943B1E5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FB3A463C-7747-45AD-1688-8075CB473BCF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DBE85C52-C7A3-A852-207B-EFDDBD219229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449761A1-A567-B595-F77C-0A019720B8C7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E11F4FA0-AD90-779B-CA10-011FF89ECC86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FEDC6E96-72CD-0D91-BA57-89E4D42242D9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A0ABDC45-B276-8778-F482-C04D88E29874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CFBD4A05-CF52-87CA-DB42-6F88B6FBA8A0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0BDEF02D-B0B3-C163-C847-3D6E9658C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084F347A-1F3D-3AC1-A1F5-44031D08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7D3E2413-6704-A46B-AB13-CF8E6B1C6E6B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9FBA9144-7ABE-9C40-5B10-AB360AF41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7DFE-4C09-DB01-61C0-B1ACAA98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58CB33C9-2597-152C-76A7-BC2921BAC054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E7841469-4B72-203B-FE90-19A583DD8ACA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C390755A-3EBF-31BF-F639-062C436FD78A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A331F80D-DE1E-E63F-8C47-C35EB3F99B23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B9F88104-A9EE-D6D7-996D-7C40DB9AA41A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FCC73459-E553-2889-6271-9C7A960E7D07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7AAE7F14-4693-0A47-52AC-C3CCF41B3F61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5F72B292-D26C-4E8D-193E-F8C8013C9E3E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CE6C7F70-B0B3-2D6C-93FC-5EFB87C0A5DE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4872CB09-FC41-57DD-85F8-1A79D3B000E6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69400FB1-CDD4-289F-DAE6-56DCB805DF0B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3A8176FB-DE3E-6090-06C4-6A2ABB53B140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A15BDDF4-2E63-9BDB-6957-F53FF2115336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795DB1C1-58E9-E4EC-9F37-21AA475E82C2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B82A59DA-FA5C-079B-542E-465AE1A6DD13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0FC6793E-9D04-FA7F-BC1C-50EEE87B0723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E36E44BA-FF44-5DE5-02E1-32646270DA43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8D234F2D-DD55-451B-8284-12CB83A323BF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FBA93432-F303-3F62-2C2A-248CC540B82A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431E5DB7-CD1F-C9D1-49FC-0F4B166B22CD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1A7159CE-5203-7252-94DE-DA585DAC33D7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F751871E-33EE-31B7-E8F2-98112173AB4D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43C9D9EB-4C70-769B-5007-2CC49B61D7B4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9BB7B6BA-31AE-F2FA-5895-4ED24D8E5207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E8469341-6B1D-6A19-8C0F-DDF71426B447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8E72E7A6-3BE5-D669-D8CF-B3F2E87745EC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FC14FB1C-D9C6-639C-0408-E0AFCD8424FB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395571A3-32E0-457A-E480-B0E5861CB689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B882154D-B12F-60F6-9797-B356C9F5ABE9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C9F323CC-2D0F-7F78-ADE6-C8B8512779E7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6992544A-7389-1B84-F631-B51503C51C56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7C2BE0EA-E463-2675-2D82-8526AF6CB9CE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C72125F5-3C6D-E494-E91E-5510B7C229B5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EB644C70-9346-C51A-D0BF-6E052DD243CD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C353E120-218A-3602-6FA4-F5CD9DEDC312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AC8F745D-FD85-AF17-4711-EA2D7A65521E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BEA5FC11-9DC3-F70D-6F06-C8049D2C27B8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08C7CA97-661A-4A90-E8F2-7D16CA8AE93D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E603EDB8-061C-E51A-0074-A007F13DD28E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0D966345-07A1-6D1F-F486-5C1B56887423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B28ED2DB-329D-57B7-7C95-0997AF8254F1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81BB72EC-24DC-15FF-F294-E02457BA06E3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328316BB-EA03-1E68-7807-634A07708B45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A67F0DBB-BC6F-C9B1-E8B4-0177B21B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E39FAF21-C182-BA2F-657B-1363212F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80" y="2058924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6756145A-2022-7DF5-100F-620D20753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902E2E68-C7F1-02D3-E567-2E6B1D326B80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C30D0FFF-D5C2-7B98-51C3-52E13B01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6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FD13B-67DA-C179-7170-2D4773301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33E5E115-97B4-5F47-DB18-94B4BDF501C9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58E6FF3C-0058-1B00-F94D-0DF296B1F8A6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5A69218B-4CB9-E4A8-AB57-9894628E155B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3EF52EA1-39C3-ECCD-F940-C1979D88BCD1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B3ACC3F3-F5E7-D33E-8A63-1D1C9AF5AFB8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5F55966D-A8AE-D1C6-1672-7FCC28B3E63E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2E4B4632-B432-BA8D-CDBA-FD89281304A7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461566B1-E694-9F13-C84C-2EE90C18596A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09006BE5-CD04-0122-D709-5BA999186493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6052B699-CCBC-F528-741A-EB025DF76798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AF425ECD-5865-267E-E162-B9C3B1CFB2D7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3D7C1EC4-90EB-65C0-07FA-8B4305660404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5065C897-6B47-DCBE-3AEE-C413000D1E39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A69FCFF7-9B51-0B09-9C22-09799C0894D1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697454F9-A9F9-3727-7728-07C44E28C9D3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471D4FBD-8158-2A80-5426-D9628CF44339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A0EFF2F2-4C3F-D2CF-DEBE-4CBC86493978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B2375BCB-22C6-5E8A-E232-D02F13E02415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0D75C9EB-F8A9-FB1F-464F-13A9158421E4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51B0ADD7-4DC2-9253-E4D0-CF0CCEDF2B7E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83BF63BA-5FA8-3CF7-1432-ABCB386A2E9F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289919B0-50FD-4AC6-953A-B1AF1620C337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65157769-9CA3-A4A7-2B8F-184F4257D3DD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38A8D9C8-D138-0E17-81C0-F1145B1C8094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41F22F53-0C4D-9607-4297-6D78082181BF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177DFC37-815D-141D-C3A5-62B7E62F82F5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335410DA-E489-1AC0-F354-737CF89AAF8A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FE62D957-02D5-A844-B525-0952AA89E917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977F61D7-4DB0-8A42-77A2-5586C2BF296B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AE4EE7E0-1BF8-8B9A-9CBD-CE4E5E810E23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E5B5B9A0-1959-8D58-3021-A5C28334835B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AA8A9094-A44A-6E70-D55F-FAA245D503A2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F64A58DD-2079-2FBB-30B6-0F0216423116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8E4BAE05-B360-95C1-3E81-BC8A6B6753D0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BF020E98-B629-7485-C640-5A0AD200A4EB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1E5FC3EF-3C6D-F02B-02CD-EE54A13645ED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1EC98585-7327-4A36-70B8-905B911F1A05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6E2BE2C4-B067-9D56-32CD-7CF97E445943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3B60B50B-8F25-EC3A-7E55-49F16D5EFA87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A6013292-85FE-8F41-40AF-5D619F187BDE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F0AE316B-B554-3F49-0155-3F96B2DDFA2C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30C5FA2C-D5FC-BBB0-6130-67836A76DB59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A061616A-F021-CED0-7AAC-85D0CA1D7BF4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932D8AA6-EEB7-F23A-2D36-70E7220C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54E7B8F8-501A-7416-A165-87C82571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22" y="861990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D4E5034A-6F59-200A-4447-651278B4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80" y="2058924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CB3CF1BF-4057-4735-7C98-451372C2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B41F39C9-C570-73BB-4B52-92647CAB67EF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15BD9BE3-D24C-CA0D-6416-8B1F775D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7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E4EE-6CB9-E3B9-8B14-994BECE5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003F65F2-A9A3-C2C2-393C-0E4A26E6BE24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D1ECA2D6-FA55-366D-DB34-5697063FD394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7208DD26-858E-9EA9-D018-C95367F79A2C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D2807296-8B26-776A-3541-DDC0C592D745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1F3C3CE6-0E85-260A-AE0A-E09B6AA3572E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0CC9E07C-AF77-7089-F6CD-04ECCEF67515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0CFE994D-26ED-22CE-A192-7EEA22891F8A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FDC57CA0-FDDB-F676-4650-3EF14A29013E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6FEA5DCF-378F-A775-E527-C5E4CE583197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7DE21B77-7C6E-11F9-867F-C770FC63ADE1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527AE5D7-0F33-4269-CC4B-F0C93DDF8F9F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BB6B48C2-A057-6827-AC08-0F00B892E998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85AAA70E-0513-F7B9-2765-F402719509D8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EB8B0DB0-81F7-8607-6867-57827F1DCFE8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2ED0B777-1BA7-72FB-0060-F1711C247C60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FFC90D6C-6459-9AF2-02DD-486BB828E587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48FA375F-08F9-E93F-82D8-F7D110B9AF07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2DE38936-2358-1007-199D-F3AAD6D26D00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AF9D495D-67E3-141C-4321-EA9156C7C069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544FF3EC-AAD2-90AF-892E-2AAF96089012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9EF9F95B-EE33-9CAE-13CC-E58B8E0BB9D0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E6B18653-2387-ECB9-C1A2-B552568CBFB8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71036E9A-B910-CB6A-294E-8941CF14E872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9169E2AA-C498-04FF-878F-EC711199FD97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1270341B-D1F5-B1DA-FCD9-EF83E13F1EE0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029818AC-E10F-2FA1-6605-7FF2543EE06B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8429302F-66F1-44E3-39C4-3343C9868066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EC493310-7392-3CCB-3703-519775866940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D33EB814-7FE6-2A86-732A-21C105FB1E67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61DEEFB9-4E72-BC37-25CD-70B029E51442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4974A41F-5B6D-2B7F-9227-602814347C2F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EFAB91FE-6D20-22EB-7586-9E641913E04D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36A5A3AD-AA18-6EE8-3927-5E19A592D927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0FF2B3E5-33FC-6EE5-7182-6B034ADB39BA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6B2A9908-DA81-BF58-6AF9-56E8D021FB92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9658A0D5-1011-D3E2-5551-B290012CB0AA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10DDFEA9-229D-1287-D13B-40457F02E3F4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A5A81061-6251-9B9D-A8C0-ECF58C509D97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E03BB8F1-6DD8-7C41-5E00-2F37C047D218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6950F317-A018-EF58-09B9-4BFD7FCE10CD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03F3F15D-67B6-F5BC-88ED-6D747E0C7970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47F292DD-9EE6-1A0E-83B2-C5BF8D9D2869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9492094B-1D29-5415-A079-5EF5849097E3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F16E2EAC-E477-A692-03EE-4A9D01EB6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535A1EB4-C5D1-B11E-2826-A970F4F78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22" y="861990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6494AD48-2CCF-2926-39DE-6018F8F2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369" y="2469620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Colosse 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F605EBFF-DBB9-011F-76A8-F1BA274D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80" y="2058924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DEA782FC-BBAE-C599-C8F8-58842079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EDA7D7ED-3105-B5AE-8C2F-67A1F5DA0B7C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2EEDA58D-3B87-329A-C09E-2F72484B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8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F1E5-A97C-4A6A-E0E2-87C32DEC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CD268088-3EDE-C5E3-736D-BB84AA1073BC}"/>
              </a:ext>
            </a:extLst>
          </p:cNvPr>
          <p:cNvSpPr>
            <a:spLocks/>
          </p:cNvSpPr>
          <p:nvPr/>
        </p:nvSpPr>
        <p:spPr bwMode="auto">
          <a:xfrm>
            <a:off x="3708143" y="-332847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C497F638-F0F5-A98B-1BCE-FA7AB03E5F16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1D4873D7-5057-91F0-9C36-F012350A9DF1}"/>
              </a:ext>
            </a:extLst>
          </p:cNvPr>
          <p:cNvSpPr>
            <a:spLocks/>
          </p:cNvSpPr>
          <p:nvPr/>
        </p:nvSpPr>
        <p:spPr bwMode="auto">
          <a:xfrm>
            <a:off x="2147209" y="-31928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1A94165C-516E-D1A5-4143-14B4C7936A21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CF1E5CAA-0374-7441-9047-73ABAD93FFF6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D1AF80F7-7DC6-6213-A049-87F6BFC94F53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B30C5C4D-AD81-1D99-C4CC-1D1495CB4B5F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A7DD5236-36B5-10AE-5B27-77E98285EE80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036643FB-77CB-8CD9-7B12-DBE96FD714E3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7EE56774-5CC9-EF1A-6F2C-733C78A44453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785DC4DA-4CDA-268F-CBD2-894648992BA3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59208DBD-2C05-7155-96B0-397B45F3EBDD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12B4415F-8531-22EE-6451-37E6D9B350FB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7B03DDD1-91BC-A598-498A-B65A1A1FFD50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F3C50625-56D1-E051-53CC-20F0BA9BB6B9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679ECB80-A754-4C31-F6FB-D91B4B1ABCCC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4355B624-340B-E2FA-AACE-754AA6B61687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FAB75752-0E53-1465-D96B-7ED4D9A1F7FA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414E21FF-173D-465F-102C-A6D942308C3F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5393D0F4-8A9B-343D-B46C-75D993585E83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0D83A2D7-C629-351D-1AE6-C7E80893DD84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083689E1-BAB2-FABC-359D-CBDBBB9BA52D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C50D7E1C-449D-D81B-4702-FE42660C880D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547149D2-9302-2791-BE00-6007D029EB1E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425C7624-0FAA-B025-06C3-B9271606142F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1324A7EE-CE3C-3857-0282-467C1BDC2623}"/>
              </a:ext>
            </a:extLst>
          </p:cNvPr>
          <p:cNvSpPr>
            <a:spLocks/>
          </p:cNvSpPr>
          <p:nvPr/>
        </p:nvSpPr>
        <p:spPr bwMode="auto">
          <a:xfrm>
            <a:off x="5786458" y="1709630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05182B2C-6010-BC6C-2AB7-FB4D4D7FC408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02731B90-CB62-CF13-02BA-033837A313C8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7E847C05-EE33-B142-EBCA-EFE01AADA912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BA733695-0C6D-4780-7BEE-989C861F82AB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01B19024-EE2F-F0A4-2916-040156D684D7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3F98BAF1-5447-B641-1252-EA47CD7A4212}"/>
              </a:ext>
            </a:extLst>
          </p:cNvPr>
          <p:cNvSpPr>
            <a:spLocks/>
          </p:cNvSpPr>
          <p:nvPr/>
        </p:nvSpPr>
        <p:spPr bwMode="auto">
          <a:xfrm>
            <a:off x="2649235" y="1700453"/>
            <a:ext cx="1241864" cy="886670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55F4FB49-8821-BA1D-543C-E4576E8A9FF9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80E015F8-E0EA-E673-857B-FEB7E878F17A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8FFF1D5D-152B-FD21-9668-E1AA90704C43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9DB1FCAB-D2E8-8A7C-0896-4D07526F1A8F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1416A0C4-6981-A45F-1B4C-5EC8EADD4AE2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4F9E8FBD-172F-A52C-00E5-27EDBBB260F1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4D09B706-4BFD-AE39-3041-2AAF00F3035A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14E182A8-9973-DA4E-A3D0-8EC1C2A71A24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60CFD7DC-CCC5-9582-9E1C-71D45F305CFE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1941E7DE-B0DD-C94E-1CB6-D48967746834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0C1CECA3-2F21-D225-B07F-5A50A97D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881" y="7122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1B35A74A-009E-DFDD-B222-2A2EA8B9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22" y="861990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3ED13DCF-CD73-B948-CAE2-D9B59D44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369" y="2469620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Colosse </a:t>
            </a: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C78C5583-4189-98E5-8462-CEF9B470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476" y="129878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6FEE32E8-D822-64C2-DB7E-B485033E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80" y="2058924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8A5CD5A1-8314-D522-DC1E-05276D25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59" y="2365361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2B860FC8-BDF2-4070-C948-C80D620D0E06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F8DDF1BE-A47E-4C2A-8CCA-C2743BAFE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7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979</Words>
  <Application>Microsoft Office PowerPoint</Application>
  <PresentationFormat>Widescreen</PresentationFormat>
  <Paragraphs>460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Jenkins</dc:creator>
  <cp:lastModifiedBy>Cindy Nelson</cp:lastModifiedBy>
  <cp:revision>21</cp:revision>
  <cp:lastPrinted>2024-11-17T13:30:19Z</cp:lastPrinted>
  <dcterms:created xsi:type="dcterms:W3CDTF">2024-08-28T15:31:31Z</dcterms:created>
  <dcterms:modified xsi:type="dcterms:W3CDTF">2024-12-02T14:30:40Z</dcterms:modified>
</cp:coreProperties>
</file>