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6"/>
  </p:notesMasterIdLst>
  <p:handoutMasterIdLst>
    <p:handoutMasterId r:id="rId17"/>
  </p:handoutMasterIdLst>
  <p:sldIdLst>
    <p:sldId id="334" r:id="rId5"/>
    <p:sldId id="356" r:id="rId6"/>
    <p:sldId id="353" r:id="rId7"/>
    <p:sldId id="360" r:id="rId8"/>
    <p:sldId id="365" r:id="rId9"/>
    <p:sldId id="361" r:id="rId10"/>
    <p:sldId id="352" r:id="rId11"/>
    <p:sldId id="362" r:id="rId12"/>
    <p:sldId id="363" r:id="rId13"/>
    <p:sldId id="364" r:id="rId14"/>
    <p:sldId id="34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CAFBC0-EC30-4BA5-9019-406A301062C5}" v="3527" dt="2024-12-03T14:24:44.257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84967" autoAdjust="0"/>
  </p:normalViewPr>
  <p:slideViewPr>
    <p:cSldViewPr snapToGrid="0">
      <p:cViewPr varScale="1">
        <p:scale>
          <a:sx n="65" d="100"/>
          <a:sy n="65" d="100"/>
        </p:scale>
        <p:origin x="874" y="4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atson" userId="e5e577014c15fc33" providerId="LiveId" clId="{2CCAFBC0-EC30-4BA5-9019-406A301062C5}"/>
    <pc:docChg chg="undo custSel addSld delSld modSld sldOrd">
      <pc:chgData name="Richard Watson" userId="e5e577014c15fc33" providerId="LiveId" clId="{2CCAFBC0-EC30-4BA5-9019-406A301062C5}" dt="2024-12-03T14:24:44.257" v="4726"/>
      <pc:docMkLst>
        <pc:docMk/>
      </pc:docMkLst>
      <pc:sldChg chg="modSp mod">
        <pc:chgData name="Richard Watson" userId="e5e577014c15fc33" providerId="LiveId" clId="{2CCAFBC0-EC30-4BA5-9019-406A301062C5}" dt="2024-11-30T14:19:37.680" v="2356" actId="20577"/>
        <pc:sldMkLst>
          <pc:docMk/>
          <pc:sldMk cId="4273949180" sldId="349"/>
        </pc:sldMkLst>
        <pc:spChg chg="mod">
          <ac:chgData name="Richard Watson" userId="e5e577014c15fc33" providerId="LiveId" clId="{2CCAFBC0-EC30-4BA5-9019-406A301062C5}" dt="2024-11-30T14:19:37.680" v="2356" actId="20577"/>
          <ac:spMkLst>
            <pc:docMk/>
            <pc:sldMk cId="4273949180" sldId="349"/>
            <ac:spMk id="2" creationId="{5475D893-E98A-260A-9EC4-B9365E533FD5}"/>
          </ac:spMkLst>
        </pc:spChg>
      </pc:sldChg>
      <pc:sldChg chg="addSp delSp modSp mod ord modAnim">
        <pc:chgData name="Richard Watson" userId="e5e577014c15fc33" providerId="LiveId" clId="{2CCAFBC0-EC30-4BA5-9019-406A301062C5}" dt="2024-12-02T17:33:06.205" v="4658"/>
        <pc:sldMkLst>
          <pc:docMk/>
          <pc:sldMk cId="358323504" sldId="352"/>
        </pc:sldMkLst>
        <pc:spChg chg="del">
          <ac:chgData name="Richard Watson" userId="e5e577014c15fc33" providerId="LiveId" clId="{2CCAFBC0-EC30-4BA5-9019-406A301062C5}" dt="2024-11-29T14:06:07.244" v="153" actId="478"/>
          <ac:spMkLst>
            <pc:docMk/>
            <pc:sldMk cId="358323504" sldId="352"/>
            <ac:spMk id="3" creationId="{B537937B-33E0-87B7-1571-88EF89DC788B}"/>
          </ac:spMkLst>
        </pc:spChg>
        <pc:spChg chg="add mod">
          <ac:chgData name="Richard Watson" userId="e5e577014c15fc33" providerId="LiveId" clId="{2CCAFBC0-EC30-4BA5-9019-406A301062C5}" dt="2024-11-29T14:22:26.803" v="209" actId="1076"/>
          <ac:spMkLst>
            <pc:docMk/>
            <pc:sldMk cId="358323504" sldId="352"/>
            <ac:spMk id="6" creationId="{9896D47B-B20E-A80A-3E3E-B7CA458CBDEB}"/>
          </ac:spMkLst>
        </pc:spChg>
        <pc:spChg chg="add mod">
          <ac:chgData name="Richard Watson" userId="e5e577014c15fc33" providerId="LiveId" clId="{2CCAFBC0-EC30-4BA5-9019-406A301062C5}" dt="2024-11-29T14:35:10.450" v="596" actId="1076"/>
          <ac:spMkLst>
            <pc:docMk/>
            <pc:sldMk cId="358323504" sldId="352"/>
            <ac:spMk id="11" creationId="{B8B46CB1-A999-5D85-D816-F8FA8EFE2683}"/>
          </ac:spMkLst>
        </pc:spChg>
        <pc:spChg chg="mod">
          <ac:chgData name="Richard Watson" userId="e5e577014c15fc33" providerId="LiveId" clId="{2CCAFBC0-EC30-4BA5-9019-406A301062C5}" dt="2024-11-29T14:35:01.404" v="595" actId="1076"/>
          <ac:spMkLst>
            <pc:docMk/>
            <pc:sldMk cId="358323504" sldId="352"/>
            <ac:spMk id="12" creationId="{1ECAD31C-A634-C5D2-D0A3-B288F9373F25}"/>
          </ac:spMkLst>
        </pc:spChg>
        <pc:spChg chg="del mod">
          <ac:chgData name="Richard Watson" userId="e5e577014c15fc33" providerId="LiveId" clId="{2CCAFBC0-EC30-4BA5-9019-406A301062C5}" dt="2024-11-29T14:28:59.128" v="333"/>
          <ac:spMkLst>
            <pc:docMk/>
            <pc:sldMk cId="358323504" sldId="352"/>
            <ac:spMk id="13" creationId="{48CD5388-A176-34EA-0A4A-E47A3DEAAEE6}"/>
          </ac:spMkLst>
        </pc:spChg>
        <pc:spChg chg="del mod">
          <ac:chgData name="Richard Watson" userId="e5e577014c15fc33" providerId="LiveId" clId="{2CCAFBC0-EC30-4BA5-9019-406A301062C5}" dt="2024-11-29T14:06:19.675" v="154" actId="478"/>
          <ac:spMkLst>
            <pc:docMk/>
            <pc:sldMk cId="358323504" sldId="352"/>
            <ac:spMk id="18" creationId="{31060D2C-AA8F-67EF-9FCC-5E7C629905D8}"/>
          </ac:spMkLst>
        </pc:spChg>
        <pc:picChg chg="mod">
          <ac:chgData name="Richard Watson" userId="e5e577014c15fc33" providerId="LiveId" clId="{2CCAFBC0-EC30-4BA5-9019-406A301062C5}" dt="2024-11-29T14:22:21.876" v="208" actId="1076"/>
          <ac:picMkLst>
            <pc:docMk/>
            <pc:sldMk cId="358323504" sldId="352"/>
            <ac:picMk id="10" creationId="{33C8492A-0679-13D5-DCCE-4A96F65AE4B1}"/>
          </ac:picMkLst>
        </pc:picChg>
        <pc:cxnChg chg="add mod">
          <ac:chgData name="Richard Watson" userId="e5e577014c15fc33" providerId="LiveId" clId="{2CCAFBC0-EC30-4BA5-9019-406A301062C5}" dt="2024-11-29T14:22:07.776" v="207" actId="1076"/>
          <ac:cxnSpMkLst>
            <pc:docMk/>
            <pc:sldMk cId="358323504" sldId="352"/>
            <ac:cxnSpMk id="4" creationId="{FABC357E-DC96-054D-4014-106651BD727D}"/>
          </ac:cxnSpMkLst>
        </pc:cxnChg>
      </pc:sldChg>
      <pc:sldChg chg="modSp mod modAnim">
        <pc:chgData name="Richard Watson" userId="e5e577014c15fc33" providerId="LiveId" clId="{2CCAFBC0-EC30-4BA5-9019-406A301062C5}" dt="2024-12-02T17:03:47.665" v="3003"/>
        <pc:sldMkLst>
          <pc:docMk/>
          <pc:sldMk cId="1550475502" sldId="353"/>
        </pc:sldMkLst>
        <pc:spChg chg="mod">
          <ac:chgData name="Richard Watson" userId="e5e577014c15fc33" providerId="LiveId" clId="{2CCAFBC0-EC30-4BA5-9019-406A301062C5}" dt="2024-12-02T15:41:44.011" v="2995"/>
          <ac:spMkLst>
            <pc:docMk/>
            <pc:sldMk cId="1550475502" sldId="353"/>
            <ac:spMk id="4" creationId="{BFAF7377-87AF-3A8C-539C-8A9651F5DA33}"/>
          </ac:spMkLst>
        </pc:spChg>
        <pc:picChg chg="mod">
          <ac:chgData name="Richard Watson" userId="e5e577014c15fc33" providerId="LiveId" clId="{2CCAFBC0-EC30-4BA5-9019-406A301062C5}" dt="2024-11-28T22:01:17.907" v="111" actId="1076"/>
          <ac:picMkLst>
            <pc:docMk/>
            <pc:sldMk cId="1550475502" sldId="353"/>
            <ac:picMk id="6" creationId="{B520C53E-8329-74AB-5229-BCDE630B2E13}"/>
          </ac:picMkLst>
        </pc:picChg>
      </pc:sldChg>
      <pc:sldChg chg="del">
        <pc:chgData name="Richard Watson" userId="e5e577014c15fc33" providerId="LiveId" clId="{2CCAFBC0-EC30-4BA5-9019-406A301062C5}" dt="2024-11-30T14:18:37.510" v="2315" actId="2696"/>
        <pc:sldMkLst>
          <pc:docMk/>
          <pc:sldMk cId="115569624" sldId="354"/>
        </pc:sldMkLst>
      </pc:sldChg>
      <pc:sldChg chg="modSp mod">
        <pc:chgData name="Richard Watson" userId="e5e577014c15fc33" providerId="LiveId" clId="{2CCAFBC0-EC30-4BA5-9019-406A301062C5}" dt="2024-12-02T15:45:41.954" v="3002" actId="6549"/>
        <pc:sldMkLst>
          <pc:docMk/>
          <pc:sldMk cId="3640771829" sldId="356"/>
        </pc:sldMkLst>
        <pc:spChg chg="mod">
          <ac:chgData name="Richard Watson" userId="e5e577014c15fc33" providerId="LiveId" clId="{2CCAFBC0-EC30-4BA5-9019-406A301062C5}" dt="2024-12-02T15:45:41.954" v="3002" actId="6549"/>
          <ac:spMkLst>
            <pc:docMk/>
            <pc:sldMk cId="3640771829" sldId="356"/>
            <ac:spMk id="2" creationId="{C3A9968B-2619-4F71-AB00-4C493E120805}"/>
          </ac:spMkLst>
        </pc:spChg>
      </pc:sldChg>
      <pc:sldChg chg="del">
        <pc:chgData name="Richard Watson" userId="e5e577014c15fc33" providerId="LiveId" clId="{2CCAFBC0-EC30-4BA5-9019-406A301062C5}" dt="2024-11-30T14:18:47.886" v="2317" actId="2696"/>
        <pc:sldMkLst>
          <pc:docMk/>
          <pc:sldMk cId="410963482" sldId="358"/>
        </pc:sldMkLst>
      </pc:sldChg>
      <pc:sldChg chg="del">
        <pc:chgData name="Richard Watson" userId="e5e577014c15fc33" providerId="LiveId" clId="{2CCAFBC0-EC30-4BA5-9019-406A301062C5}" dt="2024-11-28T21:59:47.075" v="48" actId="2696"/>
        <pc:sldMkLst>
          <pc:docMk/>
          <pc:sldMk cId="1214939389" sldId="359"/>
        </pc:sldMkLst>
      </pc:sldChg>
      <pc:sldChg chg="addSp delSp modSp mod addAnim delAnim modAnim">
        <pc:chgData name="Richard Watson" userId="e5e577014c15fc33" providerId="LiveId" clId="{2CCAFBC0-EC30-4BA5-9019-406A301062C5}" dt="2024-12-02T17:27:25.480" v="4304" actId="1035"/>
        <pc:sldMkLst>
          <pc:docMk/>
          <pc:sldMk cId="3619128695" sldId="360"/>
        </pc:sldMkLst>
        <pc:spChg chg="add del mod">
          <ac:chgData name="Richard Watson" userId="e5e577014c15fc33" providerId="LiveId" clId="{2CCAFBC0-EC30-4BA5-9019-406A301062C5}" dt="2024-12-02T17:18:14.796" v="3404" actId="1076"/>
          <ac:spMkLst>
            <pc:docMk/>
            <pc:sldMk cId="3619128695" sldId="360"/>
            <ac:spMk id="2" creationId="{1CD677CF-DD43-F6A8-EB37-825D16EB122F}"/>
          </ac:spMkLst>
        </pc:spChg>
        <pc:spChg chg="add del mod">
          <ac:chgData name="Richard Watson" userId="e5e577014c15fc33" providerId="LiveId" clId="{2CCAFBC0-EC30-4BA5-9019-406A301062C5}" dt="2024-12-02T15:40:54.307" v="2994" actId="478"/>
          <ac:spMkLst>
            <pc:docMk/>
            <pc:sldMk cId="3619128695" sldId="360"/>
            <ac:spMk id="3" creationId="{1453427A-337A-1B16-BAB6-F3D2CFEAA738}"/>
          </ac:spMkLst>
        </pc:spChg>
        <pc:spChg chg="add mod">
          <ac:chgData name="Richard Watson" userId="e5e577014c15fc33" providerId="LiveId" clId="{2CCAFBC0-EC30-4BA5-9019-406A301062C5}" dt="2024-12-02T17:18:48.732" v="3412" actId="1076"/>
          <ac:spMkLst>
            <pc:docMk/>
            <pc:sldMk cId="3619128695" sldId="360"/>
            <ac:spMk id="3" creationId="{A22B4FAF-DFFB-76F3-3FC6-013900372ECD}"/>
          </ac:spMkLst>
        </pc:spChg>
        <pc:spChg chg="del mod">
          <ac:chgData name="Richard Watson" userId="e5e577014c15fc33" providerId="LiveId" clId="{2CCAFBC0-EC30-4BA5-9019-406A301062C5}" dt="2024-12-02T15:40:50.913" v="2993" actId="478"/>
          <ac:spMkLst>
            <pc:docMk/>
            <pc:sldMk cId="3619128695" sldId="360"/>
            <ac:spMk id="4" creationId="{786022EE-6B2A-759C-6711-93DA74369F64}"/>
          </ac:spMkLst>
        </pc:spChg>
        <pc:spChg chg="add mod">
          <ac:chgData name="Richard Watson" userId="e5e577014c15fc33" providerId="LiveId" clId="{2CCAFBC0-EC30-4BA5-9019-406A301062C5}" dt="2024-12-02T17:19:14.928" v="3418" actId="1076"/>
          <ac:spMkLst>
            <pc:docMk/>
            <pc:sldMk cId="3619128695" sldId="360"/>
            <ac:spMk id="4" creationId="{C0959280-975B-E0BC-748D-F51561E8DAE2}"/>
          </ac:spMkLst>
        </pc:spChg>
        <pc:spChg chg="add del mod">
          <ac:chgData name="Richard Watson" userId="e5e577014c15fc33" providerId="LiveId" clId="{2CCAFBC0-EC30-4BA5-9019-406A301062C5}" dt="2024-12-02T17:24:19.427" v="4032" actId="478"/>
          <ac:spMkLst>
            <pc:docMk/>
            <pc:sldMk cId="3619128695" sldId="360"/>
            <ac:spMk id="5" creationId="{2D5E6CBA-24C0-5ECD-BE1C-764D20677E33}"/>
          </ac:spMkLst>
        </pc:spChg>
        <pc:spChg chg="add del mod">
          <ac:chgData name="Richard Watson" userId="e5e577014c15fc33" providerId="LiveId" clId="{2CCAFBC0-EC30-4BA5-9019-406A301062C5}" dt="2024-12-02T17:21:18.702" v="3734" actId="1076"/>
          <ac:spMkLst>
            <pc:docMk/>
            <pc:sldMk cId="3619128695" sldId="360"/>
            <ac:spMk id="6" creationId="{E9E95D40-314B-39AF-045E-C0E12E9BD785}"/>
          </ac:spMkLst>
        </pc:spChg>
        <pc:spChg chg="add del mod">
          <ac:chgData name="Richard Watson" userId="e5e577014c15fc33" providerId="LiveId" clId="{2CCAFBC0-EC30-4BA5-9019-406A301062C5}" dt="2024-12-02T17:24:21.659" v="4033" actId="478"/>
          <ac:spMkLst>
            <pc:docMk/>
            <pc:sldMk cId="3619128695" sldId="360"/>
            <ac:spMk id="7" creationId="{055EC257-7213-6E21-166C-63520D49F96B}"/>
          </ac:spMkLst>
        </pc:spChg>
        <pc:spChg chg="add del mod">
          <ac:chgData name="Richard Watson" userId="e5e577014c15fc33" providerId="LiveId" clId="{2CCAFBC0-EC30-4BA5-9019-406A301062C5}" dt="2024-12-02T17:24:23.498" v="4034" actId="478"/>
          <ac:spMkLst>
            <pc:docMk/>
            <pc:sldMk cId="3619128695" sldId="360"/>
            <ac:spMk id="8" creationId="{9BA9DDAF-DF0E-3FB5-083C-073027EF0100}"/>
          </ac:spMkLst>
        </pc:spChg>
        <pc:spChg chg="add mod">
          <ac:chgData name="Richard Watson" userId="e5e577014c15fc33" providerId="LiveId" clId="{2CCAFBC0-EC30-4BA5-9019-406A301062C5}" dt="2024-12-02T17:25:04.785" v="4088" actId="20577"/>
          <ac:spMkLst>
            <pc:docMk/>
            <pc:sldMk cId="3619128695" sldId="360"/>
            <ac:spMk id="9" creationId="{8AE36EC8-0D80-AA92-7D45-7E99E358DCE9}"/>
          </ac:spMkLst>
        </pc:spChg>
        <pc:spChg chg="add del mod">
          <ac:chgData name="Richard Watson" userId="e5e577014c15fc33" providerId="LiveId" clId="{2CCAFBC0-EC30-4BA5-9019-406A301062C5}" dt="2024-12-02T17:23:21.014" v="4026" actId="478"/>
          <ac:spMkLst>
            <pc:docMk/>
            <pc:sldMk cId="3619128695" sldId="360"/>
            <ac:spMk id="10" creationId="{08E17934-6177-288C-C0D6-5E840C6F8346}"/>
          </ac:spMkLst>
        </pc:spChg>
        <pc:spChg chg="add mod">
          <ac:chgData name="Richard Watson" userId="e5e577014c15fc33" providerId="LiveId" clId="{2CCAFBC0-EC30-4BA5-9019-406A301062C5}" dt="2024-12-02T17:27:25.480" v="4304" actId="1035"/>
          <ac:spMkLst>
            <pc:docMk/>
            <pc:sldMk cId="3619128695" sldId="360"/>
            <ac:spMk id="11" creationId="{99D6B6B4-8D2E-FC5C-3E98-7B5570BEC3FC}"/>
          </ac:spMkLst>
        </pc:spChg>
      </pc:sldChg>
      <pc:sldChg chg="modSp mod modAnim">
        <pc:chgData name="Richard Watson" userId="e5e577014c15fc33" providerId="LiveId" clId="{2CCAFBC0-EC30-4BA5-9019-406A301062C5}" dt="2024-11-30T14:27:34.323" v="2373" actId="6549"/>
        <pc:sldMkLst>
          <pc:docMk/>
          <pc:sldMk cId="3820226831" sldId="361"/>
        </pc:sldMkLst>
        <pc:spChg chg="mod">
          <ac:chgData name="Richard Watson" userId="e5e577014c15fc33" providerId="LiveId" clId="{2CCAFBC0-EC30-4BA5-9019-406A301062C5}" dt="2024-11-30T14:27:34.323" v="2373" actId="6549"/>
          <ac:spMkLst>
            <pc:docMk/>
            <pc:sldMk cId="3820226831" sldId="361"/>
            <ac:spMk id="4" creationId="{DEC0E8A6-2204-569E-243E-BDF82665B3B1}"/>
          </ac:spMkLst>
        </pc:spChg>
      </pc:sldChg>
      <pc:sldChg chg="addSp modSp mod modAnim">
        <pc:chgData name="Richard Watson" userId="e5e577014c15fc33" providerId="LiveId" clId="{2CCAFBC0-EC30-4BA5-9019-406A301062C5}" dt="2024-12-03T14:22:37.179" v="4708" actId="113"/>
        <pc:sldMkLst>
          <pc:docMk/>
          <pc:sldMk cId="96263404" sldId="362"/>
        </pc:sldMkLst>
        <pc:spChg chg="add mod">
          <ac:chgData name="Richard Watson" userId="e5e577014c15fc33" providerId="LiveId" clId="{2CCAFBC0-EC30-4BA5-9019-406A301062C5}" dt="2024-12-03T14:22:37.179" v="4708" actId="113"/>
          <ac:spMkLst>
            <pc:docMk/>
            <pc:sldMk cId="96263404" sldId="362"/>
            <ac:spMk id="2" creationId="{B0FE0BC8-0FBB-B09A-7857-A88E3BB2AC8F}"/>
          </ac:spMkLst>
        </pc:spChg>
        <pc:spChg chg="mod">
          <ac:chgData name="Richard Watson" userId="e5e577014c15fc33" providerId="LiveId" clId="{2CCAFBC0-EC30-4BA5-9019-406A301062C5}" dt="2024-11-30T14:02:52.922" v="1520" actId="1076"/>
          <ac:spMkLst>
            <pc:docMk/>
            <pc:sldMk cId="96263404" sldId="362"/>
            <ac:spMk id="4" creationId="{F31450CA-B255-E523-022B-C594F4F8B3AF}"/>
          </ac:spMkLst>
        </pc:spChg>
      </pc:sldChg>
      <pc:sldChg chg="addSp modSp mod modAnim">
        <pc:chgData name="Richard Watson" userId="e5e577014c15fc33" providerId="LiveId" clId="{2CCAFBC0-EC30-4BA5-9019-406A301062C5}" dt="2024-12-03T14:23:15.832" v="4713" actId="14100"/>
        <pc:sldMkLst>
          <pc:docMk/>
          <pc:sldMk cId="1817819857" sldId="363"/>
        </pc:sldMkLst>
        <pc:spChg chg="add mod">
          <ac:chgData name="Richard Watson" userId="e5e577014c15fc33" providerId="LiveId" clId="{2CCAFBC0-EC30-4BA5-9019-406A301062C5}" dt="2024-12-03T14:23:09.742" v="4712" actId="1076"/>
          <ac:spMkLst>
            <pc:docMk/>
            <pc:sldMk cId="1817819857" sldId="363"/>
            <ac:spMk id="3" creationId="{E4A77DC8-9E93-1818-B949-A1950E0598AD}"/>
          </ac:spMkLst>
        </pc:spChg>
        <pc:spChg chg="mod">
          <ac:chgData name="Richard Watson" userId="e5e577014c15fc33" providerId="LiveId" clId="{2CCAFBC0-EC30-4BA5-9019-406A301062C5}" dt="2024-12-03T14:23:15.832" v="4713" actId="14100"/>
          <ac:spMkLst>
            <pc:docMk/>
            <pc:sldMk cId="1817819857" sldId="363"/>
            <ac:spMk id="4" creationId="{82DFE092-07A0-6E49-B216-BC60B6DD6B95}"/>
          </ac:spMkLst>
        </pc:spChg>
      </pc:sldChg>
      <pc:sldChg chg="addSp delSp modSp mod modTransition modAnim">
        <pc:chgData name="Richard Watson" userId="e5e577014c15fc33" providerId="LiveId" clId="{2CCAFBC0-EC30-4BA5-9019-406A301062C5}" dt="2024-12-03T14:24:44.257" v="4726"/>
        <pc:sldMkLst>
          <pc:docMk/>
          <pc:sldMk cId="3230527131" sldId="364"/>
        </pc:sldMkLst>
        <pc:spChg chg="add mod">
          <ac:chgData name="Richard Watson" userId="e5e577014c15fc33" providerId="LiveId" clId="{2CCAFBC0-EC30-4BA5-9019-406A301062C5}" dt="2024-12-03T14:23:39.764" v="4715" actId="6549"/>
          <ac:spMkLst>
            <pc:docMk/>
            <pc:sldMk cId="3230527131" sldId="364"/>
            <ac:spMk id="2" creationId="{9258B982-8FB9-22F8-2C0C-AA6CF55256D8}"/>
          </ac:spMkLst>
        </pc:spChg>
        <pc:spChg chg="del mod">
          <ac:chgData name="Richard Watson" userId="e5e577014c15fc33" providerId="LiveId" clId="{2CCAFBC0-EC30-4BA5-9019-406A301062C5}" dt="2024-11-30T14:12:34.680" v="1998"/>
          <ac:spMkLst>
            <pc:docMk/>
            <pc:sldMk cId="3230527131" sldId="364"/>
            <ac:spMk id="4" creationId="{5AA641A3-0A8C-09F1-23E9-93ABB189295B}"/>
          </ac:spMkLst>
        </pc:spChg>
        <pc:picChg chg="add mod">
          <ac:chgData name="Richard Watson" userId="e5e577014c15fc33" providerId="LiveId" clId="{2CCAFBC0-EC30-4BA5-9019-406A301062C5}" dt="2024-11-30T14:18:19.008" v="2313" actId="14861"/>
          <ac:picMkLst>
            <pc:docMk/>
            <pc:sldMk cId="3230527131" sldId="364"/>
            <ac:picMk id="5" creationId="{361DEEB4-C8CD-5529-DB2D-D64939EB5C26}"/>
          </ac:picMkLst>
        </pc:picChg>
      </pc:sldChg>
      <pc:sldChg chg="addSp delSp modSp add del mod modAnim">
        <pc:chgData name="Richard Watson" userId="e5e577014c15fc33" providerId="LiveId" clId="{2CCAFBC0-EC30-4BA5-9019-406A301062C5}" dt="2024-12-02T17:16:06.088" v="3374" actId="2696"/>
        <pc:sldMkLst>
          <pc:docMk/>
          <pc:sldMk cId="57423788" sldId="365"/>
        </pc:sldMkLst>
        <pc:spChg chg="add del mod">
          <ac:chgData name="Richard Watson" userId="e5e577014c15fc33" providerId="LiveId" clId="{2CCAFBC0-EC30-4BA5-9019-406A301062C5}" dt="2024-12-02T17:05:26.445" v="3011" actId="478"/>
          <ac:spMkLst>
            <pc:docMk/>
            <pc:sldMk cId="57423788" sldId="365"/>
            <ac:spMk id="2" creationId="{98FC2332-445D-36BE-0431-51D66BA0DCFE}"/>
          </ac:spMkLst>
        </pc:spChg>
        <pc:spChg chg="add del mod">
          <ac:chgData name="Richard Watson" userId="e5e577014c15fc33" providerId="LiveId" clId="{2CCAFBC0-EC30-4BA5-9019-406A301062C5}" dt="2024-12-02T17:05:42.889" v="3014" actId="478"/>
          <ac:spMkLst>
            <pc:docMk/>
            <pc:sldMk cId="57423788" sldId="365"/>
            <ac:spMk id="3" creationId="{C6B30CBE-A7A7-EAF8-370A-D36BAD9CE95B}"/>
          </ac:spMkLst>
        </pc:spChg>
        <pc:spChg chg="mod">
          <ac:chgData name="Richard Watson" userId="e5e577014c15fc33" providerId="LiveId" clId="{2CCAFBC0-EC30-4BA5-9019-406A301062C5}" dt="2024-12-02T17:15:51.241" v="3373" actId="20577"/>
          <ac:spMkLst>
            <pc:docMk/>
            <pc:sldMk cId="57423788" sldId="365"/>
            <ac:spMk id="4" creationId="{D9C07050-0848-943D-8BA7-B30975000E61}"/>
          </ac:spMkLst>
        </pc:spChg>
        <pc:spChg chg="add del mod">
          <ac:chgData name="Richard Watson" userId="e5e577014c15fc33" providerId="LiveId" clId="{2CCAFBC0-EC30-4BA5-9019-406A301062C5}" dt="2024-12-02T17:05:54.359" v="3016" actId="478"/>
          <ac:spMkLst>
            <pc:docMk/>
            <pc:sldMk cId="57423788" sldId="365"/>
            <ac:spMk id="5" creationId="{1F4DD28C-E455-95D6-35CC-F4471825478F}"/>
          </ac:spMkLst>
        </pc:spChg>
      </pc:sldChg>
      <pc:sldChg chg="add del">
        <pc:chgData name="Richard Watson" userId="e5e577014c15fc33" providerId="LiveId" clId="{2CCAFBC0-EC30-4BA5-9019-406A301062C5}" dt="2024-12-02T15:40:27.550" v="2976" actId="2890"/>
        <pc:sldMkLst>
          <pc:docMk/>
          <pc:sldMk cId="2141405392" sldId="365"/>
        </pc:sldMkLst>
      </pc:sldChg>
      <pc:sldChg chg="addSp delSp modSp add del mod delAnim modAnim">
        <pc:chgData name="Richard Watson" userId="e5e577014c15fc33" providerId="LiveId" clId="{2CCAFBC0-EC30-4BA5-9019-406A301062C5}" dt="2024-12-03T14:21:18.062" v="4660" actId="6549"/>
        <pc:sldMkLst>
          <pc:docMk/>
          <pc:sldMk cId="3275170993" sldId="365"/>
        </pc:sldMkLst>
        <pc:spChg chg="del">
          <ac:chgData name="Richard Watson" userId="e5e577014c15fc33" providerId="LiveId" clId="{2CCAFBC0-EC30-4BA5-9019-406A301062C5}" dt="2024-12-02T17:24:02.471" v="4029" actId="478"/>
          <ac:spMkLst>
            <pc:docMk/>
            <pc:sldMk cId="3275170993" sldId="365"/>
            <ac:spMk id="2" creationId="{271D5FDF-FA64-EA8B-00E1-8DD1D51B7DDE}"/>
          </ac:spMkLst>
        </pc:spChg>
        <pc:spChg chg="del">
          <ac:chgData name="Richard Watson" userId="e5e577014c15fc33" providerId="LiveId" clId="{2CCAFBC0-EC30-4BA5-9019-406A301062C5}" dt="2024-12-02T17:24:04.304" v="4030" actId="478"/>
          <ac:spMkLst>
            <pc:docMk/>
            <pc:sldMk cId="3275170993" sldId="365"/>
            <ac:spMk id="3" creationId="{58238B75-E2C2-F450-6D59-781672EB12E2}"/>
          </ac:spMkLst>
        </pc:spChg>
        <pc:spChg chg="del">
          <ac:chgData name="Richard Watson" userId="e5e577014c15fc33" providerId="LiveId" clId="{2CCAFBC0-EC30-4BA5-9019-406A301062C5}" dt="2024-12-02T17:24:05.886" v="4031" actId="478"/>
          <ac:spMkLst>
            <pc:docMk/>
            <pc:sldMk cId="3275170993" sldId="365"/>
            <ac:spMk id="4" creationId="{D4B7E31D-6C38-492F-32B5-6A60C84BFED7}"/>
          </ac:spMkLst>
        </pc:spChg>
        <pc:spChg chg="mod">
          <ac:chgData name="Richard Watson" userId="e5e577014c15fc33" providerId="LiveId" clId="{2CCAFBC0-EC30-4BA5-9019-406A301062C5}" dt="2024-12-02T17:28:22.548" v="4310" actId="1076"/>
          <ac:spMkLst>
            <pc:docMk/>
            <pc:sldMk cId="3275170993" sldId="365"/>
            <ac:spMk id="5" creationId="{EE55139F-508B-2089-386A-FF7277FB4DD2}"/>
          </ac:spMkLst>
        </pc:spChg>
        <pc:spChg chg="del">
          <ac:chgData name="Richard Watson" userId="e5e577014c15fc33" providerId="LiveId" clId="{2CCAFBC0-EC30-4BA5-9019-406A301062C5}" dt="2024-12-02T17:24:00.291" v="4028" actId="478"/>
          <ac:spMkLst>
            <pc:docMk/>
            <pc:sldMk cId="3275170993" sldId="365"/>
            <ac:spMk id="6" creationId="{B3EAA07C-B31D-B251-1612-5EACB2BCD31F}"/>
          </ac:spMkLst>
        </pc:spChg>
        <pc:spChg chg="mod">
          <ac:chgData name="Richard Watson" userId="e5e577014c15fc33" providerId="LiveId" clId="{2CCAFBC0-EC30-4BA5-9019-406A301062C5}" dt="2024-12-02T17:29:01.957" v="4368" actId="20577"/>
          <ac:spMkLst>
            <pc:docMk/>
            <pc:sldMk cId="3275170993" sldId="365"/>
            <ac:spMk id="7" creationId="{750BB6FC-B1B2-2DE2-C2C1-2134A8C8AF81}"/>
          </ac:spMkLst>
        </pc:spChg>
        <pc:spChg chg="mod">
          <ac:chgData name="Richard Watson" userId="e5e577014c15fc33" providerId="LiveId" clId="{2CCAFBC0-EC30-4BA5-9019-406A301062C5}" dt="2024-12-03T14:21:18.062" v="4660" actId="6549"/>
          <ac:spMkLst>
            <pc:docMk/>
            <pc:sldMk cId="3275170993" sldId="365"/>
            <ac:spMk id="8" creationId="{CACBFA54-EBFE-7B6A-560C-4F473B9749F3}"/>
          </ac:spMkLst>
        </pc:spChg>
        <pc:spChg chg="mod">
          <ac:chgData name="Richard Watson" userId="e5e577014c15fc33" providerId="LiveId" clId="{2CCAFBC0-EC30-4BA5-9019-406A301062C5}" dt="2024-12-02T17:31:34.493" v="4655" actId="5793"/>
          <ac:spMkLst>
            <pc:docMk/>
            <pc:sldMk cId="3275170993" sldId="365"/>
            <ac:spMk id="9" creationId="{500636F7-75B8-171F-AE31-CB0FDA80425C}"/>
          </ac:spMkLst>
        </pc:spChg>
        <pc:spChg chg="add mod">
          <ac:chgData name="Richard Watson" userId="e5e577014c15fc33" providerId="LiveId" clId="{2CCAFBC0-EC30-4BA5-9019-406A301062C5}" dt="2024-12-02T17:31:42.174" v="4656" actId="1076"/>
          <ac:spMkLst>
            <pc:docMk/>
            <pc:sldMk cId="3275170993" sldId="365"/>
            <ac:spMk id="10" creationId="{FBC84EB4-FF3D-D160-E2E7-DD3A6880AC99}"/>
          </ac:spMkLst>
        </pc:spChg>
      </pc:sldChg>
      <pc:sldChg chg="del">
        <pc:chgData name="Richard Watson" userId="e5e577014c15fc33" providerId="LiveId" clId="{2CCAFBC0-EC30-4BA5-9019-406A301062C5}" dt="2024-11-30T14:18:33.260" v="2314" actId="2696"/>
        <pc:sldMkLst>
          <pc:docMk/>
          <pc:sldMk cId="4200524052" sldId="365"/>
        </pc:sldMkLst>
      </pc:sldChg>
      <pc:sldChg chg="modSp add del mod modAnim">
        <pc:chgData name="Richard Watson" userId="e5e577014c15fc33" providerId="LiveId" clId="{2CCAFBC0-EC30-4BA5-9019-406A301062C5}" dt="2024-12-02T15:40:18.232" v="2973" actId="2890"/>
        <pc:sldMkLst>
          <pc:docMk/>
          <pc:sldMk cId="721872814" sldId="366"/>
        </pc:sldMkLst>
        <pc:spChg chg="mod">
          <ac:chgData name="Richard Watson" userId="e5e577014c15fc33" providerId="LiveId" clId="{2CCAFBC0-EC30-4BA5-9019-406A301062C5}" dt="2024-12-02T15:40:17.355" v="2972" actId="6549"/>
          <ac:spMkLst>
            <pc:docMk/>
            <pc:sldMk cId="721872814" sldId="366"/>
            <ac:spMk id="4" creationId="{E492ADE8-411B-E3FE-4CC8-92425F120373}"/>
          </ac:spMkLst>
        </pc:spChg>
      </pc:sldChg>
      <pc:sldChg chg="new add del">
        <pc:chgData name="Richard Watson" userId="e5e577014c15fc33" providerId="LiveId" clId="{2CCAFBC0-EC30-4BA5-9019-406A301062C5}" dt="2024-12-02T15:40:25.578" v="2975" actId="680"/>
        <pc:sldMkLst>
          <pc:docMk/>
          <pc:sldMk cId="1769996152" sldId="366"/>
        </pc:sldMkLst>
      </pc:sldChg>
      <pc:sldChg chg="del">
        <pc:chgData name="Richard Watson" userId="e5e577014c15fc33" providerId="LiveId" clId="{2CCAFBC0-EC30-4BA5-9019-406A301062C5}" dt="2024-11-30T14:18:52.248" v="2318" actId="2696"/>
        <pc:sldMkLst>
          <pc:docMk/>
          <pc:sldMk cId="2857206269" sldId="366"/>
        </pc:sldMkLst>
      </pc:sldChg>
      <pc:sldChg chg="del">
        <pc:chgData name="Richard Watson" userId="e5e577014c15fc33" providerId="LiveId" clId="{2CCAFBC0-EC30-4BA5-9019-406A301062C5}" dt="2024-11-30T14:18:56.377" v="2319" actId="2696"/>
        <pc:sldMkLst>
          <pc:docMk/>
          <pc:sldMk cId="1547459910" sldId="367"/>
        </pc:sldMkLst>
      </pc:sldChg>
      <pc:sldChg chg="del">
        <pc:chgData name="Richard Watson" userId="e5e577014c15fc33" providerId="LiveId" clId="{2CCAFBC0-EC30-4BA5-9019-406A301062C5}" dt="2024-11-30T14:18:41.621" v="2316" actId="2696"/>
        <pc:sldMkLst>
          <pc:docMk/>
          <pc:sldMk cId="738781211" sldId="368"/>
        </pc:sldMkLst>
      </pc:sldChg>
      <pc:sldChg chg="del">
        <pc:chgData name="Richard Watson" userId="e5e577014c15fc33" providerId="LiveId" clId="{2CCAFBC0-EC30-4BA5-9019-406A301062C5}" dt="2024-11-30T14:18:59.576" v="2320" actId="2696"/>
        <pc:sldMkLst>
          <pc:docMk/>
          <pc:sldMk cId="395102975" sldId="3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4E2F8-A6DF-43E4-EFB9-E05631E41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D37D03-204C-DFD2-BF0B-D76C974588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F22256-5BCC-7671-E555-5051FA943F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E1A7B-58EE-BAAE-42DB-23C6440E5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12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6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FBB84-0550-3131-6923-250A7CE71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92EC5A-CDE4-D6FB-21A0-207F4E464A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920AB0-F5C3-CD48-330E-C855FC6B5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DA355-8704-194D-6E0E-010C158FF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4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CE80D-6755-DBEA-FAE9-A5D97D24A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C2DDE9-88B8-09F4-7387-62B344706D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1E81D7-AF35-8108-B58F-35DE688E4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F8B78-9017-EF47-94C0-37C72F566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88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0BFAF-50F8-A75F-F7BC-1F56BCD12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2C0AC7-8F1D-D013-F746-44289EC016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5641CC-1C6C-68CE-6336-3360DB205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57528-4A2A-B16E-A08F-D5B152D90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50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12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060A6-003D-2E8B-86B1-C2EF20535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9D08B1-4DC8-107D-C882-86D3BCCF6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F25AB9-74CC-15E3-85E0-59F119CF0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45372-42BB-8B24-8656-D259B2F51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60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B8CCD-7EBF-98A4-C655-6F6C4F352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4E5296-17F9-97D9-9CB5-6556C7AEE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F879E-71D5-9D18-F146-A649CAC03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4B635-5878-2B21-BF9D-F0F75D728C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riptureunion.org/home/cross-at-sunrise-1600px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0E43F2-0133-5FDC-1363-5E02BC92E458}"/>
              </a:ext>
            </a:extLst>
          </p:cNvPr>
          <p:cNvSpPr txBox="1"/>
          <p:nvPr/>
        </p:nvSpPr>
        <p:spPr>
          <a:xfrm flipH="1">
            <a:off x="1324708" y="2228558"/>
            <a:ext cx="9319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LESSONS FROM THE MIRACLES OF JESUS</a:t>
            </a:r>
          </a:p>
        </p:txBody>
      </p:sp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9340895-7221-344D-6671-BC4771C9D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58B982-8FB9-22F8-2C0C-AA6CF55256D8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773113" y="257175"/>
            <a:ext cx="11066462" cy="206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Jesus calms the storm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Who is this man?</a:t>
            </a:r>
          </a:p>
          <a:p>
            <a:pPr algn="ctr"/>
            <a:r>
              <a:rPr lang="en-US" sz="2800" dirty="0"/>
              <a:t>1 John 3:1-8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A cross on a hill with the sun shining through the clouds&#10;&#10;Description automatically generated">
            <a:extLst>
              <a:ext uri="{FF2B5EF4-FFF2-40B4-BE49-F238E27FC236}">
                <a16:creationId xmlns:a16="http://schemas.microsoft.com/office/drawing/2014/main" id="{361DEEB4-C8CD-5529-DB2D-D64939EB5C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82630" y="2649415"/>
            <a:ext cx="6447427" cy="36576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val="323052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D893-E98A-260A-9EC4-B9365E53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199" y="597877"/>
            <a:ext cx="6588115" cy="5405980"/>
          </a:xfrm>
        </p:spPr>
        <p:txBody>
          <a:bodyPr/>
          <a:lstStyle/>
          <a:p>
            <a:r>
              <a:rPr lang="en-US" dirty="0"/>
              <a:t>Next WEEK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pigs </a:t>
            </a:r>
            <a:r>
              <a:rPr lang="en-US" dirty="0" err="1"/>
              <a:t>soooiee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MATTHEW 8:23-27</a:t>
            </a:r>
            <a:br>
              <a:rPr lang="en-US" dirty="0"/>
            </a:br>
            <a:r>
              <a:rPr lang="en-US" dirty="0"/>
              <a:t>MARK 4:35-41</a:t>
            </a:r>
            <a:br>
              <a:rPr lang="en-US" dirty="0"/>
            </a:br>
            <a:r>
              <a:rPr lang="en-US" dirty="0"/>
              <a:t>LUKE 8:26-39</a:t>
            </a:r>
          </a:p>
        </p:txBody>
      </p:sp>
      <p:pic>
        <p:nvPicPr>
          <p:cNvPr id="5" name="Picture Placeholder 14" descr="Mountains under near dusk sky">
            <a:extLst>
              <a:ext uri="{FF2B5EF4-FFF2-40B4-BE49-F238E27FC236}">
                <a16:creationId xmlns:a16="http://schemas.microsoft.com/office/drawing/2014/main" id="{DE72DC91-8DC9-B68C-C1D3-8F5273481A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3191" r="13191"/>
          <a:stretch/>
        </p:blipFill>
        <p:spPr>
          <a:xfrm>
            <a:off x="1371606" y="3205313"/>
            <a:ext cx="3043077" cy="3043083"/>
          </a:xfrm>
        </p:spPr>
      </p:pic>
    </p:spTree>
    <p:extLst>
      <p:ext uri="{BB962C8B-B14F-4D97-AF65-F5344CB8AC3E}">
        <p14:creationId xmlns:p14="http://schemas.microsoft.com/office/powerpoint/2010/main" val="427394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461" y="1142999"/>
            <a:ext cx="9577753" cy="3804139"/>
          </a:xfrm>
        </p:spPr>
        <p:txBody>
          <a:bodyPr/>
          <a:lstStyle/>
          <a:p>
            <a:r>
              <a:rPr lang="en-US" sz="4000" dirty="0"/>
              <a:t>Jesus calms the storm</a:t>
            </a:r>
            <a:br>
              <a:rPr lang="en-US" sz="4000" dirty="0"/>
            </a:br>
            <a:br>
              <a:rPr lang="en-US" sz="4000" dirty="0"/>
            </a:br>
            <a:r>
              <a:rPr lang="en-US" sz="2800" dirty="0"/>
              <a:t>Matthew 8:23-27</a:t>
            </a:r>
            <a:br>
              <a:rPr lang="en-US" sz="2800" dirty="0"/>
            </a:br>
            <a:r>
              <a:rPr lang="en-US" sz="2800" dirty="0"/>
              <a:t>mark 4:35-41</a:t>
            </a:r>
            <a:br>
              <a:rPr lang="en-US" sz="2800" dirty="0"/>
            </a:br>
            <a:r>
              <a:rPr lang="en-US" sz="2800" dirty="0"/>
              <a:t>Luke 8:22-25</a:t>
            </a:r>
          </a:p>
        </p:txBody>
      </p:sp>
    </p:spTree>
    <p:extLst>
      <p:ext uri="{BB962C8B-B14F-4D97-AF65-F5344CB8AC3E}">
        <p14:creationId xmlns:p14="http://schemas.microsoft.com/office/powerpoint/2010/main" val="364077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B520C53E-8329-74AB-5229-BCDE630B2E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1" b="21"/>
          <a:stretch/>
        </p:blipFill>
        <p:spPr>
          <a:xfrm>
            <a:off x="740898" y="2541781"/>
            <a:ext cx="3707972" cy="370797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F7377-87AF-3A8C-539C-8A9651F5DA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20308" y="339971"/>
            <a:ext cx="7628782" cy="6224952"/>
          </a:xfrm>
        </p:spPr>
        <p:txBody>
          <a:bodyPr>
            <a:normAutofit/>
          </a:bodyPr>
          <a:lstStyle/>
          <a:p>
            <a:r>
              <a:rPr lang="en-US" sz="2800" b="1" dirty="0"/>
              <a:t>Miracles are works of a supernatural origin and character, such as cannot be produced by natural agents and means</a:t>
            </a:r>
          </a:p>
          <a:p>
            <a:endParaRPr lang="en-US" sz="2800" b="1" dirty="0"/>
          </a:p>
          <a:p>
            <a:r>
              <a:rPr lang="en-US" sz="2800" b="1" dirty="0"/>
              <a:t>Miracles confirm the word and the speaker</a:t>
            </a:r>
          </a:p>
          <a:p>
            <a:endParaRPr lang="en-US" sz="2800" b="1" dirty="0"/>
          </a:p>
          <a:p>
            <a:r>
              <a:rPr lang="en-US" sz="2800" b="1" dirty="0"/>
              <a:t>During Jesus’ public ministry, the Gentiles didn’t know him and the Jews needed to come to the belief that He was the Messiah</a:t>
            </a:r>
          </a:p>
          <a:p>
            <a:endParaRPr lang="en-US" sz="2800" dirty="0"/>
          </a:p>
          <a:p>
            <a:r>
              <a:rPr lang="en-US" sz="2800" b="1" dirty="0"/>
              <a:t>The miraculous is not to be confused with the providential, where God operates within the usual course of nature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7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C241924-CAE7-B2D6-D51E-BA28C4466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E95D40-314B-39AF-045E-C0E12E9BD785}"/>
              </a:ext>
            </a:extLst>
          </p:cNvPr>
          <p:cNvSpPr txBox="1"/>
          <p:nvPr/>
        </p:nvSpPr>
        <p:spPr>
          <a:xfrm>
            <a:off x="1154723" y="661851"/>
            <a:ext cx="98825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True or False – miracles were performed in the 1</a:t>
            </a:r>
            <a:r>
              <a:rPr lang="en-US" sz="2800" baseline="30000" dirty="0">
                <a:solidFill>
                  <a:schemeClr val="bg1"/>
                </a:solidFill>
              </a:rPr>
              <a:t>st</a:t>
            </a:r>
            <a:r>
              <a:rPr lang="en-US" sz="2800" dirty="0">
                <a:solidFill>
                  <a:schemeClr val="bg1"/>
                </a:solidFill>
              </a:rPr>
              <a:t> century and we read about them in the Bible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D677CF-DD43-F6A8-EB37-825D16EB122F}"/>
              </a:ext>
            </a:extLst>
          </p:cNvPr>
          <p:cNvSpPr txBox="1"/>
          <p:nvPr/>
        </p:nvSpPr>
        <p:spPr>
          <a:xfrm>
            <a:off x="1154723" y="1878918"/>
            <a:ext cx="9882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True or False – miracles are performed today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2B4FAF-DFFB-76F3-3FC6-013900372ECD}"/>
              </a:ext>
            </a:extLst>
          </p:cNvPr>
          <p:cNvSpPr txBox="1"/>
          <p:nvPr/>
        </p:nvSpPr>
        <p:spPr>
          <a:xfrm>
            <a:off x="1154723" y="2638203"/>
            <a:ext cx="9882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When / why did miracles cease?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59280-975B-E0BC-748D-F51561E8DAE2}"/>
              </a:ext>
            </a:extLst>
          </p:cNvPr>
          <p:cNvSpPr txBox="1"/>
          <p:nvPr/>
        </p:nvSpPr>
        <p:spPr>
          <a:xfrm>
            <a:off x="1154723" y="3357784"/>
            <a:ext cx="9882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2 Peter 1:3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E36EC8-0D80-AA92-7D45-7E99E358DCE9}"/>
              </a:ext>
            </a:extLst>
          </p:cNvPr>
          <p:cNvSpPr txBox="1"/>
          <p:nvPr/>
        </p:nvSpPr>
        <p:spPr>
          <a:xfrm>
            <a:off x="1154723" y="4077365"/>
            <a:ext cx="9882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How did people of the 1</a:t>
            </a:r>
            <a:r>
              <a:rPr lang="en-US" sz="2800" baseline="30000" dirty="0">
                <a:solidFill>
                  <a:schemeClr val="bg1"/>
                </a:solidFill>
              </a:rPr>
              <a:t>st</a:t>
            </a:r>
            <a:r>
              <a:rPr lang="en-US" sz="2800" dirty="0">
                <a:solidFill>
                  <a:schemeClr val="bg1"/>
                </a:solidFill>
              </a:rPr>
              <a:t> century know Jesus?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D6B6B4-8D2E-FC5C-3E98-7B5570BEC3FC}"/>
              </a:ext>
            </a:extLst>
          </p:cNvPr>
          <p:cNvSpPr txBox="1"/>
          <p:nvPr/>
        </p:nvSpPr>
        <p:spPr>
          <a:xfrm>
            <a:off x="1154724" y="4921422"/>
            <a:ext cx="98825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Can we know Jesus today the same way a 1</a:t>
            </a:r>
            <a:r>
              <a:rPr lang="en-US" sz="2800" baseline="30000" dirty="0">
                <a:solidFill>
                  <a:schemeClr val="bg1"/>
                </a:solidFill>
              </a:rPr>
              <a:t>st</a:t>
            </a:r>
            <a:r>
              <a:rPr lang="en-US" sz="2800" dirty="0">
                <a:solidFill>
                  <a:schemeClr val="bg1"/>
                </a:solidFill>
              </a:rPr>
              <a:t> century person knew Jesus?  How?</a:t>
            </a:r>
          </a:p>
        </p:txBody>
      </p:sp>
    </p:spTree>
    <p:extLst>
      <p:ext uri="{BB962C8B-B14F-4D97-AF65-F5344CB8AC3E}">
        <p14:creationId xmlns:p14="http://schemas.microsoft.com/office/powerpoint/2010/main" val="361912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4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94E7E3-9FC5-07CF-37A7-1AB18EE98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55139F-508B-2089-386A-FF7277FB4DD2}"/>
              </a:ext>
            </a:extLst>
          </p:cNvPr>
          <p:cNvSpPr txBox="1"/>
          <p:nvPr/>
        </p:nvSpPr>
        <p:spPr>
          <a:xfrm>
            <a:off x="1154723" y="828785"/>
            <a:ext cx="9882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2 Timothy 3:16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BB6FC-B1B2-2DE2-C2C1-2134A8C8AF81}"/>
              </a:ext>
            </a:extLst>
          </p:cNvPr>
          <p:cNvSpPr txBox="1"/>
          <p:nvPr/>
        </p:nvSpPr>
        <p:spPr>
          <a:xfrm>
            <a:off x="1154723" y="1592795"/>
            <a:ext cx="98825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Could 2 Timothy 3:16 be true if the word was incomplete?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CBFA54-EBFE-7B6A-560C-4F473B9749F3}"/>
              </a:ext>
            </a:extLst>
          </p:cNvPr>
          <p:cNvSpPr txBox="1"/>
          <p:nvPr/>
        </p:nvSpPr>
        <p:spPr>
          <a:xfrm>
            <a:off x="1154723" y="2801145"/>
            <a:ext cx="98825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If we insist that we need a miracle today to believe in Jesus, then we are saying that we do not believe that God’s word is complete and without error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636F7-75B8-171F-AE31-CB0FDA80425C}"/>
              </a:ext>
            </a:extLst>
          </p:cNvPr>
          <p:cNvSpPr txBox="1"/>
          <p:nvPr/>
        </p:nvSpPr>
        <p:spPr>
          <a:xfrm>
            <a:off x="1154723" y="4440383"/>
            <a:ext cx="98825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1 Corinthians chapters 12, 13 and 14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1 Corinthians  13:8-10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84EB4-FF3D-D160-E2E7-DD3A6880AC99}"/>
              </a:ext>
            </a:extLst>
          </p:cNvPr>
          <p:cNvSpPr txBox="1"/>
          <p:nvPr/>
        </p:nvSpPr>
        <p:spPr>
          <a:xfrm>
            <a:off x="1154723" y="5568546"/>
            <a:ext cx="9882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Ephesians 4:8,13</a:t>
            </a:r>
          </a:p>
        </p:txBody>
      </p:sp>
    </p:spTree>
    <p:extLst>
      <p:ext uri="{BB962C8B-B14F-4D97-AF65-F5344CB8AC3E}">
        <p14:creationId xmlns:p14="http://schemas.microsoft.com/office/powerpoint/2010/main" val="327517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304A1E9-2CFA-0435-8F08-107442C6B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0E8A6-2204-569E-243E-BDF82665B3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5446" y="199292"/>
            <a:ext cx="11101755" cy="6482862"/>
          </a:xfrm>
        </p:spPr>
        <p:txBody>
          <a:bodyPr>
            <a:normAutofit/>
          </a:bodyPr>
          <a:lstStyle/>
          <a:p>
            <a:pPr algn="ctr"/>
            <a:endParaRPr lang="en-US" sz="3000" b="1" dirty="0"/>
          </a:p>
          <a:p>
            <a:pPr algn="ctr"/>
            <a:r>
              <a:rPr lang="en-US" sz="3000" dirty="0"/>
              <a:t>Jesus calms the storm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/>
              <a:t>Matthew 8:23-27</a:t>
            </a:r>
          </a:p>
          <a:p>
            <a:pPr algn="ctr"/>
            <a:r>
              <a:rPr lang="en-US" sz="3000" dirty="0"/>
              <a:t>Mark 4:35-41</a:t>
            </a:r>
          </a:p>
          <a:p>
            <a:pPr algn="ctr"/>
            <a:r>
              <a:rPr lang="en-US" sz="3000" dirty="0"/>
              <a:t>Luke 8:22-25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/>
              <a:t>The context</a:t>
            </a:r>
          </a:p>
          <a:p>
            <a:pPr algn="ctr"/>
            <a:r>
              <a:rPr lang="en-US" sz="3000" dirty="0"/>
              <a:t>Jesus’ busy day</a:t>
            </a:r>
          </a:p>
          <a:p>
            <a:pPr algn="ctr"/>
            <a:r>
              <a:rPr lang="en-US" sz="3000" dirty="0"/>
              <a:t>A boat trip to get away from the crowd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022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of the bible">
            <a:extLst>
              <a:ext uri="{FF2B5EF4-FFF2-40B4-BE49-F238E27FC236}">
                <a16:creationId xmlns:a16="http://schemas.microsoft.com/office/drawing/2014/main" id="{33C8492A-0679-13D5-DCCE-4A96F65AE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909" y="287216"/>
            <a:ext cx="4923691" cy="62835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CAD31C-A634-C5D2-D0A3-B288F9373F25}"/>
              </a:ext>
            </a:extLst>
          </p:cNvPr>
          <p:cNvSpPr txBox="1"/>
          <p:nvPr/>
        </p:nvSpPr>
        <p:spPr>
          <a:xfrm>
            <a:off x="281354" y="287216"/>
            <a:ext cx="492369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Jesus’ home base was in Capernaum.  During His ministry, He made multiple trips across the lake to the eastern shore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Land of the Gadarenes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Land of the </a:t>
            </a:r>
            <a:r>
              <a:rPr lang="en-US" sz="2800" b="1" dirty="0" err="1">
                <a:solidFill>
                  <a:schemeClr val="bg1"/>
                </a:solidFill>
              </a:rPr>
              <a:t>Gerasenes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City of </a:t>
            </a:r>
            <a:r>
              <a:rPr lang="en-US" sz="2800" b="1" dirty="0" err="1">
                <a:solidFill>
                  <a:schemeClr val="bg1"/>
                </a:solidFill>
              </a:rPr>
              <a:t>Gerasa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City of </a:t>
            </a:r>
            <a:r>
              <a:rPr lang="en-US" sz="2800" b="1" dirty="0" err="1">
                <a:solidFill>
                  <a:schemeClr val="bg1"/>
                </a:solidFill>
              </a:rPr>
              <a:t>Gergesa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City of </a:t>
            </a:r>
            <a:r>
              <a:rPr lang="en-US" sz="2800" b="1" dirty="0" err="1">
                <a:solidFill>
                  <a:schemeClr val="bg1"/>
                </a:solidFill>
              </a:rPr>
              <a:t>Kherasa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Ruled by the city of Gadara (SE of the lake -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X marks Gadara)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ABC357E-DC96-054D-4014-106651BD727D}"/>
              </a:ext>
            </a:extLst>
          </p:cNvPr>
          <p:cNvCxnSpPr>
            <a:cxnSpLocks/>
          </p:cNvCxnSpPr>
          <p:nvPr/>
        </p:nvCxnSpPr>
        <p:spPr>
          <a:xfrm>
            <a:off x="8780585" y="1113692"/>
            <a:ext cx="468923" cy="442511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896D47B-B20E-A80A-3E3E-B7CA458CBDEB}"/>
              </a:ext>
            </a:extLst>
          </p:cNvPr>
          <p:cNvSpPr/>
          <p:nvPr/>
        </p:nvSpPr>
        <p:spPr>
          <a:xfrm>
            <a:off x="7737232" y="762000"/>
            <a:ext cx="1395044" cy="35169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B8B46CB1-A999-5D85-D816-F8FA8EFE2683}"/>
              </a:ext>
            </a:extLst>
          </p:cNvPr>
          <p:cNvSpPr/>
          <p:nvPr/>
        </p:nvSpPr>
        <p:spPr>
          <a:xfrm>
            <a:off x="9249508" y="1614818"/>
            <a:ext cx="234462" cy="293077"/>
          </a:xfrm>
          <a:prstGeom prst="mathMultiply">
            <a:avLst/>
          </a:prstGeom>
          <a:solidFill>
            <a:srgbClr val="FF0000"/>
          </a:solidFill>
          <a:ln w="12700">
            <a:solidFill>
              <a:schemeClr val="accent1">
                <a:shade val="15000"/>
                <a:alpha val="9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EE9A61E-AFAE-BE11-C0FF-6378186E3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450CA-B255-E523-022B-C594F4F8B3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5460" y="1594336"/>
            <a:ext cx="11101755" cy="327073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endParaRPr lang="en-US" sz="2800" b="1" dirty="0"/>
          </a:p>
          <a:p>
            <a:pPr marL="514350" indent="-514350">
              <a:buAutoNum type="arabicParenR"/>
            </a:pPr>
            <a:endParaRPr lang="en-US" sz="2800" b="1" dirty="0"/>
          </a:p>
          <a:p>
            <a:pPr marL="514350" indent="-514350" algn="ctr">
              <a:buAutoNum type="arabicParenR"/>
            </a:pPr>
            <a:r>
              <a:rPr lang="en-US" sz="3000" dirty="0"/>
              <a:t>Jesus was fully God AND He was fully man</a:t>
            </a:r>
            <a:br>
              <a:rPr lang="en-US" sz="3000" dirty="0"/>
            </a:br>
            <a:endParaRPr lang="en-US" sz="3000" dirty="0"/>
          </a:p>
          <a:p>
            <a:pPr marL="514350" indent="-514350" algn="ctr">
              <a:buAutoNum type="arabicParenR"/>
            </a:pPr>
            <a:r>
              <a:rPr lang="en-US" sz="3000" dirty="0"/>
              <a:t>We need to have faith like Jesus had faith</a:t>
            </a:r>
            <a:br>
              <a:rPr lang="en-US" sz="3000" dirty="0"/>
            </a:br>
            <a:endParaRPr lang="en-US" sz="3000" dirty="0"/>
          </a:p>
          <a:p>
            <a:pPr marL="514350" indent="-514350" algn="ctr">
              <a:buAutoNum type="arabicParenR"/>
            </a:pPr>
            <a:r>
              <a:rPr lang="en-US" sz="3000" dirty="0"/>
              <a:t>Faith is not a function of physical proximity to Jesus</a:t>
            </a:r>
            <a:br>
              <a:rPr lang="en-US" sz="3000" dirty="0"/>
            </a:br>
            <a:endParaRPr lang="en-US" sz="3000" dirty="0"/>
          </a:p>
          <a:p>
            <a:pPr marL="514350" indent="-514350" algn="ctr">
              <a:buAutoNum type="arabicParenR"/>
            </a:pPr>
            <a:r>
              <a:rPr lang="en-US" sz="3000" dirty="0"/>
              <a:t>We can be assured that Jesus is the Son of God</a:t>
            </a:r>
          </a:p>
          <a:p>
            <a:pPr marL="514350" indent="-514350">
              <a:buAutoNum type="arabicParenR"/>
            </a:pP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E0BC8-0FBB-B09A-7857-A88E3BB2AC8F}"/>
              </a:ext>
            </a:extLst>
          </p:cNvPr>
          <p:cNvSpPr txBox="1"/>
          <p:nvPr/>
        </p:nvSpPr>
        <p:spPr>
          <a:xfrm>
            <a:off x="2520462" y="668215"/>
            <a:ext cx="72917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Jesus calms the storm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Matthew 8:23-27; Mark 4:35-41; Luke 8:22-25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D20F7CE-B035-7A48-4155-FBC486BA2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FE092-07A0-6E49-B216-BC60B6DD6B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2707" y="1500553"/>
            <a:ext cx="11066585" cy="5263661"/>
          </a:xfrm>
        </p:spPr>
        <p:txBody>
          <a:bodyPr>
            <a:normAutofit lnSpcReduction="10000"/>
          </a:bodyPr>
          <a:lstStyle/>
          <a:p>
            <a:endParaRPr lang="en-US" sz="2800" b="1" dirty="0"/>
          </a:p>
          <a:p>
            <a:pPr algn="ctr"/>
            <a:r>
              <a:rPr lang="en-US" sz="2800" dirty="0"/>
              <a:t>Who is this man? (Matthew 8:27; Mark 4:41; Luke 8:25) that the wind and the waves obey him</a:t>
            </a:r>
            <a:br>
              <a:rPr lang="en-US" sz="2800" dirty="0"/>
            </a:br>
            <a:endParaRPr lang="en-US" sz="2800" dirty="0"/>
          </a:p>
          <a:p>
            <a:pPr algn="ctr"/>
            <a:r>
              <a:rPr lang="en-US" sz="2800" dirty="0"/>
              <a:t>Who is this man? (Luke 5:21) who blasphemes</a:t>
            </a:r>
            <a:br>
              <a:rPr lang="en-US" sz="2800" dirty="0"/>
            </a:br>
            <a:endParaRPr lang="en-US" sz="2800" dirty="0"/>
          </a:p>
          <a:p>
            <a:pPr algn="ctr"/>
            <a:r>
              <a:rPr lang="en-US" sz="2800" dirty="0"/>
              <a:t>Who is this man?  (Luke 7:49) who forgives sin of the woman who washes his feet</a:t>
            </a:r>
            <a:br>
              <a:rPr lang="en-US" sz="2800" dirty="0"/>
            </a:br>
            <a:endParaRPr lang="en-US" sz="2800" dirty="0"/>
          </a:p>
          <a:p>
            <a:pPr algn="ctr"/>
            <a:r>
              <a:rPr lang="en-US" sz="2800" dirty="0"/>
              <a:t>Who is this man? (Luke 9:9) about whom Herod hears</a:t>
            </a:r>
            <a:br>
              <a:rPr lang="en-US" sz="2800" dirty="0"/>
            </a:br>
            <a:endParaRPr lang="en-US" sz="2800" dirty="0"/>
          </a:p>
          <a:p>
            <a:pPr algn="ctr"/>
            <a:r>
              <a:rPr lang="en-US" sz="2800" dirty="0"/>
              <a:t>Who is this man? (Matthew 21:10) who made a triumphal entry into Jerusalem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77DC8-9E93-1818-B949-A1950E0598AD}"/>
              </a:ext>
            </a:extLst>
          </p:cNvPr>
          <p:cNvSpPr txBox="1"/>
          <p:nvPr/>
        </p:nvSpPr>
        <p:spPr>
          <a:xfrm>
            <a:off x="1436076" y="93785"/>
            <a:ext cx="93198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Jesus calms the storm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Matthew 8:23-27; Mark 4:35-41; Luke 8:22-25</a:t>
            </a:r>
          </a:p>
        </p:txBody>
      </p:sp>
    </p:spTree>
    <p:extLst>
      <p:ext uri="{BB962C8B-B14F-4D97-AF65-F5344CB8AC3E}">
        <p14:creationId xmlns:p14="http://schemas.microsoft.com/office/powerpoint/2010/main" val="181781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{E9AD8066-BA5B-4717-9508-B54BD80B76EC}tf89338750_win32</Template>
  <TotalTime>2403</TotalTime>
  <Words>488</Words>
  <Application>Microsoft Office PowerPoint</Application>
  <PresentationFormat>Widescreen</PresentationFormat>
  <Paragraphs>76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Univers</vt:lpstr>
      <vt:lpstr>GradientVTI</vt:lpstr>
      <vt:lpstr>PowerPoint Presentation</vt:lpstr>
      <vt:lpstr>Jesus calms the storm  Matthew 8:23-27 mark 4:35-41 Luke 8:22-25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WEEK  pigs soooiee  MATTHEW 8:23-27 MARK 4:35-41 LUKE 8:26-39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Watson</dc:creator>
  <cp:lastModifiedBy>Richard Watson</cp:lastModifiedBy>
  <cp:revision>2</cp:revision>
  <dcterms:created xsi:type="dcterms:W3CDTF">2024-10-15T19:17:00Z</dcterms:created>
  <dcterms:modified xsi:type="dcterms:W3CDTF">2024-12-03T14:24:49Z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