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1E5F2-A35B-C346-8262-41447DDBE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B7DE1-18CB-1347-9068-066BD5BC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19D68-0CBA-3540-ACE4-198FE007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EF09B-9543-4446-8B54-36F6C5880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54C38-D844-734A-B4EE-0869B7D6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0E649-BA28-0B4D-AE0B-B334F589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D89033-08F2-6D43-B8C9-0845B47A3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E7ACF-5E0D-654B-B4CA-B3F75E5D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F03B1-AC3D-7345-843E-11F813696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C6B09-8E1F-C447-84BC-9E1D9247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CDB6C0-63A6-3D4D-823D-C50BD695EE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69466-5EF4-BA4A-A8F2-C4508268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FA15-4021-7F44-A8A4-16EB2E8E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4CC4-70C2-CB4D-9A65-B05C89E4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B3686-6FEC-B049-A3DF-6B2D81E4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2A3C-4E60-974C-8167-1DD1D882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B6648-0581-2A41-ABD8-9E670031D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6449C-D75A-144C-B411-21EA7DA5B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6F2E2-A5E3-6348-A78F-2F69EB87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DFB8E-6F70-714E-A828-FEFE5975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0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62F7F-7D14-BB4D-8A09-2E90072C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3D743-4E61-BD44-91E9-5B4FC715E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96913-53FF-C74B-9D4F-9AF5A468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39309-D9E9-2D4D-BAA6-2F828101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9A6EA-EE5B-B14D-8D75-4B30FD0F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02EE3-F0FF-EB44-BFD6-A1CD3D10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A83AB-519B-5A40-86D3-FD2A86D75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49DA4-6EE1-1848-999F-8F4A8F3B4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1F28A-9A13-D540-A712-2827F7CA1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73E57-C8CF-A54A-98BF-9C610C99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ADBAC-AE7B-FC4E-BF97-73A47BCD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5F9E-28DF-894A-B425-F6654BE9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E2273-4D87-D14A-B5DF-3E829C35B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6ED25-238B-5748-B33E-76A16244D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37FFC-D74B-AF48-87ED-BE6C9DD8E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96F70A-4063-E944-B204-2F8794D5C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0F939A-D577-F449-908E-1889D755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486DA-BD03-7F44-B4A8-13635120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1DD9E-D488-1B47-8B8D-4931B27F9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3CC87-2895-104C-A15A-60AD517E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C2D0-5209-9D4C-9B5C-D9B1AF72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F6629-55B4-FF4E-BCEE-5616562C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45746-BF31-2A41-A068-BC351AA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44A0E5-9310-8D49-902A-4407C4B83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FCDEC-34D6-454E-BA0D-D435277B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B08D4-5A46-1541-80D8-F71F600D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FA2C-DE44-CC42-9554-D78F74B6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C95A-DE30-C146-B642-3A0166437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02516-ACA0-2F47-A186-5AD5723CC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CC29E-C4FA-5844-AD32-598E5C1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1FDB5-0549-4648-8661-05E5C3F69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0ED8D-6D9B-D744-BAC2-1582BC7F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4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3579E-03B0-0440-94EA-0C6D12DB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DF3A2B-36BA-2A43-BB05-6B027A92D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4B543-AF65-DD4F-9210-25F9202BC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A324D-CDAE-2548-A328-6A357075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7FCB8-742B-D448-B2DB-19A6CD2F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22EA0-7E2C-2245-A0D0-E5B33FE5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056550-7CF7-314B-912C-A3D3EE91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EB56B-0DEB-4A4D-B84C-1CD5A91B5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B8A1B-A3AD-8248-95FD-D37CD305B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ED878-BFE6-594E-AE84-7D0493C0001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BE40D-4FFC-1E45-BCB3-723AA4F4D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7C9E5-FED1-8543-B6DE-6D62E448B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CA3D-3E33-944A-93EE-37BD26CA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3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8F9C2FE-D7B1-EE4D-B7A5-BF3E0C1A4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1562E09E-83B3-E447-83DB-473B787A6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63722FE-9F43-2D47-BB63-B1D4A2ECF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66AF0CF-1D8F-484F-9A2F-D7C64265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20380BF-66D1-2544-90E8-CD0BF959F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E9F715EA-36FE-7B4E-A14A-997A1186C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DA2ECD0C-EF33-CD45-8A54-D15C85B0B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61B934B6-3C65-C440-AFF8-7A73BF49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A158BC2B-4EE0-DA47-AF49-CBDBDF04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1107D3C6-B6D8-C342-BCC8-8CAA6C7B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78732C8-36FB-034B-8F86-8AB79615D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3BDBD-C702-4E44-8E86-884F72F2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DBF216C-943B-4141-B9E1-1DB64DDB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their phones&#10;&#10;Description automatically generated with medium confidence">
            <a:extLst>
              <a:ext uri="{FF2B5EF4-FFF2-40B4-BE49-F238E27FC236}">
                <a16:creationId xmlns:a16="http://schemas.microsoft.com/office/drawing/2014/main" id="{A0D0BD29-219F-3545-8B39-B0CD73430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5A20394-9A5C-8F4A-AEFA-F5B0F63CE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all&#10;&#10;Description automatically generated">
            <a:extLst>
              <a:ext uri="{FF2B5EF4-FFF2-40B4-BE49-F238E27FC236}">
                <a16:creationId xmlns:a16="http://schemas.microsoft.com/office/drawing/2014/main" id="{17B7863F-1DC5-6B4F-B33F-B4F198A44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wall&#10;&#10;Description automatically generated">
            <a:extLst>
              <a:ext uri="{FF2B5EF4-FFF2-40B4-BE49-F238E27FC236}">
                <a16:creationId xmlns:a16="http://schemas.microsoft.com/office/drawing/2014/main" id="{2BF804F5-C626-7345-9528-517329B83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CABB2BC-C2BD-5F44-8C4C-CF5D66818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807B11C-1397-5146-B8A7-EA2E31C8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8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Wells</dc:creator>
  <cp:lastModifiedBy>David Sproule</cp:lastModifiedBy>
  <cp:revision>1</cp:revision>
  <dcterms:created xsi:type="dcterms:W3CDTF">2021-02-07T06:15:35Z</dcterms:created>
  <dcterms:modified xsi:type="dcterms:W3CDTF">2024-12-06T15:06:04Z</dcterms:modified>
</cp:coreProperties>
</file>