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84" r:id="rId6"/>
    <p:sldId id="285" r:id="rId7"/>
    <p:sldId id="286" r:id="rId8"/>
    <p:sldId id="287" r:id="rId9"/>
    <p:sldId id="288" r:id="rId10"/>
    <p:sldId id="289" r:id="rId11"/>
    <p:sldId id="261" r:id="rId12"/>
    <p:sldId id="262" r:id="rId13"/>
    <p:sldId id="263" r:id="rId14"/>
    <p:sldId id="264" r:id="rId15"/>
    <p:sldId id="265" r:id="rId16"/>
    <p:sldId id="277" r:id="rId17"/>
    <p:sldId id="278" r:id="rId18"/>
    <p:sldId id="280" r:id="rId19"/>
    <p:sldId id="281" r:id="rId20"/>
    <p:sldId id="282" r:id="rId21"/>
    <p:sldId id="283" r:id="rId22"/>
    <p:sldId id="266" r:id="rId23"/>
    <p:sldId id="267" r:id="rId24"/>
    <p:sldId id="268" r:id="rId25"/>
    <p:sldId id="269" r:id="rId26"/>
    <p:sldId id="270" r:id="rId27"/>
    <p:sldId id="279" r:id="rId28"/>
    <p:sldId id="271" r:id="rId29"/>
    <p:sldId id="272" r:id="rId30"/>
    <p:sldId id="273" r:id="rId31"/>
    <p:sldId id="331" r:id="rId32"/>
    <p:sldId id="332" r:id="rId33"/>
    <p:sldId id="333" r:id="rId34"/>
    <p:sldId id="334" r:id="rId35"/>
    <p:sldId id="335" r:id="rId36"/>
    <p:sldId id="326" r:id="rId37"/>
    <p:sldId id="328" r:id="rId38"/>
    <p:sldId id="327" r:id="rId39"/>
    <p:sldId id="330" r:id="rId40"/>
    <p:sldId id="274" r:id="rId41"/>
    <p:sldId id="275" r:id="rId42"/>
    <p:sldId id="276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71"/>
    <p:restoredTop sz="94674"/>
  </p:normalViewPr>
  <p:slideViewPr>
    <p:cSldViewPr snapToGrid="0" snapToObjects="1">
      <p:cViewPr varScale="1">
        <p:scale>
          <a:sx n="101" d="100"/>
          <a:sy n="101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9FD58-FF11-0F44-B8C6-03E0A7A3DB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979228-2C86-AC45-9DB9-20D5EFEAAC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FA3DD-221C-3D49-BAC5-ACE0B1A82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E307B-95B0-814A-AB58-264322C64A50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07BA7E-91B9-5B45-BEA5-062070C8F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F5BF9-32AA-BA45-B26C-90934684B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EED4-35B9-BB45-A7A5-1EA4C6335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77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C7284-EC1A-8745-A66A-15AF5E4E6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A5B065-D986-1749-BEE1-ACCB5C572F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9507CA-C1D2-9045-8A2D-EE3F14F97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E307B-95B0-814A-AB58-264322C64A50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5301C1-0398-EB45-BBF1-F68B54084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668E43-EC67-D54E-B3DD-E6662662A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EED4-35B9-BB45-A7A5-1EA4C6335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81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B5DE2F-4057-0A42-BF99-230A687E54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EBB18-ACC0-7245-9816-72C410EB03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18849A-70AA-9349-B7B3-4BAD537C8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E307B-95B0-814A-AB58-264322C64A50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E40ABC-E835-2142-AFD0-4CEBB6600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06E13F-504C-6248-A5C4-DD7ECFC86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EED4-35B9-BB45-A7A5-1EA4C6335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91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58079-052C-F540-AA55-C012469BD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1FC12-C78A-E841-B946-57A282404F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741621-B633-5C42-BB23-FB9539D3D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E307B-95B0-814A-AB58-264322C64A50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B06290-E8B1-3F47-BCD2-F90C911EC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6621CA-C7B9-2740-A911-462EF9551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EED4-35B9-BB45-A7A5-1EA4C6335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11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D0393-1E65-1E43-8F16-1B790919B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CB06F8-2C97-9C45-8246-9C0F9FABA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9AF1E-CDEA-1344-8808-29A2CB093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E307B-95B0-814A-AB58-264322C64A50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8BA76-0105-7742-A453-D2B962873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EAA8B-5F63-6141-B587-C378A043A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EED4-35B9-BB45-A7A5-1EA4C6335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8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32DCD-8A66-9444-A531-D3B33D081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8773E-DA20-9B4A-9AE2-74079B85E7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F5ECD3-9635-984D-95C5-1917165734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6731D7-1BF8-544C-B1A7-A536F2513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E307B-95B0-814A-AB58-264322C64A50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920265-70F2-784D-B18B-3EA6B2970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A88F9-A51A-7D4E-AD14-EF5F1B4EB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EED4-35B9-BB45-A7A5-1EA4C6335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88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EA676-99A1-E543-88DC-1AD511F50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A79E5D-46DD-D349-8DE8-BBAEAB0C5A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E7D527-7B56-F449-B5B4-0B33F14A6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E6F36F-BF2A-AB48-92ED-0FBD04F681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7D6142-5925-A448-8789-C27FFEC2A3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7FCD02-B1EB-3C4A-9C01-756D750EE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E307B-95B0-814A-AB58-264322C64A50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DC8FBB-0D94-D041-8842-45B377ADA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9637AA-C5C4-5548-AC33-B60C50566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EED4-35B9-BB45-A7A5-1EA4C6335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156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932A8-EA0B-3341-A01D-5C63AB752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38DF8C-0A11-1447-BB54-DBBC9F77E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E307B-95B0-814A-AB58-264322C64A50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80CA7D-D218-4043-A606-C83291858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751DF5-70DB-AF4C-B4F2-BADCA3CC8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EED4-35B9-BB45-A7A5-1EA4C6335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87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FB232-2164-054C-A957-D9D3DFDEB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E307B-95B0-814A-AB58-264322C64A50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C40BFC-2D81-B34D-B666-395219931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5F28A-F0BC-B242-86C4-6625A372D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EED4-35B9-BB45-A7A5-1EA4C6335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13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2E747-E2F0-B341-905A-ADB5FF509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34C7B9-7277-3B48-A9AC-FB574E36B8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8431A1-F934-1B4C-BD43-90FFE3E924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08E617-99C5-6841-8D77-F1007D34C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E307B-95B0-814A-AB58-264322C64A50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747760-891A-2C4E-88F7-926620D76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FAA36-6D86-BD41-AD41-DF3BEF038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EED4-35B9-BB45-A7A5-1EA4C6335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22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A95F5-EAD2-AD4A-9A01-7BB233E35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5C207E-CABF-B443-BE41-07E8F54098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2C7A22-7864-8147-B8E2-36728EFA8E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C327F8-D0D4-1942-8277-0ADA5B1AD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E307B-95B0-814A-AB58-264322C64A50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06A247-2F64-3A46-A503-F64B16EC4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21AADA-2B02-E84D-A7BD-2C51A9054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2EED4-35B9-BB45-A7A5-1EA4C6335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91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7C2C1F-D008-184A-84F7-E15E17CED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EEF1CC-DFEC-744E-9625-888BEC4F76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5E8621-458C-1C40-9950-739C9DBB56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E307B-95B0-814A-AB58-264322C64A50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BDDA9B-A365-1B4E-8CEA-9363AB19BD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AE37B-9F9E-764A-9767-D698180195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2EED4-35B9-BB45-A7A5-1EA4C63354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767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9F79512-3C82-EC46-A937-2ADFA6AFCD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04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ue circle with text&#10;&#10;Description automatically generated">
            <a:extLst>
              <a:ext uri="{FF2B5EF4-FFF2-40B4-BE49-F238E27FC236}">
                <a16:creationId xmlns:a16="http://schemas.microsoft.com/office/drawing/2014/main" id="{554BA2B4-8108-AFA9-5A14-3D08BF1BBC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50FD21B-BA64-0340-9A36-ED48A45A4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7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6E126625-5075-4D48-A4DE-91BA0B59A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8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computer&#10;&#10;Description automatically generated">
            <a:extLst>
              <a:ext uri="{FF2B5EF4-FFF2-40B4-BE49-F238E27FC236}">
                <a16:creationId xmlns:a16="http://schemas.microsoft.com/office/drawing/2014/main" id="{8DC95D0E-88B6-0145-B629-544015CFCD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01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in a yellow shirt&#10;&#10;Description automatically generated with low confidence">
            <a:extLst>
              <a:ext uri="{FF2B5EF4-FFF2-40B4-BE49-F238E27FC236}">
                <a16:creationId xmlns:a16="http://schemas.microsoft.com/office/drawing/2014/main" id="{151BD1F6-9A31-7144-AB90-E8769F6FE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03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7C47A14D-CC3E-5943-8CDD-8491E20AE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1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omputer screen with a keyboard and a white keyboard&#10;&#10;Description automatically generated">
            <a:extLst>
              <a:ext uri="{FF2B5EF4-FFF2-40B4-BE49-F238E27FC236}">
                <a16:creationId xmlns:a16="http://schemas.microsoft.com/office/drawing/2014/main" id="{2F9C3A3D-B0D8-1A8E-6009-D9E9D60041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3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omputer screen with text on it&#10;&#10;Description automatically generated">
            <a:extLst>
              <a:ext uri="{FF2B5EF4-FFF2-40B4-BE49-F238E27FC236}">
                <a16:creationId xmlns:a16="http://schemas.microsoft.com/office/drawing/2014/main" id="{5F75FFB6-A925-6A3C-B86C-DC3AEA3033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8AFB996-7C53-B3EA-88F5-690B66A82D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17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ack and white text&#10;&#10;Description automatically generated">
            <a:extLst>
              <a:ext uri="{FF2B5EF4-FFF2-40B4-BE49-F238E27FC236}">
                <a16:creationId xmlns:a16="http://schemas.microsoft.com/office/drawing/2014/main" id="{E3DB495A-C7DD-ECB7-1F53-B0404AE018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115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creenshot, hand&#10;&#10;Description automatically generated">
            <a:extLst>
              <a:ext uri="{FF2B5EF4-FFF2-40B4-BE49-F238E27FC236}">
                <a16:creationId xmlns:a16="http://schemas.microsoft.com/office/drawing/2014/main" id="{578A595C-5AEA-B44A-AFB4-DD4270AC2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ack and white text&#10;&#10;Description automatically generated">
            <a:extLst>
              <a:ext uri="{FF2B5EF4-FFF2-40B4-BE49-F238E27FC236}">
                <a16:creationId xmlns:a16="http://schemas.microsoft.com/office/drawing/2014/main" id="{9A07E824-5B11-EDDF-0B1C-658A3F3157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65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ack and white text on a black background&#10;&#10;Description automatically generated">
            <a:extLst>
              <a:ext uri="{FF2B5EF4-FFF2-40B4-BE49-F238E27FC236}">
                <a16:creationId xmlns:a16="http://schemas.microsoft.com/office/drawing/2014/main" id="{3E97796F-16D5-5145-8E57-C82371BC81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60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054AE4C-A249-7542-9A57-AE68FF69D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43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D66AA27-CE70-7F40-9BBD-1E75F85E0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60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7DFBA9E7-13D4-6A44-921E-8F0690C95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849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A3E31099-43D6-424B-8325-089CC244EF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79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F49FBAF-B5A2-6144-8023-B8B5D1F4E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55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ell phone with a screen and a screen&#10;&#10;Description automatically generated with medium confidence">
            <a:extLst>
              <a:ext uri="{FF2B5EF4-FFF2-40B4-BE49-F238E27FC236}">
                <a16:creationId xmlns:a16="http://schemas.microsoft.com/office/drawing/2014/main" id="{8084F10D-42FD-8E9F-70CC-21D31AB3D8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86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D88C90A-7386-BC48-A19B-53F85A709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36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1C73CFC-5090-9747-9317-A9209DB68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95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ying on a bed&#10;&#10;Description automatically generated with low confidence">
            <a:extLst>
              <a:ext uri="{FF2B5EF4-FFF2-40B4-BE49-F238E27FC236}">
                <a16:creationId xmlns:a16="http://schemas.microsoft.com/office/drawing/2014/main" id="{7760E7A5-1441-8145-AFE6-1ACC4E447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2F9BBC0F-7ED8-C84E-9E22-D21F927FE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30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phone&#10;&#10;Description automatically generated">
            <a:extLst>
              <a:ext uri="{FF2B5EF4-FFF2-40B4-BE49-F238E27FC236}">
                <a16:creationId xmlns:a16="http://schemas.microsoft.com/office/drawing/2014/main" id="{2E27E0B7-D157-6122-32AE-3DAA8E0F7E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86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hone with a dashboard&#10;&#10;Description automatically generated">
            <a:extLst>
              <a:ext uri="{FF2B5EF4-FFF2-40B4-BE49-F238E27FC236}">
                <a16:creationId xmlns:a16="http://schemas.microsoft.com/office/drawing/2014/main" id="{5FFD75FB-AC1C-9489-6308-0880973FEE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37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9EF8C1B2-CEAC-E409-218B-B75336FE42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58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hand holding a cell phone&#10;&#10;Description automatically generated">
            <a:extLst>
              <a:ext uri="{FF2B5EF4-FFF2-40B4-BE49-F238E27FC236}">
                <a16:creationId xmlns:a16="http://schemas.microsoft.com/office/drawing/2014/main" id="{FAFD736F-03FB-76CE-57B1-192F9878CF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56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B1BB7EA-59AC-628C-59C8-89D1D6AAAA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55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company&#10;&#10;Description automatically generated">
            <a:extLst>
              <a:ext uri="{FF2B5EF4-FFF2-40B4-BE49-F238E27FC236}">
                <a16:creationId xmlns:a16="http://schemas.microsoft.com/office/drawing/2014/main" id="{87970BE8-0F24-5933-75EC-97D5ED6621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27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circle with a play button and white text&#10;&#10;Description automatically generated">
            <a:extLst>
              <a:ext uri="{FF2B5EF4-FFF2-40B4-BE49-F238E27FC236}">
                <a16:creationId xmlns:a16="http://schemas.microsoft.com/office/drawing/2014/main" id="{FF144F1A-571D-7B9B-74EC-85053EABDA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2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ovie&#10;&#10;Description automatically generated">
            <a:extLst>
              <a:ext uri="{FF2B5EF4-FFF2-40B4-BE49-F238E27FC236}">
                <a16:creationId xmlns:a16="http://schemas.microsoft.com/office/drawing/2014/main" id="{A58048D8-5397-3A4C-3B66-6B5EAC1E75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82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monitor, picture frame, television&#10;&#10;Description automatically generated">
            <a:extLst>
              <a:ext uri="{FF2B5EF4-FFF2-40B4-BE49-F238E27FC236}">
                <a16:creationId xmlns:a16="http://schemas.microsoft.com/office/drawing/2014/main" id="{35775C3B-4F2B-0546-9EBB-FCAF95E1D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8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BAC75677-ADBF-7C4C-8743-B4D64E69B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E534F24-5E78-EE44-BAC5-296087225A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6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453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671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5C040EAF-8F56-93AE-5D09-706A6A6488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86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BF8203DC-B748-C461-7CC0-89452D4132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38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e chart with blue and white text&#10;&#10;Description automatically generated">
            <a:extLst>
              <a:ext uri="{FF2B5EF4-FFF2-40B4-BE49-F238E27FC236}">
                <a16:creationId xmlns:a16="http://schemas.microsoft.com/office/drawing/2014/main" id="{14DAED91-89EB-33CB-96AB-57AEB9FFEF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72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aph showing different components of a person's body&#10;&#10;Description automatically generated with medium confidence">
            <a:extLst>
              <a:ext uri="{FF2B5EF4-FFF2-40B4-BE49-F238E27FC236}">
                <a16:creationId xmlns:a16="http://schemas.microsoft.com/office/drawing/2014/main" id="{6579381D-20F7-A90D-D977-F0D600A8BF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3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diagram of a person's goal&#10;&#10;Description automatically generated with medium confidence">
            <a:extLst>
              <a:ext uri="{FF2B5EF4-FFF2-40B4-BE49-F238E27FC236}">
                <a16:creationId xmlns:a16="http://schemas.microsoft.com/office/drawing/2014/main" id="{176B8265-2A84-65C5-56DE-D22A56832D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6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0</Words>
  <Application>Microsoft Office PowerPoint</Application>
  <PresentationFormat>Widescreen</PresentationFormat>
  <Paragraphs>0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Wells</dc:creator>
  <cp:lastModifiedBy>David Sproule</cp:lastModifiedBy>
  <cp:revision>4</cp:revision>
  <dcterms:created xsi:type="dcterms:W3CDTF">2021-02-06T13:58:17Z</dcterms:created>
  <dcterms:modified xsi:type="dcterms:W3CDTF">2024-12-06T15:05:44Z</dcterms:modified>
</cp:coreProperties>
</file>