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314" r:id="rId25"/>
    <p:sldId id="315" r:id="rId26"/>
    <p:sldId id="316" r:id="rId27"/>
    <p:sldId id="281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310" r:id="rId37"/>
    <p:sldId id="311" r:id="rId38"/>
    <p:sldId id="312" r:id="rId39"/>
    <p:sldId id="31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9"/>
  </p:normalViewPr>
  <p:slideViewPr>
    <p:cSldViewPr snapToGrid="0" snapToObjects="1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56BA-847F-EB42-BF24-8A7A5DE67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7D3E7-A353-3E4B-9D6D-24934D16C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FBDE8-7BA4-BB4C-A1EF-CEC78972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514A7-EFC2-3C44-9C45-65CD6CA2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FCF33-8DBB-ED48-BED4-5DF1F273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1EF9-69F4-7741-B1DF-BBEBC02E5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FD539-5037-954B-9155-EF61ABAEC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D9C81-0A61-1A46-BFF7-9250D0E75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F1DCE-E81B-EA42-9AD3-DD8C9778F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3CECB-5C18-8F43-90B8-FCD593D9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CCCDE4-57AF-9D48-924C-CA03A6C92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315A6-6A24-F64C-AC24-8E35AEA8F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54692-B53C-8C4C-AD35-E11270AB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5CB8-5CDE-524B-B67E-C7C059BBC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51D2F-FE52-6B4A-8351-EBF17D794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01A1-C0D7-084E-B705-4056EE71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7F42C-5E12-7E4A-ACBA-111F2867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7698-B172-DA4F-844D-6246B81A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61969-A891-0349-AFB2-1A9AE6B1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CC8F0-2980-0940-9DA0-C29C2D88D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F9AC5-E4AD-2A4F-9EEA-45D9215E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52F85-3F31-5B4B-AC18-9A74461FC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E607-A2D5-5C4E-AC80-AB5AD2B0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FA6CA-7823-564F-ADDD-F02B2449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44AAC-F2D0-934B-8AF8-0CADC442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119A-85F2-E947-ADFF-4FB64E78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3CE9A-48DF-A749-8210-E1CE39874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9B39C7-303D-C54C-BD3B-853193046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33570-439E-F243-956C-06F92204F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6B916-E0E5-9E4D-BF2F-D4E0D952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7FD1F-7571-694F-86F4-BB311AF4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426E-2126-A045-AD40-E3EB23EB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E6341-A1E2-2B46-A082-07CC9749C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973E9-8014-AD41-AB21-9EA5C659B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93326-30B0-2445-A94F-05FE9C65D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03B2-70F0-3742-9133-117164CCF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56E50-3454-A243-8BCB-F89C6AFF6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9C802-0B89-8449-AE64-6F1BD10E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24DC5-A010-454A-A471-F99F139B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49E0-6317-894E-BDDB-F9F385BC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E98C7-E2AC-E248-BF05-4E0723DB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01D85-A900-CE4F-88E3-DB10D630A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B739E6-D576-324B-9FFE-5BE54ADB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52D8F-37C4-4F4B-8162-37E1A3E5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4079F-FC08-2F4B-A01A-E58FAF79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5C0ED-D44B-9443-89CC-8B1E8214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4AC9-36FF-6E4B-9195-02A310FA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7C7C3-E091-F04C-BB09-96E1287E3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51FC6-702B-A048-9E87-A2DBD1773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942D0-D60C-2B43-953A-2C99E0479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44125-DD49-C24A-9943-9CB32D36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E7890-6AAD-8946-B5BD-DB3B546D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D5E9-4B58-6043-A597-007F7C344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3D2DB-4987-4C4C-B1A4-15756988E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039BBD-B02B-FB43-A743-BB27CF369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CA3E8-8CD3-E045-AAB2-CEAD3552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1C97D-1785-E944-90D6-E2ECB59D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35526-05C3-CB4E-A054-C7A2281C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5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5AF926-098E-5447-9781-97D60438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D6F94-65FE-1049-9133-C0C92B3DC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CBC44-8B91-8846-94E2-08DDB39EA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16D8A-43E6-CB4E-AD06-3CCAFB6C383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F60D8-FFDA-D94C-A76E-206DD7BB6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1DA8B-EE37-F044-BE6A-66F70AB84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7BE7F-0412-C545-8D3E-8688E948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3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8E93522-F6DF-6046-B010-F7962B1E2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6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5C10B6-C88A-BA49-B1F7-383294F2D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2E9CA2-D2C5-7F44-9DEA-F4FCC2AFB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FDA6719-20A3-5C44-BC7E-83F2ECBD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5EF7C4-6546-BA4D-B4A3-2010D008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169112-A117-5747-8B7A-21E73B5C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A75D60-0F73-0D42-BDA9-9A67CBAD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ild using a computer&#10;&#10;Description automatically generated with low confidence">
            <a:extLst>
              <a:ext uri="{FF2B5EF4-FFF2-40B4-BE49-F238E27FC236}">
                <a16:creationId xmlns:a16="http://schemas.microsoft.com/office/drawing/2014/main" id="{134E1F74-1EA2-8F40-B3F0-AB4ECA503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A8E1AAAA-90C2-684B-8972-2B8FC6A8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C7186DEC-16EA-3A44-AAC7-A88FE7D8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monitor, screen&#10;&#10;Description automatically generated">
            <a:extLst>
              <a:ext uri="{FF2B5EF4-FFF2-40B4-BE49-F238E27FC236}">
                <a16:creationId xmlns:a16="http://schemas.microsoft.com/office/drawing/2014/main" id="{B5642011-26C0-F24C-AE42-05E713E4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7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FEA838A-566B-8747-AF7E-819320B4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3D25793-5146-5445-9ACA-0611A576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tablet&#10;&#10;Description automatically generated with low confidence">
            <a:extLst>
              <a:ext uri="{FF2B5EF4-FFF2-40B4-BE49-F238E27FC236}">
                <a16:creationId xmlns:a16="http://schemas.microsoft.com/office/drawing/2014/main" id="{828045C7-6FC3-584B-9FC7-3A01C1EE3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and child holding a phone&#10;&#10;Description automatically generated">
            <a:extLst>
              <a:ext uri="{FF2B5EF4-FFF2-40B4-BE49-F238E27FC236}">
                <a16:creationId xmlns:a16="http://schemas.microsoft.com/office/drawing/2014/main" id="{3CCF3612-3C5E-3C34-1ABE-A346929536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holding a child&#10;&#10;Description automatically generated">
            <a:extLst>
              <a:ext uri="{FF2B5EF4-FFF2-40B4-BE49-F238E27FC236}">
                <a16:creationId xmlns:a16="http://schemas.microsoft.com/office/drawing/2014/main" id="{BD92AE6C-9E61-F6DD-B011-EC4B1BDB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3E83457-855F-F9BB-66AD-08539B622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8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a number of teens&#10;&#10;Description automatically generated with medium confidence">
            <a:extLst>
              <a:ext uri="{FF2B5EF4-FFF2-40B4-BE49-F238E27FC236}">
                <a16:creationId xmlns:a16="http://schemas.microsoft.com/office/drawing/2014/main" id="{4E7AB746-3D70-AC9B-9491-74F6EE5AE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a child holding a cell phone&#10;&#10;Description automatically generated">
            <a:extLst>
              <a:ext uri="{FF2B5EF4-FFF2-40B4-BE49-F238E27FC236}">
                <a16:creationId xmlns:a16="http://schemas.microsoft.com/office/drawing/2014/main" id="{0CDAD141-CA40-5A2B-964C-9E95B573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holding a child&#10;&#10;Description automatically generated">
            <a:extLst>
              <a:ext uri="{FF2B5EF4-FFF2-40B4-BE49-F238E27FC236}">
                <a16:creationId xmlns:a16="http://schemas.microsoft.com/office/drawing/2014/main" id="{F863E27E-1230-FD31-19B6-034BBF18C3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&#10;&#10;Description automatically generated">
            <a:extLst>
              <a:ext uri="{FF2B5EF4-FFF2-40B4-BE49-F238E27FC236}">
                <a16:creationId xmlns:a16="http://schemas.microsoft.com/office/drawing/2014/main" id="{78D8504E-3EFF-DE43-BFEF-CECA6FCE0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8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F2032B2-4A1F-404B-9B27-6DC06571A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display, picture frame&#10;&#10;Description automatically generated">
            <a:extLst>
              <a:ext uri="{FF2B5EF4-FFF2-40B4-BE49-F238E27FC236}">
                <a16:creationId xmlns:a16="http://schemas.microsoft.com/office/drawing/2014/main" id="{76C613FB-86AE-B946-8662-858127F1B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78B70FD-7959-6D4D-8C1F-65DBBEF67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C142EC-A18E-DD48-9F90-EDD289A77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F0D491-33DC-4242-B483-838B60D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E706E6-B539-AE49-99F6-18F4420A0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3277C1A-F3D7-584D-8816-4E84F9F8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6BA9CF5-49F6-2E4D-940F-9A78F9A08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8ACD221-97C3-D845-AE9D-0BE4D4D8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0688D9-CEC6-7843-80EF-C8AB2C290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3A5CB23-D201-154F-915A-92BC8F8EF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1DD213-BBDE-124F-9AD3-C92ED9DA2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icture frame&#10;&#10;Description automatically generated">
            <a:extLst>
              <a:ext uri="{FF2B5EF4-FFF2-40B4-BE49-F238E27FC236}">
                <a16:creationId xmlns:a16="http://schemas.microsoft.com/office/drawing/2014/main" id="{9588E4FE-2F19-8645-AF4D-C0D8DC00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3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C50E3A-582E-434A-B10F-755A209FD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7FE7486-4735-C348-9F20-D07620B3B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36CF6EA-874C-8C4D-8892-168D77E37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3BA5E0A-67A6-9B43-B5EF-3CA7F0838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3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D7F43FD6-4F11-E242-A61C-98A57BE6C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B0B2F136-267E-7A47-9DFB-DB777D26D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457411C5-DE2B-DC4F-8B6D-BDD4CEE81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1D2CE7D5-F91D-F54E-8E8C-153969426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ams&#10;&#10;Description automatically generated">
            <a:extLst>
              <a:ext uri="{FF2B5EF4-FFF2-40B4-BE49-F238E27FC236}">
                <a16:creationId xmlns:a16="http://schemas.microsoft.com/office/drawing/2014/main" id="{21237582-047D-9D49-9A82-B6514F07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83C4F8D-ABCD-4344-8F24-3F90C58BA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shape&#10;&#10;Description automatically generated">
            <a:extLst>
              <a:ext uri="{FF2B5EF4-FFF2-40B4-BE49-F238E27FC236}">
                <a16:creationId xmlns:a16="http://schemas.microsoft.com/office/drawing/2014/main" id="{7B304107-510F-BF42-B590-85A5505B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A0BA4BC-60C9-D947-9CA3-285AD1BED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0C8AC16-551C-5346-B2FF-40D7596F8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673C0F4-6B2D-E440-8F81-59554402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C6CAB30-AC2C-7744-8F78-D917DE8B7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55D12CF-DC4B-6E4D-881E-AC269F32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96D9D2-D789-A04E-8536-2494AD0E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, waterfall chart&#10;&#10;Description automatically generated">
            <a:extLst>
              <a:ext uri="{FF2B5EF4-FFF2-40B4-BE49-F238E27FC236}">
                <a16:creationId xmlns:a16="http://schemas.microsoft.com/office/drawing/2014/main" id="{7F1A8718-83CB-A44A-8568-98F26B565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7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7DBF941-2F26-0C4C-B72B-F4A195000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6F26980-2687-AB49-906D-F1BFAE9DC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ug&#10;&#10;Description automatically generated with low confidence">
            <a:extLst>
              <a:ext uri="{FF2B5EF4-FFF2-40B4-BE49-F238E27FC236}">
                <a16:creationId xmlns:a16="http://schemas.microsoft.com/office/drawing/2014/main" id="{0BB08508-3710-7B48-9C65-92CE002A9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Wells</dc:creator>
  <cp:lastModifiedBy>David Sproule</cp:lastModifiedBy>
  <cp:revision>5</cp:revision>
  <dcterms:created xsi:type="dcterms:W3CDTF">2021-02-06T03:27:25Z</dcterms:created>
  <dcterms:modified xsi:type="dcterms:W3CDTF">2024-12-06T15:05:01Z</dcterms:modified>
</cp:coreProperties>
</file>