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C6F"/>
    <a:srgbClr val="0C4F78"/>
    <a:srgbClr val="26B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A090-A77A-79C9-701B-8CBAB914C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CEA50-493A-ADE2-4B18-581F4536D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84C45-DBD1-663F-DED6-EC93C087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6DB-16A9-4F56-A303-B9F216F29EE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6B7CF-F0A9-BE4E-E32B-B30E9519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F9CC9-12A0-24C1-B70F-BB4446C2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BFD-603B-4155-8AB8-2E268199E66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ue box with a gold bow and a light coming out of it&#10;&#10;Description automatically generated">
            <a:extLst>
              <a:ext uri="{FF2B5EF4-FFF2-40B4-BE49-F238E27FC236}">
                <a16:creationId xmlns:a16="http://schemas.microsoft.com/office/drawing/2014/main" id="{1E98F14F-23E7-273E-A937-17DD87637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0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8B10-7952-161D-579D-67EE78D1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78294-9FB4-1D90-25E9-9CD088D7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6DB-16A9-4F56-A303-B9F216F29EE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BF38D-CD4F-61EE-6117-7FF5636E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E2BAA-D13D-D17B-349B-4DD3D748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BFD-603B-4155-8AB8-2E268199E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6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8ECD9-E0EA-B461-0A0B-E3E44006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6DB-16A9-4F56-A303-B9F216F29EE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45ECB-0EAD-7F79-4C62-3CAD7177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069F1-4D6D-286D-7833-CBD58A30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BFD-603B-4155-8AB8-2E268199E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6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F5B4F-A517-E2BE-15FA-04F5BCFB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3B314-5FD2-A336-24CF-68241D4FE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C6526-1176-5AE9-517F-D408594FA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7BC2E-1DD8-7F70-F0D6-B9250C87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6DB-16A9-4F56-A303-B9F216F29EE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E7F2E-9290-592A-F68F-96DB73DD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F8D47-FDDD-7CC6-296E-85AE1957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BFD-603B-4155-8AB8-2E268199E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42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DB43-3008-FF4E-DE80-49FD7C5F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94DE8E-1A9D-E02C-EBEE-B0FDAEF86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EED6-BFE6-FCF2-9DA7-AF56FB979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A6334-9E13-D9FE-7E37-0B82B4F0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6DB-16A9-4F56-A303-B9F216F29EE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DD04D-7198-9CDD-335C-ADDE0D17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8C253-8887-9675-CF15-466DC861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BFD-603B-4155-8AB8-2E268199E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6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3CB2-ECBB-1CB8-B264-4B6CC723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18249-E32A-7F80-658E-132D5A71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FD9BF-6E04-B285-DBD8-6AA20D3D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6DB-16A9-4F56-A303-B9F216F29EE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0CD15-32F7-CB97-A13E-7B5502D9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518C0-5888-0C79-EFBB-5EBF0D61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BFD-603B-4155-8AB8-2E268199E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51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EEECA7-0DF6-4A95-810A-4B2793D5B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5B9C3-1B6F-13D2-57AD-8D819CF32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D3263-999A-F146-538C-620CC8C4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6DB-16A9-4F56-A303-B9F216F29EE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FB650-13BE-0467-E180-96D3925C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55E06-8D2B-D893-F9BF-A620E316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BFD-603B-4155-8AB8-2E268199E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2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BF1FFEE-B22F-9E20-20B1-58CF68ED8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5FBD9-A858-0271-86C7-B189B937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1308"/>
            <a:ext cx="11815119" cy="45266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15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D176F94-EEFF-315D-C7EB-AF6EF6204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5FBD9-A858-0271-86C7-B189B937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1308"/>
            <a:ext cx="11815119" cy="45266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18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1A9F933-28F0-7587-5C6B-DF55C1398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5FBD9-A858-0271-86C7-B189B937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1308"/>
            <a:ext cx="11815119" cy="45266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12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B03E60C-416D-070C-1FBF-44145DA2A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5FBD9-A858-0271-86C7-B189B937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1308"/>
            <a:ext cx="11815119" cy="45266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43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CC04B2A-7A25-24F9-B2A1-FA9A3B875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5FBD9-A858-0271-86C7-B189B937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1308"/>
            <a:ext cx="11815119" cy="45266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6C40-3FF2-1199-EF09-220CF864B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17857-9A39-973D-7DF0-D637F9E6A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2D7F4-1FE3-0989-6686-D36BEF17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6DB-16A9-4F56-A303-B9F216F29EE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C73F3-A5F2-CFBC-7E17-12D98082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85F2C-5EB4-105C-95B3-AAAF41BC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BFD-603B-4155-8AB8-2E268199E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0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96B7-D600-8A53-5D16-B817AEE9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F6B65-B331-79B0-3927-C5273F4D0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2D6CE-C107-129A-E7E6-A640670C3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B4F06-F448-DD56-1928-3AB3C4FE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6DB-16A9-4F56-A303-B9F216F29EE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1A1E0-9BAC-28A8-46DC-710B2C34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2B2C9-B548-03C4-CCE0-7806923E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BFD-603B-4155-8AB8-2E268199E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1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0C1F3-02C7-01C6-6338-2EAF9DDF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02FE8-37E0-246B-4C88-E0D66BD83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F3211-2847-9D30-8796-A8338FF4B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07A72-16CB-F8B8-3171-73A066368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3CB2F-D6AB-D7CB-DBDF-3A2BAE379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70B06-7E18-AC15-7FC5-5C0366FE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6DB-16A9-4F56-A303-B9F216F29EE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DFB12-02F2-C46F-7BF2-776EE6C5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06FCF-E152-9258-0CE0-A60B26A9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BFD-603B-4155-8AB8-2E268199E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A5A62-AA82-5ED6-9579-769567FE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4D45E-F984-D534-74AE-ADC9EF6B4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96E9-8F0A-D556-E48D-BCCB8DDFB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5B6DB-16A9-4F56-A303-B9F216F29EE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45687-BEB7-2AB5-DA34-A7292A779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EB188-2233-8583-BFBB-153756B9C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32BFD-603B-4155-8AB8-2E268199E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4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ox with a gold bow and a light coming out of it&#10;&#10;Description automatically generated">
            <a:extLst>
              <a:ext uri="{FF2B5EF4-FFF2-40B4-BE49-F238E27FC236}">
                <a16:creationId xmlns:a16="http://schemas.microsoft.com/office/drawing/2014/main" id="{03683258-5721-B023-010A-273539ADC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ue box with a gold bow and a light coming out of it&#10;&#10;Description automatically generated">
            <a:extLst>
              <a:ext uri="{FF2B5EF4-FFF2-40B4-BE49-F238E27FC236}">
                <a16:creationId xmlns:a16="http://schemas.microsoft.com/office/drawing/2014/main" id="{45E720F8-6744-CF98-2B27-22566AA1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299BEA5-A68A-A885-DB17-F6B491826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2C691EE-B714-CD1A-8EC4-3833FBF38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58CD64-222A-522E-C1BF-202C7B4C55B1}"/>
              </a:ext>
            </a:extLst>
          </p:cNvPr>
          <p:cNvSpPr/>
          <p:nvPr/>
        </p:nvSpPr>
        <p:spPr>
          <a:xfrm>
            <a:off x="7481455" y="6342611"/>
            <a:ext cx="847898" cy="40732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CC4A6-A273-E139-78A4-C42888D7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Life is not a biological accident – the Law of Biogenesis denies such a notion!</a:t>
            </a:r>
          </a:p>
          <a:p>
            <a:r>
              <a:rPr lang="en-US" dirty="0"/>
              <a:t>Life is the product of the ever-living God (1 Thess. 1:9)</a:t>
            </a:r>
          </a:p>
          <a:p>
            <a:r>
              <a:rPr lang="en-US" dirty="0"/>
              <a:t>The Living God:</a:t>
            </a:r>
          </a:p>
          <a:p>
            <a:pPr lvl="1"/>
            <a:r>
              <a:rPr lang="en-US" dirty="0"/>
              <a:t>Formed man of the dust of the ground (Gen. 2:7; Psa. 139:13-14; Jer. 1:5)</a:t>
            </a:r>
          </a:p>
          <a:p>
            <a:pPr lvl="1"/>
            <a:r>
              <a:rPr lang="en-US" dirty="0"/>
              <a:t>Breathed into man the breath of life (Gen. 2:7)</a:t>
            </a:r>
          </a:p>
          <a:p>
            <a:pPr lvl="1"/>
            <a:r>
              <a:rPr lang="en-US" dirty="0"/>
              <a:t>Created humans alone in His image, as an eternal spirit/soul (Gen. 1:26-27)</a:t>
            </a:r>
          </a:p>
          <a:p>
            <a:pPr lvl="1"/>
            <a:r>
              <a:rPr lang="en-US" dirty="0"/>
              <a:t>Populated the whole earth, every nationality from this one couple (Acts 17:26)</a:t>
            </a:r>
          </a:p>
          <a:p>
            <a:r>
              <a:rPr lang="en-US" dirty="0"/>
              <a:t>All food, drink, wealth, power and material things you have are “the gift of God” (</a:t>
            </a:r>
            <a:r>
              <a:rPr lang="en-US" dirty="0" err="1"/>
              <a:t>Ecc</a:t>
            </a:r>
            <a:r>
              <a:rPr lang="en-US" dirty="0"/>
              <a:t>. 3:12-13; 5:18-19)</a:t>
            </a:r>
          </a:p>
          <a:p>
            <a:r>
              <a:rPr lang="en-US" dirty="0"/>
              <a:t>THE GREATEST GIFT-GIVER EVER GAVE THIS TO YOU!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42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194A7AA-D28C-4625-17E8-63B8BED5D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A86DC7E-2CAE-1C4E-F4B5-41F0C4F3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E48AD1-4BF7-5C90-87F1-110C64B7D631}"/>
              </a:ext>
            </a:extLst>
          </p:cNvPr>
          <p:cNvSpPr/>
          <p:nvPr/>
        </p:nvSpPr>
        <p:spPr>
          <a:xfrm>
            <a:off x="7489768" y="5918657"/>
            <a:ext cx="847898" cy="40732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CC4A6-A273-E139-78A4-C42888D7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loves you (Eph. 5:2)</a:t>
            </a:r>
          </a:p>
          <a:p>
            <a:r>
              <a:rPr lang="en-US" dirty="0"/>
              <a:t>Jesus gave Himself for you (Eph. 5:2)</a:t>
            </a:r>
          </a:p>
          <a:p>
            <a:r>
              <a:rPr lang="en-US" dirty="0"/>
              <a:t>Jesus gave His blood for you (Matt. 26:28)</a:t>
            </a:r>
          </a:p>
          <a:p>
            <a:r>
              <a:rPr lang="en-US" dirty="0"/>
              <a:t>Jesus took your sins upon Himself (1 Pet. 2:24)</a:t>
            </a:r>
          </a:p>
          <a:p>
            <a:r>
              <a:rPr lang="en-US" dirty="0"/>
              <a:t>Jesus took your just punishment (Rom. 3:23-26)</a:t>
            </a:r>
          </a:p>
          <a:p>
            <a:r>
              <a:rPr lang="en-US" dirty="0"/>
              <a:t>Jesus was separated from the Father for you (Matt. 27:46)</a:t>
            </a:r>
          </a:p>
          <a:p>
            <a:r>
              <a:rPr lang="en-US" dirty="0"/>
              <a:t>The gift of Jesus is wonder beyond description (2 Cor. 8:9; 9:15)</a:t>
            </a:r>
          </a:p>
          <a:p>
            <a:r>
              <a:rPr lang="en-US" dirty="0"/>
              <a:t>THE GREATEST GIFT-GIVER EVER GAVE THIS TO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27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6ADC6A8-077E-D9CE-662A-AAE77CC1A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0B84F26-4299-9910-CD9E-DADAE35DA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8415C3-922D-38D2-BD5B-5429E3390527}"/>
              </a:ext>
            </a:extLst>
          </p:cNvPr>
          <p:cNvSpPr/>
          <p:nvPr/>
        </p:nvSpPr>
        <p:spPr>
          <a:xfrm>
            <a:off x="7481455" y="4530437"/>
            <a:ext cx="847898" cy="40732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CC4A6-A273-E139-78A4-C42888D7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violated God’s law through your own disobedience (Eph. 2:1-3)</a:t>
            </a:r>
          </a:p>
          <a:p>
            <a:r>
              <a:rPr lang="en-US" dirty="0"/>
              <a:t>The resulting separation from God was your just due (Isa. 59:1-2)</a:t>
            </a:r>
          </a:p>
          <a:p>
            <a:r>
              <a:rPr lang="en-US" dirty="0"/>
              <a:t>The eternal destruction awaiting you in hell is rightly earned (Rom. 6:23)</a:t>
            </a:r>
          </a:p>
          <a:p>
            <a:r>
              <a:rPr lang="en-US" dirty="0"/>
              <a:t>The free gift of salvation from the guilt of sin is “much more” than we deserve (Rom. 5:8-18)</a:t>
            </a:r>
          </a:p>
          <a:p>
            <a:r>
              <a:rPr lang="en-US" dirty="0"/>
              <a:t>THE GREATEST GIFT-GIVER EVER GAVE THIS TO YOU!  </a:t>
            </a:r>
          </a:p>
          <a:p>
            <a:pPr lvl="1"/>
            <a:r>
              <a:rPr lang="en-US" dirty="0"/>
              <a:t>Believe Jesus is the Son of God (Mark 16:16)</a:t>
            </a:r>
          </a:p>
          <a:p>
            <a:pPr lvl="1"/>
            <a:r>
              <a:rPr lang="en-US" dirty="0"/>
              <a:t>Repent of your sins and turn toward God (Acts 17:30)</a:t>
            </a:r>
          </a:p>
          <a:p>
            <a:pPr lvl="1"/>
            <a:r>
              <a:rPr lang="en-US" dirty="0"/>
              <a:t>Confess your faith in Jesus Christ (Rom. 10:9)</a:t>
            </a:r>
          </a:p>
          <a:p>
            <a:pPr lvl="1"/>
            <a:r>
              <a:rPr lang="en-US" dirty="0"/>
              <a:t>Be baptized to be saved from your sins (Mark 16:16; Acts 2:38)</a:t>
            </a:r>
          </a:p>
          <a:p>
            <a:pPr lvl="1"/>
            <a:r>
              <a:rPr lang="en-US" dirty="0"/>
              <a:t>Live faithfully to the Lord unto death (Rev. 2:10)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EEA6F-809F-53C2-84D8-3C3CF879EA25}"/>
              </a:ext>
            </a:extLst>
          </p:cNvPr>
          <p:cNvSpPr/>
          <p:nvPr/>
        </p:nvSpPr>
        <p:spPr>
          <a:xfrm>
            <a:off x="8523318" y="4526280"/>
            <a:ext cx="1294014" cy="407324"/>
          </a:xfrm>
          <a:prstGeom prst="rect">
            <a:avLst/>
          </a:prstGeom>
          <a:solidFill>
            <a:srgbClr val="26BDE8"/>
          </a:solidFill>
          <a:ln w="28575">
            <a:solidFill>
              <a:srgbClr val="EBD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rgbClr val="0C4F78"/>
                  </a:glow>
                </a:effectLst>
              </a:rPr>
              <a:t>TODAY!</a:t>
            </a:r>
          </a:p>
        </p:txBody>
      </p:sp>
    </p:spTree>
    <p:extLst>
      <p:ext uri="{BB962C8B-B14F-4D97-AF65-F5344CB8AC3E}">
        <p14:creationId xmlns:p14="http://schemas.microsoft.com/office/powerpoint/2010/main" val="905530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5EF10A7-D07E-9CC6-EE34-FC690A21F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B985CAA-4E4F-32C2-5A95-882D3C86F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3389E2-518F-EE83-36A5-3C8DADED2AA7}"/>
              </a:ext>
            </a:extLst>
          </p:cNvPr>
          <p:cNvSpPr/>
          <p:nvPr/>
        </p:nvSpPr>
        <p:spPr>
          <a:xfrm>
            <a:off x="6497492" y="6076783"/>
            <a:ext cx="738195" cy="38404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CC4A6-A273-E139-78A4-C42888D7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1308"/>
            <a:ext cx="11887200" cy="452669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God is able to make physical blessings abound toward you (2 Cor. 9:8)</a:t>
            </a:r>
          </a:p>
          <a:p>
            <a:r>
              <a:rPr lang="en-US" dirty="0"/>
              <a:t>More importantly, God is able to make spiritual blessings abound (John 10:10; Jas. </a:t>
            </a:r>
            <a:r>
              <a:rPr lang="en-US"/>
              <a:t>1:17)</a:t>
            </a:r>
            <a:endParaRPr lang="en-US" dirty="0"/>
          </a:p>
          <a:p>
            <a:r>
              <a:rPr lang="en-US" dirty="0"/>
              <a:t>All of these spiritual blessings are only yours if you are “in Christ” (Eph. 1:3)</a:t>
            </a:r>
          </a:p>
          <a:p>
            <a:r>
              <a:rPr lang="en-US" dirty="0"/>
              <a:t>You are being given continually the cleansing from your sin (1 John 1:7; Eph. 1:7)</a:t>
            </a:r>
          </a:p>
          <a:p>
            <a:r>
              <a:rPr lang="en-US" dirty="0"/>
              <a:t>You are being given continually the loving watch-care of your Father (1 Pet. 3:12)</a:t>
            </a:r>
          </a:p>
          <a:p>
            <a:r>
              <a:rPr lang="en-US" dirty="0"/>
              <a:t>You are being given continually the loving active-care of your Father (1 Pet. 5:7; Rom. 8:28)</a:t>
            </a:r>
          </a:p>
          <a:p>
            <a:r>
              <a:rPr lang="en-US" dirty="0"/>
              <a:t>You are being given continually the direct, personal access to His throne (Heb. 4:16)</a:t>
            </a:r>
          </a:p>
          <a:p>
            <a:r>
              <a:rPr lang="en-US" dirty="0"/>
              <a:t>You are being given continually the peace that surpasses understanding (Phil. 4:7)</a:t>
            </a:r>
          </a:p>
          <a:p>
            <a:r>
              <a:rPr lang="en-US" dirty="0"/>
              <a:t>You are being given continually the fullness of His filling in His church (Eph. 1:22-23)</a:t>
            </a:r>
          </a:p>
          <a:p>
            <a:r>
              <a:rPr lang="en-US" dirty="0"/>
              <a:t>THE GREATEST GIFT-GIVER EVER GAVE THIS TO YOU! 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917CB-F8A5-6F10-F651-E3332BC4F48D}"/>
              </a:ext>
            </a:extLst>
          </p:cNvPr>
          <p:cNvSpPr/>
          <p:nvPr/>
        </p:nvSpPr>
        <p:spPr>
          <a:xfrm>
            <a:off x="7451406" y="6076783"/>
            <a:ext cx="1183179" cy="384048"/>
          </a:xfrm>
          <a:prstGeom prst="rect">
            <a:avLst/>
          </a:prstGeom>
          <a:solidFill>
            <a:srgbClr val="26BDE8"/>
          </a:solidFill>
          <a:ln w="28575">
            <a:solidFill>
              <a:srgbClr val="EBD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glow rad="63500">
                    <a:srgbClr val="0C4F78"/>
                  </a:glow>
                </a:effectLst>
              </a:rPr>
              <a:t>TODAY!</a:t>
            </a:r>
          </a:p>
        </p:txBody>
      </p:sp>
    </p:spTree>
    <p:extLst>
      <p:ext uri="{BB962C8B-B14F-4D97-AF65-F5344CB8AC3E}">
        <p14:creationId xmlns:p14="http://schemas.microsoft.com/office/powerpoint/2010/main" val="2547250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F16C729-43D7-C4C3-3C76-29867C8C9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646B6327-E2D4-5B97-D23A-D2C1F72D4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604AD1-253E-82FB-DDE8-910DC70BF6B4}"/>
              </a:ext>
            </a:extLst>
          </p:cNvPr>
          <p:cNvSpPr/>
          <p:nvPr/>
        </p:nvSpPr>
        <p:spPr>
          <a:xfrm>
            <a:off x="7481455" y="4778912"/>
            <a:ext cx="847898" cy="40732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CC4A6-A273-E139-78A4-C42888D7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of God’s promises are fulfilled “in Christ” (2 Cor. 1:20)</a:t>
            </a:r>
          </a:p>
          <a:p>
            <a:r>
              <a:rPr lang="en-US" dirty="0"/>
              <a:t>Only those who faithfully do the will of God enter heaven (Matt. 7:21)</a:t>
            </a:r>
          </a:p>
          <a:p>
            <a:r>
              <a:rPr lang="en-US" dirty="0"/>
              <a:t>Only those who are in His church enter heaven (Heb. 12:23; 1 Cor. 15:24)</a:t>
            </a:r>
          </a:p>
          <a:p>
            <a:r>
              <a:rPr lang="en-US" dirty="0"/>
              <a:t>Only those who </a:t>
            </a:r>
            <a:r>
              <a:rPr lang="en-US"/>
              <a:t>are “in Christ,” </a:t>
            </a:r>
            <a:r>
              <a:rPr lang="en-US" dirty="0"/>
              <a:t>having </a:t>
            </a:r>
            <a:r>
              <a:rPr lang="en-US"/>
              <a:t>been “baptized </a:t>
            </a:r>
            <a:r>
              <a:rPr lang="en-US" dirty="0"/>
              <a:t>into </a:t>
            </a:r>
            <a:r>
              <a:rPr lang="en-US"/>
              <a:t>Christ,” </a:t>
            </a:r>
            <a:r>
              <a:rPr lang="en-US" dirty="0"/>
              <a:t>enter heaven (Rom. 6:23+6:3)</a:t>
            </a:r>
          </a:p>
          <a:p>
            <a:r>
              <a:rPr lang="en-US" dirty="0"/>
              <a:t>THE GREATEST GIFT-GIVER EVER GAVE THIS TO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F6C54-8F8A-95EE-DCBC-33C7FEB9D7B3}"/>
              </a:ext>
            </a:extLst>
          </p:cNvPr>
          <p:cNvSpPr/>
          <p:nvPr/>
        </p:nvSpPr>
        <p:spPr>
          <a:xfrm>
            <a:off x="8523318" y="4774755"/>
            <a:ext cx="1294014" cy="407324"/>
          </a:xfrm>
          <a:prstGeom prst="rect">
            <a:avLst/>
          </a:prstGeom>
          <a:solidFill>
            <a:srgbClr val="26BDE8"/>
          </a:solidFill>
          <a:ln w="28575">
            <a:solidFill>
              <a:srgbClr val="EBD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rgbClr val="0C4F78"/>
                  </a:glow>
                </a:effectLst>
              </a:rPr>
              <a:t>TODAY!</a:t>
            </a:r>
          </a:p>
        </p:txBody>
      </p:sp>
    </p:spTree>
    <p:extLst>
      <p:ext uri="{BB962C8B-B14F-4D97-AF65-F5344CB8AC3E}">
        <p14:creationId xmlns:p14="http://schemas.microsoft.com/office/powerpoint/2010/main" val="14429716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620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2024-12-21T00:58:16Z</dcterms:created>
  <dcterms:modified xsi:type="dcterms:W3CDTF">2024-12-22T13:32:05Z</dcterms:modified>
</cp:coreProperties>
</file>