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7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0FAA6-4D07-335A-0342-A03567623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8F9395-7D07-B9B6-C472-423CDA3FCF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C07BE-882F-4E84-CD2D-68C72B495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769A-AE42-494C-B389-99F5748AECE7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C0C53-DE04-B92F-A6D1-957015C96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E9DB5-1974-A489-038B-1D58F4C17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2F1E-FD60-4D45-A53E-EF6F549CF0C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diamond with white text&#10;&#10;Description automatically generated">
            <a:extLst>
              <a:ext uri="{FF2B5EF4-FFF2-40B4-BE49-F238E27FC236}">
                <a16:creationId xmlns:a16="http://schemas.microsoft.com/office/drawing/2014/main" id="{2AE985D6-A11F-E892-9FFB-13854227F2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19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lage of a couple of images&#10;&#10;Description automatically generated">
            <a:extLst>
              <a:ext uri="{FF2B5EF4-FFF2-40B4-BE49-F238E27FC236}">
                <a16:creationId xmlns:a16="http://schemas.microsoft.com/office/drawing/2014/main" id="{0C90A0F2-31B7-55E7-E841-DD8083DC09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4B82A-F335-D7DC-5C8B-0A0C2F6F8F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448" y="3682313"/>
            <a:ext cx="5797296" cy="1499287"/>
          </a:xfrm>
        </p:spPr>
        <p:txBody>
          <a:bodyPr>
            <a:normAutofit/>
          </a:bodyPr>
          <a:lstStyle>
            <a:lvl1pPr>
              <a:defRPr sz="3200" b="1">
                <a:effectLst>
                  <a:glow rad="63500">
                    <a:schemeClr val="bg1"/>
                  </a:glow>
                </a:effectLst>
              </a:defRPr>
            </a:lvl1pPr>
            <a:lvl2pPr>
              <a:defRPr sz="2800" b="1">
                <a:effectLst>
                  <a:glow rad="63500">
                    <a:schemeClr val="bg1"/>
                  </a:glow>
                </a:effectLst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7FF239-D351-6B10-04C4-DB85FD720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9377" y="3682313"/>
            <a:ext cx="5181600" cy="1499287"/>
          </a:xfrm>
        </p:spPr>
        <p:txBody>
          <a:bodyPr>
            <a:normAutofit/>
          </a:bodyPr>
          <a:lstStyle>
            <a:lvl1pPr>
              <a:defRPr sz="3200" b="1">
                <a:effectLst>
                  <a:glow rad="63500">
                    <a:schemeClr val="bg1"/>
                  </a:glow>
                </a:effectLst>
              </a:defRPr>
            </a:lvl1pPr>
            <a:lvl2pPr>
              <a:defRPr sz="2800" b="1">
                <a:effectLst>
                  <a:glow rad="63500">
                    <a:schemeClr val="bg1"/>
                  </a:glow>
                </a:effectLst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23937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ottle&#10;&#10;Description automatically generated">
            <a:extLst>
              <a:ext uri="{FF2B5EF4-FFF2-40B4-BE49-F238E27FC236}">
                <a16:creationId xmlns:a16="http://schemas.microsoft.com/office/drawing/2014/main" id="{FA56ED30-E2DC-900F-6B48-5DAFA518BD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4B82A-F335-D7DC-5C8B-0A0C2F6F8F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448" y="3682313"/>
            <a:ext cx="5797296" cy="1499287"/>
          </a:xfrm>
        </p:spPr>
        <p:txBody>
          <a:bodyPr>
            <a:normAutofit/>
          </a:bodyPr>
          <a:lstStyle>
            <a:lvl1pPr>
              <a:defRPr sz="3200" b="1">
                <a:effectLst>
                  <a:glow rad="63500">
                    <a:schemeClr val="bg1"/>
                  </a:glow>
                </a:effectLst>
              </a:defRPr>
            </a:lvl1pPr>
            <a:lvl2pPr>
              <a:defRPr sz="2800" b="1">
                <a:effectLst>
                  <a:glow rad="63500">
                    <a:schemeClr val="bg1"/>
                  </a:glow>
                </a:effectLst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7FF239-D351-6B10-04C4-DB85FD720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9377" y="3682313"/>
            <a:ext cx="5181600" cy="1499287"/>
          </a:xfrm>
        </p:spPr>
        <p:txBody>
          <a:bodyPr>
            <a:normAutofit/>
          </a:bodyPr>
          <a:lstStyle>
            <a:lvl1pPr>
              <a:defRPr sz="3200" b="1">
                <a:effectLst>
                  <a:glow rad="63500">
                    <a:schemeClr val="bg1"/>
                  </a:glow>
                </a:effectLst>
              </a:defRPr>
            </a:lvl1pPr>
            <a:lvl2pPr>
              <a:defRPr sz="2800" b="1">
                <a:effectLst>
                  <a:glow rad="63500">
                    <a:schemeClr val="bg1"/>
                  </a:glow>
                </a:effectLst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81221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lage of a couple of images of a person and person&#10;&#10;Description automatically generated">
            <a:extLst>
              <a:ext uri="{FF2B5EF4-FFF2-40B4-BE49-F238E27FC236}">
                <a16:creationId xmlns:a16="http://schemas.microsoft.com/office/drawing/2014/main" id="{3CB20082-E858-8912-95B6-A000A4F4C1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4B82A-F335-D7DC-5C8B-0A0C2F6F8F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447" y="3682313"/>
            <a:ext cx="11575233" cy="3097428"/>
          </a:xfrm>
        </p:spPr>
        <p:txBody>
          <a:bodyPr>
            <a:normAutofit/>
          </a:bodyPr>
          <a:lstStyle>
            <a:lvl1pPr marL="403225" indent="-403225">
              <a:defRPr sz="3200" b="1">
                <a:effectLst>
                  <a:glow rad="63500">
                    <a:schemeClr val="bg1"/>
                  </a:glow>
                </a:effectLst>
              </a:defRPr>
            </a:lvl1pPr>
            <a:lvl2pPr marL="914400" indent="-341313">
              <a:buFont typeface="Calibri" panose="020F0502020204030204" pitchFamily="34" charset="0"/>
              <a:buChar char="−"/>
              <a:defRPr sz="2800" b="1">
                <a:effectLst>
                  <a:glow rad="63500">
                    <a:schemeClr val="bg1"/>
                  </a:glow>
                </a:effectLst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46972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63BDB-87CA-3C28-F69D-116D2E66A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14206-2001-CC33-6691-CD82BE3FA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C3BA8C-998A-232A-41E6-31C74D873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09D23F-3AEA-6395-1513-E5AA20589F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52BCEC-EFE1-9235-F0A5-453F1CFD8E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DF4025-ED76-E4FC-3BC0-54DEC38A1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769A-AE42-494C-B389-99F5748AECE7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0D4C7F-6779-7502-359F-5253D966B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6404BE-48E7-AF9D-0430-ABD71DD8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2F1E-FD60-4D45-A53E-EF6F549CF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24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1828A-B078-1287-FD59-F0BE7E648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13F381-CF98-AD99-3158-087B5A8D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769A-AE42-494C-B389-99F5748AECE7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64620E-12F5-3626-4D5C-FC032D6E1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2B3DD-6ED0-511D-854E-183C770AE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2F1E-FD60-4D45-A53E-EF6F549CF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58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89B02E-7594-B182-B09C-253AD4BCF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769A-AE42-494C-B389-99F5748AECE7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A68E86-C56A-B604-3E1B-B2DEE02DC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676FA-75D2-55A2-B7C4-7A6796B70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2F1E-FD60-4D45-A53E-EF6F549CF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61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86504-52DF-DD62-6CB9-53BB78813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80375-E6B2-E629-864B-66966509A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3D7045-BACB-D257-AB33-1025D387E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289C11-EC65-D5D2-13D1-1567C97A7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769A-AE42-494C-B389-99F5748AECE7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F2EB2-EBBC-DCF2-850D-A82DB3EB1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009B89-000E-84DB-DBDF-8052150EA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2F1E-FD60-4D45-A53E-EF6F549CF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38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1921B-C16F-1C96-24DA-4412C0D30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85F9E5-DD03-6C64-E7BE-F466629C29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2D2B9F-338F-5192-0BDA-18C2222A3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8C033-994E-0123-5562-72ACBDA11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769A-AE42-494C-B389-99F5748AECE7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329B3-A9EB-7EEE-4C0D-A60BB72AC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9B842-1E33-8082-D643-A0D892796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2F1E-FD60-4D45-A53E-EF6F549CF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26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FC053-64B4-07D9-4280-3443AA565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F364AE-A749-81B9-1E16-A300C72882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507D4-097A-49A2-1CBE-331786E72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769A-AE42-494C-B389-99F5748AECE7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EEBB4-FB2E-B4D0-F383-36B79C1F9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5486E-21E5-B689-15FD-BD16A1A10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2F1E-FD60-4D45-A53E-EF6F549CF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0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EEE9E1-2815-93FB-25FF-4547FB9B7B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2EEC6A-33BC-969C-147F-5D6A3C7912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E3599-D867-317E-C9C3-78464E121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769A-AE42-494C-B389-99F5748AECE7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D8634-1E40-4364-2901-AB3569B7D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7001F-80E4-D7A2-E244-63A721554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2F1E-FD60-4D45-A53E-EF6F549CF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81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7E079-BBD2-E985-B425-26CEC6659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02FF8-B564-2A64-E131-D293DF589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B48CE-74DF-10D0-E163-29BAB63C0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769A-AE42-494C-B389-99F5748AECE7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8AC2E-992E-2669-7865-14A945029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1DB0B-7CF1-8E6C-D7F7-C2BAC8384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2F1E-FD60-4D45-A53E-EF6F549CF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3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5ED1F-0BF7-F9EA-3680-A55AC20D9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5CC-482C-5E53-3434-ED7B93973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3A7AF-58E0-59C0-7565-90CE4224D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769A-AE42-494C-B389-99F5748AECE7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6BC1D-D10F-D306-2A3A-8B070B662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449E2-E52C-4475-AD81-97E27F251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2F1E-FD60-4D45-A53E-EF6F549CF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12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ollage of a couple of people&#10;&#10;Description automatically generated">
            <a:extLst>
              <a:ext uri="{FF2B5EF4-FFF2-40B4-BE49-F238E27FC236}">
                <a16:creationId xmlns:a16="http://schemas.microsoft.com/office/drawing/2014/main" id="{2F2C5882-930E-8EAF-E136-9896DD7C8F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4B82A-F335-D7DC-5C8B-0A0C2F6F8F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448" y="3682313"/>
            <a:ext cx="5797296" cy="1499287"/>
          </a:xfrm>
        </p:spPr>
        <p:txBody>
          <a:bodyPr>
            <a:normAutofit/>
          </a:bodyPr>
          <a:lstStyle>
            <a:lvl1pPr>
              <a:defRPr sz="3200" b="1">
                <a:effectLst>
                  <a:glow rad="63500">
                    <a:schemeClr val="bg1"/>
                  </a:glow>
                </a:effectLst>
              </a:defRPr>
            </a:lvl1pPr>
            <a:lvl2pPr>
              <a:defRPr sz="2800" b="1">
                <a:effectLst>
                  <a:glow rad="63500">
                    <a:schemeClr val="bg1"/>
                  </a:glow>
                </a:effectLst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7FF239-D351-6B10-04C4-DB85FD720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9377" y="3682313"/>
            <a:ext cx="5181600" cy="1499287"/>
          </a:xfrm>
        </p:spPr>
        <p:txBody>
          <a:bodyPr>
            <a:normAutofit/>
          </a:bodyPr>
          <a:lstStyle>
            <a:lvl1pPr>
              <a:defRPr sz="3200" b="1">
                <a:effectLst>
                  <a:glow rad="63500">
                    <a:schemeClr val="bg1"/>
                  </a:glow>
                </a:effectLst>
              </a:defRPr>
            </a:lvl1pPr>
            <a:lvl2pPr>
              <a:defRPr sz="2800" b="1">
                <a:effectLst>
                  <a:glow rad="63500">
                    <a:schemeClr val="bg1"/>
                  </a:glow>
                </a:effectLst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1662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a couple of images&#10;&#10;Description automatically generated">
            <a:extLst>
              <a:ext uri="{FF2B5EF4-FFF2-40B4-BE49-F238E27FC236}">
                <a16:creationId xmlns:a16="http://schemas.microsoft.com/office/drawing/2014/main" id="{9ABE8805-F052-E3E6-53CB-855E87E0BC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4B82A-F335-D7DC-5C8B-0A0C2F6F8F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448" y="3682313"/>
            <a:ext cx="5797296" cy="1499287"/>
          </a:xfrm>
        </p:spPr>
        <p:txBody>
          <a:bodyPr>
            <a:normAutofit/>
          </a:bodyPr>
          <a:lstStyle>
            <a:lvl1pPr>
              <a:defRPr sz="3200" b="1">
                <a:effectLst>
                  <a:glow rad="63500">
                    <a:schemeClr val="bg1"/>
                  </a:glow>
                </a:effectLst>
              </a:defRPr>
            </a:lvl1pPr>
            <a:lvl2pPr>
              <a:defRPr sz="2800" b="1">
                <a:effectLst>
                  <a:glow rad="63500">
                    <a:schemeClr val="bg1"/>
                  </a:glow>
                </a:effectLst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7FF239-D351-6B10-04C4-DB85FD720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9377" y="3682313"/>
            <a:ext cx="5181600" cy="1499287"/>
          </a:xfrm>
        </p:spPr>
        <p:txBody>
          <a:bodyPr>
            <a:normAutofit/>
          </a:bodyPr>
          <a:lstStyle>
            <a:lvl1pPr>
              <a:defRPr sz="3200" b="1">
                <a:effectLst>
                  <a:glow rad="63500">
                    <a:schemeClr val="bg1"/>
                  </a:glow>
                </a:effectLst>
              </a:defRPr>
            </a:lvl1pPr>
            <a:lvl2pPr>
              <a:defRPr sz="2800" b="1">
                <a:effectLst>
                  <a:glow rad="63500">
                    <a:schemeClr val="bg1"/>
                  </a:glow>
                </a:effectLst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5506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lage of a couple of people&#10;&#10;Description automatically generated">
            <a:extLst>
              <a:ext uri="{FF2B5EF4-FFF2-40B4-BE49-F238E27FC236}">
                <a16:creationId xmlns:a16="http://schemas.microsoft.com/office/drawing/2014/main" id="{FDD3E385-F20E-76FF-A228-92CCE4574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4B82A-F335-D7DC-5C8B-0A0C2F6F8F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448" y="3682313"/>
            <a:ext cx="5797296" cy="1499287"/>
          </a:xfrm>
        </p:spPr>
        <p:txBody>
          <a:bodyPr>
            <a:normAutofit/>
          </a:bodyPr>
          <a:lstStyle>
            <a:lvl1pPr>
              <a:defRPr sz="3200" b="1">
                <a:effectLst>
                  <a:glow rad="63500">
                    <a:schemeClr val="bg1"/>
                  </a:glow>
                </a:effectLst>
              </a:defRPr>
            </a:lvl1pPr>
            <a:lvl2pPr>
              <a:defRPr sz="2800" b="1">
                <a:effectLst>
                  <a:glow rad="63500">
                    <a:schemeClr val="bg1"/>
                  </a:glow>
                </a:effectLst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7FF239-D351-6B10-04C4-DB85FD720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9377" y="3682313"/>
            <a:ext cx="5181600" cy="1499287"/>
          </a:xfrm>
        </p:spPr>
        <p:txBody>
          <a:bodyPr>
            <a:normAutofit/>
          </a:bodyPr>
          <a:lstStyle>
            <a:lvl1pPr>
              <a:defRPr sz="3200" b="1">
                <a:effectLst>
                  <a:glow rad="63500">
                    <a:schemeClr val="bg1"/>
                  </a:glow>
                </a:effectLst>
              </a:defRPr>
            </a:lvl1pPr>
            <a:lvl2pPr>
              <a:defRPr sz="2800" b="1">
                <a:effectLst>
                  <a:glow rad="63500">
                    <a:schemeClr val="bg1"/>
                  </a:glow>
                </a:effectLst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93528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a couple of people&#10;&#10;Description automatically generated">
            <a:extLst>
              <a:ext uri="{FF2B5EF4-FFF2-40B4-BE49-F238E27FC236}">
                <a16:creationId xmlns:a16="http://schemas.microsoft.com/office/drawing/2014/main" id="{70283312-8981-EE9B-5CCB-2C9A974F30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4B82A-F335-D7DC-5C8B-0A0C2F6F8F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448" y="3682313"/>
            <a:ext cx="5797296" cy="1499287"/>
          </a:xfrm>
        </p:spPr>
        <p:txBody>
          <a:bodyPr>
            <a:normAutofit/>
          </a:bodyPr>
          <a:lstStyle>
            <a:lvl1pPr>
              <a:defRPr sz="3200" b="1">
                <a:effectLst>
                  <a:glow rad="63500">
                    <a:schemeClr val="bg1"/>
                  </a:glow>
                </a:effectLst>
              </a:defRPr>
            </a:lvl1pPr>
            <a:lvl2pPr>
              <a:defRPr sz="2800" b="1">
                <a:effectLst>
                  <a:glow rad="63500">
                    <a:schemeClr val="bg1"/>
                  </a:glow>
                </a:effectLst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7FF239-D351-6B10-04C4-DB85FD720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9377" y="3682313"/>
            <a:ext cx="5181600" cy="1499287"/>
          </a:xfrm>
        </p:spPr>
        <p:txBody>
          <a:bodyPr>
            <a:normAutofit/>
          </a:bodyPr>
          <a:lstStyle>
            <a:lvl1pPr>
              <a:defRPr sz="3200" b="1">
                <a:effectLst>
                  <a:glow rad="63500">
                    <a:schemeClr val="bg1"/>
                  </a:glow>
                </a:effectLst>
              </a:defRPr>
            </a:lvl1pPr>
            <a:lvl2pPr>
              <a:defRPr sz="2800" b="1">
                <a:effectLst>
                  <a:glow rad="63500">
                    <a:schemeClr val="bg1"/>
                  </a:glow>
                </a:effectLst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7188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lage of a couple of images&#10;&#10;Description automatically generated">
            <a:extLst>
              <a:ext uri="{FF2B5EF4-FFF2-40B4-BE49-F238E27FC236}">
                <a16:creationId xmlns:a16="http://schemas.microsoft.com/office/drawing/2014/main" id="{DDD5AF81-947F-7197-93C1-54A1A508E2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4B82A-F335-D7DC-5C8B-0A0C2F6F8F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448" y="3682313"/>
            <a:ext cx="5797296" cy="1499287"/>
          </a:xfrm>
        </p:spPr>
        <p:txBody>
          <a:bodyPr>
            <a:normAutofit/>
          </a:bodyPr>
          <a:lstStyle>
            <a:lvl1pPr>
              <a:defRPr sz="3200" b="1">
                <a:effectLst>
                  <a:glow rad="63500">
                    <a:schemeClr val="bg1"/>
                  </a:glow>
                </a:effectLst>
              </a:defRPr>
            </a:lvl1pPr>
            <a:lvl2pPr>
              <a:defRPr sz="2800" b="1">
                <a:effectLst>
                  <a:glow rad="63500">
                    <a:schemeClr val="bg1"/>
                  </a:glow>
                </a:effectLst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7FF239-D351-6B10-04C4-DB85FD720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9377" y="3682313"/>
            <a:ext cx="5181600" cy="1499287"/>
          </a:xfrm>
        </p:spPr>
        <p:txBody>
          <a:bodyPr>
            <a:normAutofit/>
          </a:bodyPr>
          <a:lstStyle>
            <a:lvl1pPr>
              <a:defRPr sz="3200" b="1">
                <a:effectLst>
                  <a:glow rad="63500">
                    <a:schemeClr val="bg1"/>
                  </a:glow>
                </a:effectLst>
              </a:defRPr>
            </a:lvl1pPr>
            <a:lvl2pPr>
              <a:defRPr sz="2800" b="1">
                <a:effectLst>
                  <a:glow rad="63500">
                    <a:schemeClr val="bg1"/>
                  </a:glow>
                </a:effectLst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45518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a couple of people&#10;&#10;Description automatically generated">
            <a:extLst>
              <a:ext uri="{FF2B5EF4-FFF2-40B4-BE49-F238E27FC236}">
                <a16:creationId xmlns:a16="http://schemas.microsoft.com/office/drawing/2014/main" id="{B64D32C7-5333-6339-488E-D1F876DD72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4B82A-F335-D7DC-5C8B-0A0C2F6F8F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448" y="3682313"/>
            <a:ext cx="5797296" cy="1499287"/>
          </a:xfrm>
        </p:spPr>
        <p:txBody>
          <a:bodyPr>
            <a:normAutofit/>
          </a:bodyPr>
          <a:lstStyle>
            <a:lvl1pPr>
              <a:defRPr sz="3200" b="1">
                <a:effectLst>
                  <a:glow rad="63500">
                    <a:schemeClr val="bg1"/>
                  </a:glow>
                </a:effectLst>
              </a:defRPr>
            </a:lvl1pPr>
            <a:lvl2pPr>
              <a:defRPr sz="2800" b="1">
                <a:effectLst>
                  <a:glow rad="63500">
                    <a:schemeClr val="bg1"/>
                  </a:glow>
                </a:effectLst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7FF239-D351-6B10-04C4-DB85FD720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9377" y="3682313"/>
            <a:ext cx="5181600" cy="1499287"/>
          </a:xfrm>
        </p:spPr>
        <p:txBody>
          <a:bodyPr>
            <a:normAutofit/>
          </a:bodyPr>
          <a:lstStyle>
            <a:lvl1pPr>
              <a:defRPr sz="3200" b="1">
                <a:effectLst>
                  <a:glow rad="63500">
                    <a:schemeClr val="bg1"/>
                  </a:glow>
                </a:effectLst>
              </a:defRPr>
            </a:lvl1pPr>
            <a:lvl2pPr>
              <a:defRPr sz="2800" b="1">
                <a:effectLst>
                  <a:glow rad="63500">
                    <a:schemeClr val="bg1"/>
                  </a:glow>
                </a:effectLst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09093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1FCB62-6978-68D1-3AA6-B950603D0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240EF-6AD8-C27E-1A60-52EB44632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F1B14-3BE0-056D-D118-8E61A5782C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0769A-AE42-494C-B389-99F5748AECE7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FCD8C-0172-F4F1-C8B7-8184330802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119C9-35E0-7F0D-86E1-8CC7A4AAA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12F1E-FD60-4D45-A53E-EF6F549CF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6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FA7DC8-91C8-DB79-8B05-8A6B53B4916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omparison of a person's feet and a person's feet&#10;&#10;Description automatically generated">
            <a:extLst>
              <a:ext uri="{FF2B5EF4-FFF2-40B4-BE49-F238E27FC236}">
                <a16:creationId xmlns:a16="http://schemas.microsoft.com/office/drawing/2014/main" id="{DE421B20-2150-BEA7-1F4B-A8B0E37BBF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8" name="Picture 7" descr="A comparison of a person's feet and a person's feet&#10;&#10;Description automatically generated">
            <a:extLst>
              <a:ext uri="{FF2B5EF4-FFF2-40B4-BE49-F238E27FC236}">
                <a16:creationId xmlns:a16="http://schemas.microsoft.com/office/drawing/2014/main" id="{68C2B7A9-A58E-968D-24BA-C9143D70E7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095998" y="0"/>
            <a:ext cx="6096001" cy="6858000"/>
          </a:xfrm>
          <a:prstGeom prst="rect">
            <a:avLst/>
          </a:prstGeom>
        </p:spPr>
      </p:pic>
      <p:pic>
        <p:nvPicPr>
          <p:cNvPr id="10" name="Picture 9" descr="A close-up of people's legs&#10;&#10;Description automatically generated">
            <a:extLst>
              <a:ext uri="{FF2B5EF4-FFF2-40B4-BE49-F238E27FC236}">
                <a16:creationId xmlns:a16="http://schemas.microsoft.com/office/drawing/2014/main" id="{4616F284-0374-23E3-68F3-D35EC9776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00721945-95BB-F7FB-7C39-6F72C50DB5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pic>
        <p:nvPicPr>
          <p:cNvPr id="14" name="Picture 13" descr="A screen shot of a computer&#10;&#10;Description automatically generated">
            <a:extLst>
              <a:ext uri="{FF2B5EF4-FFF2-40B4-BE49-F238E27FC236}">
                <a16:creationId xmlns:a16="http://schemas.microsoft.com/office/drawing/2014/main" id="{11DD0A9D-3EC4-2870-A35D-356288EFFF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pic>
        <p:nvPicPr>
          <p:cNvPr id="16" name="Picture 1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EB8220D-4185-72C6-E44B-8EA6BA754F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pic>
        <p:nvPicPr>
          <p:cNvPr id="18" name="Picture 17" descr="A screen shot of a computer&#10;&#10;Description automatically generated">
            <a:extLst>
              <a:ext uri="{FF2B5EF4-FFF2-40B4-BE49-F238E27FC236}">
                <a16:creationId xmlns:a16="http://schemas.microsoft.com/office/drawing/2014/main" id="{9BDE7555-07A8-B7DE-2A42-CA09F2A45B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pic>
        <p:nvPicPr>
          <p:cNvPr id="20" name="Picture 19" descr="A blue diamond with white text&#10;&#10;Description automatically generated">
            <a:extLst>
              <a:ext uri="{FF2B5EF4-FFF2-40B4-BE49-F238E27FC236}">
                <a16:creationId xmlns:a16="http://schemas.microsoft.com/office/drawing/2014/main" id="{A4100181-E292-9B08-3626-FC6DCD5531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4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rrow pointing to the right&#10;&#10;Description automatically generated">
            <a:extLst>
              <a:ext uri="{FF2B5EF4-FFF2-40B4-BE49-F238E27FC236}">
                <a16:creationId xmlns:a16="http://schemas.microsoft.com/office/drawing/2014/main" id="{7DA9CB75-EED7-05A2-A117-A3D0000B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07" y="156781"/>
            <a:ext cx="1939214" cy="786426"/>
          </a:xfrm>
          <a:prstGeom prst="rect">
            <a:avLst/>
          </a:prstGeom>
        </p:spPr>
      </p:pic>
      <p:pic>
        <p:nvPicPr>
          <p:cNvPr id="7" name="Picture 6" descr="A blue arrow pointing to the right&#10;&#10;Description automatically generated">
            <a:extLst>
              <a:ext uri="{FF2B5EF4-FFF2-40B4-BE49-F238E27FC236}">
                <a16:creationId xmlns:a16="http://schemas.microsoft.com/office/drawing/2014/main" id="{6E9B4620-0137-2AA3-4E40-170F7D701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35206" y="156781"/>
            <a:ext cx="1939214" cy="78642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1692EBF-924A-17D6-A31F-84EC5EB511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447" y="3682313"/>
            <a:ext cx="11814880" cy="3097428"/>
          </a:xfrm>
        </p:spPr>
        <p:txBody>
          <a:bodyPr>
            <a:normAutofit/>
          </a:bodyPr>
          <a:lstStyle/>
          <a:p>
            <a:pPr marL="341313" indent="-341313"/>
            <a:r>
              <a:rPr lang="en-US" sz="2800" dirty="0"/>
              <a:t>Believe Jesus is the Son of God – Hebrews 11:6</a:t>
            </a:r>
          </a:p>
          <a:p>
            <a:pPr marL="341313" indent="-341313"/>
            <a:r>
              <a:rPr lang="en-US" sz="2800" dirty="0"/>
              <a:t>Repent of your sins and turn toward God – Acts 17:30</a:t>
            </a:r>
          </a:p>
          <a:p>
            <a:pPr marL="341313" indent="-341313"/>
            <a:r>
              <a:rPr lang="en-US" sz="2800" dirty="0"/>
              <a:t>Confess your faith in Jesus Christ – Romans 10:9</a:t>
            </a:r>
          </a:p>
          <a:p>
            <a:pPr marL="341313" indent="-341313"/>
            <a:r>
              <a:rPr lang="en-US" sz="2800" dirty="0"/>
              <a:t>Be baptized into Christ – Mark 16:16</a:t>
            </a:r>
          </a:p>
          <a:p>
            <a:pPr marL="739775" lvl="1" indent="-282575"/>
            <a:r>
              <a:rPr lang="en-US" sz="2400" dirty="0"/>
              <a:t>God will forgive you, add you to His church and enroll you in heaven – Acts 2:37-47</a:t>
            </a:r>
          </a:p>
          <a:p>
            <a:pPr marL="341313" indent="-341313"/>
            <a:r>
              <a:rPr lang="en-US" sz="2800" dirty="0"/>
              <a:t>Walk faithfully with the Lord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3359335001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0CC172-E5FC-7464-E4C7-C032776A1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7942" y="3682313"/>
            <a:ext cx="5793971" cy="14992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Manoah &amp; Mrs. Manoah</a:t>
            </a:r>
          </a:p>
          <a:p>
            <a:pPr marL="0" indent="0" algn="ctr">
              <a:buNone/>
            </a:pPr>
            <a:r>
              <a:rPr lang="en-US" sz="3600" dirty="0"/>
              <a:t>(Judges 13:1-23)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7D13BB-A199-E925-8C5B-D163EDA1A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88" y="3682313"/>
            <a:ext cx="5805053" cy="14992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Adam &amp; Eve</a:t>
            </a:r>
          </a:p>
          <a:p>
            <a:pPr marL="0" indent="0" algn="ctr">
              <a:buNone/>
            </a:pPr>
            <a:r>
              <a:rPr lang="en-US" sz="3600" dirty="0"/>
              <a:t>(Gen. 3:6, 8, 12, 17)</a:t>
            </a:r>
          </a:p>
        </p:txBody>
      </p:sp>
      <p:pic>
        <p:nvPicPr>
          <p:cNvPr id="11" name="Picture 10" descr="A screenshot of a video game&#10;&#10;Description automatically generated">
            <a:extLst>
              <a:ext uri="{FF2B5EF4-FFF2-40B4-BE49-F238E27FC236}">
                <a16:creationId xmlns:a16="http://schemas.microsoft.com/office/drawing/2014/main" id="{E193BE52-3D67-C014-6D90-E94AEBF6EB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6" t="74063" r="39385"/>
          <a:stretch/>
        </p:blipFill>
        <p:spPr>
          <a:xfrm>
            <a:off x="4813069" y="5079076"/>
            <a:ext cx="2576946" cy="1778640"/>
          </a:xfrm>
          <a:prstGeom prst="rect">
            <a:avLst/>
          </a:prstGeom>
        </p:spPr>
      </p:pic>
      <p:pic>
        <p:nvPicPr>
          <p:cNvPr id="15" name="Picture 14" descr="A screenshot of a video game&#10;&#10;Description automatically generated">
            <a:extLst>
              <a:ext uri="{FF2B5EF4-FFF2-40B4-BE49-F238E27FC236}">
                <a16:creationId xmlns:a16="http://schemas.microsoft.com/office/drawing/2014/main" id="{F1310DC1-D0AD-576C-09EE-08A5C88B54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6" t="74063" r="39385"/>
          <a:stretch/>
        </p:blipFill>
        <p:spPr>
          <a:xfrm>
            <a:off x="4813069" y="5079076"/>
            <a:ext cx="2576946" cy="1778640"/>
          </a:xfrm>
          <a:prstGeom prst="rect">
            <a:avLst/>
          </a:prstGeom>
        </p:spPr>
      </p:pic>
      <p:pic>
        <p:nvPicPr>
          <p:cNvPr id="22" name="Picture 21" descr="A blue arrow pointing to the right&#10;&#10;Description automatically generated">
            <a:extLst>
              <a:ext uri="{FF2B5EF4-FFF2-40B4-BE49-F238E27FC236}">
                <a16:creationId xmlns:a16="http://schemas.microsoft.com/office/drawing/2014/main" id="{248A4BF8-5B91-72F9-E7AB-9A142D2A44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5" y="156781"/>
            <a:ext cx="1939214" cy="786426"/>
          </a:xfrm>
          <a:prstGeom prst="rect">
            <a:avLst/>
          </a:prstGeom>
        </p:spPr>
      </p:pic>
      <p:pic>
        <p:nvPicPr>
          <p:cNvPr id="23" name="Picture 22" descr="A blue arrow pointing to the right&#10;&#10;Description automatically generated">
            <a:extLst>
              <a:ext uri="{FF2B5EF4-FFF2-40B4-BE49-F238E27FC236}">
                <a16:creationId xmlns:a16="http://schemas.microsoft.com/office/drawing/2014/main" id="{3599ACC1-DE1A-4B95-557F-80A14A02F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75723" y="156781"/>
            <a:ext cx="1939214" cy="78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14077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-0.24948 1.11111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0CC172-E5FC-7464-E4C7-C032776A12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Eunice</a:t>
            </a:r>
          </a:p>
          <a:p>
            <a:pPr marL="0" indent="0" algn="ctr">
              <a:buNone/>
            </a:pPr>
            <a:r>
              <a:rPr lang="en-US" sz="3600" dirty="0"/>
              <a:t>(2 Tim. 1:5; 3:14-15)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7D13BB-A199-E925-8C5B-D163EDA1AD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Eli</a:t>
            </a:r>
          </a:p>
          <a:p>
            <a:pPr marL="0" indent="0" algn="ctr">
              <a:buNone/>
            </a:pPr>
            <a:r>
              <a:rPr lang="en-US" sz="3600" dirty="0"/>
              <a:t>(1 Sam. 2:12-17; 3:13)</a:t>
            </a:r>
          </a:p>
        </p:txBody>
      </p:sp>
      <p:pic>
        <p:nvPicPr>
          <p:cNvPr id="11" name="Picture 10" descr="A screenshot of a video game&#10;&#10;Description automatically generated">
            <a:extLst>
              <a:ext uri="{FF2B5EF4-FFF2-40B4-BE49-F238E27FC236}">
                <a16:creationId xmlns:a16="http://schemas.microsoft.com/office/drawing/2014/main" id="{E193BE52-3D67-C014-6D90-E94AEBF6EB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6" t="74063" r="39385"/>
          <a:stretch/>
        </p:blipFill>
        <p:spPr>
          <a:xfrm>
            <a:off x="4813069" y="5079076"/>
            <a:ext cx="2576946" cy="1778640"/>
          </a:xfrm>
          <a:prstGeom prst="rect">
            <a:avLst/>
          </a:prstGeom>
        </p:spPr>
      </p:pic>
      <p:pic>
        <p:nvPicPr>
          <p:cNvPr id="15" name="Picture 14" descr="A screenshot of a video game&#10;&#10;Description automatically generated">
            <a:extLst>
              <a:ext uri="{FF2B5EF4-FFF2-40B4-BE49-F238E27FC236}">
                <a16:creationId xmlns:a16="http://schemas.microsoft.com/office/drawing/2014/main" id="{F1310DC1-D0AD-576C-09EE-08A5C88B54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6" t="74063" r="39385"/>
          <a:stretch/>
        </p:blipFill>
        <p:spPr>
          <a:xfrm>
            <a:off x="4813069" y="5079076"/>
            <a:ext cx="2576946" cy="1778640"/>
          </a:xfrm>
          <a:prstGeom prst="rect">
            <a:avLst/>
          </a:prstGeom>
        </p:spPr>
      </p:pic>
      <p:pic>
        <p:nvPicPr>
          <p:cNvPr id="6" name="Picture 5" descr="A blue arrow pointing to the right&#10;&#10;Description automatically generated">
            <a:extLst>
              <a:ext uri="{FF2B5EF4-FFF2-40B4-BE49-F238E27FC236}">
                <a16:creationId xmlns:a16="http://schemas.microsoft.com/office/drawing/2014/main" id="{7DA9CB75-EED7-05A2-A117-A3D0000B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073" y="156781"/>
            <a:ext cx="1939214" cy="786426"/>
          </a:xfrm>
          <a:prstGeom prst="rect">
            <a:avLst/>
          </a:prstGeom>
        </p:spPr>
      </p:pic>
      <p:pic>
        <p:nvPicPr>
          <p:cNvPr id="7" name="Picture 6" descr="A blue arrow pointing to the right&#10;&#10;Description automatically generated">
            <a:extLst>
              <a:ext uri="{FF2B5EF4-FFF2-40B4-BE49-F238E27FC236}">
                <a16:creationId xmlns:a16="http://schemas.microsoft.com/office/drawing/2014/main" id="{6E9B4620-0137-2AA3-4E40-170F7D7018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26035" y="156781"/>
            <a:ext cx="1939214" cy="78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21430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-0.24948 1.11111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0CC172-E5FC-7464-E4C7-C032776A12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Jonathan</a:t>
            </a:r>
          </a:p>
          <a:p>
            <a:pPr marL="0" indent="0" algn="ctr">
              <a:buNone/>
            </a:pPr>
            <a:r>
              <a:rPr lang="en-US" sz="3600" dirty="0"/>
              <a:t>(1 Sam. 18:1-4; 19:1-7)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7D13BB-A199-E925-8C5B-D163EDA1AD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Disciples of Jesus</a:t>
            </a:r>
          </a:p>
          <a:p>
            <a:pPr marL="0" indent="0" algn="ctr">
              <a:buNone/>
            </a:pPr>
            <a:r>
              <a:rPr lang="en-US" sz="3600" dirty="0"/>
              <a:t>(Matt. 26:37-41, 56)</a:t>
            </a:r>
          </a:p>
        </p:txBody>
      </p:sp>
      <p:pic>
        <p:nvPicPr>
          <p:cNvPr id="11" name="Picture 10" descr="A screenshot of a video game&#10;&#10;Description automatically generated">
            <a:extLst>
              <a:ext uri="{FF2B5EF4-FFF2-40B4-BE49-F238E27FC236}">
                <a16:creationId xmlns:a16="http://schemas.microsoft.com/office/drawing/2014/main" id="{E193BE52-3D67-C014-6D90-E94AEBF6EB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6" t="74063" r="39385"/>
          <a:stretch/>
        </p:blipFill>
        <p:spPr>
          <a:xfrm>
            <a:off x="4813069" y="5079076"/>
            <a:ext cx="2576946" cy="1778640"/>
          </a:xfrm>
          <a:prstGeom prst="rect">
            <a:avLst/>
          </a:prstGeom>
        </p:spPr>
      </p:pic>
      <p:pic>
        <p:nvPicPr>
          <p:cNvPr id="15" name="Picture 14" descr="A screenshot of a video game&#10;&#10;Description automatically generated">
            <a:extLst>
              <a:ext uri="{FF2B5EF4-FFF2-40B4-BE49-F238E27FC236}">
                <a16:creationId xmlns:a16="http://schemas.microsoft.com/office/drawing/2014/main" id="{F1310DC1-D0AD-576C-09EE-08A5C88B54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6" t="74063" r="39385"/>
          <a:stretch/>
        </p:blipFill>
        <p:spPr>
          <a:xfrm>
            <a:off x="4813069" y="5079076"/>
            <a:ext cx="2576946" cy="1778640"/>
          </a:xfrm>
          <a:prstGeom prst="rect">
            <a:avLst/>
          </a:prstGeom>
        </p:spPr>
      </p:pic>
      <p:pic>
        <p:nvPicPr>
          <p:cNvPr id="6" name="Picture 5" descr="A blue arrow pointing to the right&#10;&#10;Description automatically generated">
            <a:extLst>
              <a:ext uri="{FF2B5EF4-FFF2-40B4-BE49-F238E27FC236}">
                <a16:creationId xmlns:a16="http://schemas.microsoft.com/office/drawing/2014/main" id="{7DA9CB75-EED7-05A2-A117-A3D0000B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073" y="156781"/>
            <a:ext cx="1939214" cy="786426"/>
          </a:xfrm>
          <a:prstGeom prst="rect">
            <a:avLst/>
          </a:prstGeom>
        </p:spPr>
      </p:pic>
      <p:pic>
        <p:nvPicPr>
          <p:cNvPr id="7" name="Picture 6" descr="A blue arrow pointing to the right&#10;&#10;Description automatically generated">
            <a:extLst>
              <a:ext uri="{FF2B5EF4-FFF2-40B4-BE49-F238E27FC236}">
                <a16:creationId xmlns:a16="http://schemas.microsoft.com/office/drawing/2014/main" id="{6E9B4620-0137-2AA3-4E40-170F7D7018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26035" y="156781"/>
            <a:ext cx="1939214" cy="78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01361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-0.24948 1.11111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0CC172-E5FC-7464-E4C7-C032776A12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Samaritan</a:t>
            </a:r>
          </a:p>
          <a:p>
            <a:pPr marL="0" indent="0" algn="ctr">
              <a:buNone/>
            </a:pPr>
            <a:r>
              <a:rPr lang="en-US" sz="3600" dirty="0"/>
              <a:t>(Luke 10:33-35)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7D13BB-A199-E925-8C5B-D163EDA1AD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Priest &amp; Levite</a:t>
            </a:r>
          </a:p>
          <a:p>
            <a:pPr marL="0" indent="0" algn="ctr">
              <a:buNone/>
            </a:pPr>
            <a:r>
              <a:rPr lang="en-US" sz="3600" dirty="0"/>
              <a:t>(Luke 10:30-32)</a:t>
            </a:r>
          </a:p>
        </p:txBody>
      </p:sp>
      <p:pic>
        <p:nvPicPr>
          <p:cNvPr id="11" name="Picture 10" descr="A screenshot of a video game&#10;&#10;Description automatically generated">
            <a:extLst>
              <a:ext uri="{FF2B5EF4-FFF2-40B4-BE49-F238E27FC236}">
                <a16:creationId xmlns:a16="http://schemas.microsoft.com/office/drawing/2014/main" id="{E193BE52-3D67-C014-6D90-E94AEBF6EB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6" t="74063" r="39385"/>
          <a:stretch/>
        </p:blipFill>
        <p:spPr>
          <a:xfrm>
            <a:off x="4813069" y="5079076"/>
            <a:ext cx="2576946" cy="1778640"/>
          </a:xfrm>
          <a:prstGeom prst="rect">
            <a:avLst/>
          </a:prstGeom>
        </p:spPr>
      </p:pic>
      <p:pic>
        <p:nvPicPr>
          <p:cNvPr id="15" name="Picture 14" descr="A screenshot of a video game&#10;&#10;Description automatically generated">
            <a:extLst>
              <a:ext uri="{FF2B5EF4-FFF2-40B4-BE49-F238E27FC236}">
                <a16:creationId xmlns:a16="http://schemas.microsoft.com/office/drawing/2014/main" id="{F1310DC1-D0AD-576C-09EE-08A5C88B54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6" t="74063" r="39385"/>
          <a:stretch/>
        </p:blipFill>
        <p:spPr>
          <a:xfrm>
            <a:off x="4813069" y="5079076"/>
            <a:ext cx="2576946" cy="1778640"/>
          </a:xfrm>
          <a:prstGeom prst="rect">
            <a:avLst/>
          </a:prstGeom>
        </p:spPr>
      </p:pic>
      <p:pic>
        <p:nvPicPr>
          <p:cNvPr id="6" name="Picture 5" descr="A blue arrow pointing to the right&#10;&#10;Description automatically generated">
            <a:extLst>
              <a:ext uri="{FF2B5EF4-FFF2-40B4-BE49-F238E27FC236}">
                <a16:creationId xmlns:a16="http://schemas.microsoft.com/office/drawing/2014/main" id="{7DA9CB75-EED7-05A2-A117-A3D0000B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320" y="156781"/>
            <a:ext cx="1939214" cy="786426"/>
          </a:xfrm>
          <a:prstGeom prst="rect">
            <a:avLst/>
          </a:prstGeom>
        </p:spPr>
      </p:pic>
      <p:pic>
        <p:nvPicPr>
          <p:cNvPr id="7" name="Picture 6" descr="A blue arrow pointing to the right&#10;&#10;Description automatically generated">
            <a:extLst>
              <a:ext uri="{FF2B5EF4-FFF2-40B4-BE49-F238E27FC236}">
                <a16:creationId xmlns:a16="http://schemas.microsoft.com/office/drawing/2014/main" id="{6E9B4620-0137-2AA3-4E40-170F7D7018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91643" y="156781"/>
            <a:ext cx="1939214" cy="78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12342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-0.24948 1.11111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0CC172-E5FC-7464-E4C7-C032776A12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Moses</a:t>
            </a:r>
          </a:p>
          <a:p>
            <a:pPr marL="0" indent="0" algn="ctr">
              <a:buNone/>
            </a:pPr>
            <a:r>
              <a:rPr lang="en-US" sz="3600" dirty="0"/>
              <a:t>(Ex. 32:30-32; 33:1-17)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7D13BB-A199-E925-8C5B-D163EDA1AD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Pharisees</a:t>
            </a:r>
          </a:p>
          <a:p>
            <a:pPr marL="0" indent="0" algn="ctr">
              <a:buNone/>
            </a:pPr>
            <a:r>
              <a:rPr lang="en-US" sz="3600" dirty="0"/>
              <a:t>(Matt. 23:3-12)</a:t>
            </a:r>
          </a:p>
        </p:txBody>
      </p:sp>
      <p:pic>
        <p:nvPicPr>
          <p:cNvPr id="11" name="Picture 10" descr="A screenshot of a video game&#10;&#10;Description automatically generated">
            <a:extLst>
              <a:ext uri="{FF2B5EF4-FFF2-40B4-BE49-F238E27FC236}">
                <a16:creationId xmlns:a16="http://schemas.microsoft.com/office/drawing/2014/main" id="{E193BE52-3D67-C014-6D90-E94AEBF6EB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6" t="74063" r="39385"/>
          <a:stretch/>
        </p:blipFill>
        <p:spPr>
          <a:xfrm>
            <a:off x="4813069" y="5079076"/>
            <a:ext cx="2576946" cy="1778640"/>
          </a:xfrm>
          <a:prstGeom prst="rect">
            <a:avLst/>
          </a:prstGeom>
        </p:spPr>
      </p:pic>
      <p:pic>
        <p:nvPicPr>
          <p:cNvPr id="15" name="Picture 14" descr="A screenshot of a video game&#10;&#10;Description automatically generated">
            <a:extLst>
              <a:ext uri="{FF2B5EF4-FFF2-40B4-BE49-F238E27FC236}">
                <a16:creationId xmlns:a16="http://schemas.microsoft.com/office/drawing/2014/main" id="{F1310DC1-D0AD-576C-09EE-08A5C88B54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6" t="74063" r="39385"/>
          <a:stretch/>
        </p:blipFill>
        <p:spPr>
          <a:xfrm>
            <a:off x="4813069" y="5079076"/>
            <a:ext cx="2576946" cy="1778640"/>
          </a:xfrm>
          <a:prstGeom prst="rect">
            <a:avLst/>
          </a:prstGeom>
        </p:spPr>
      </p:pic>
      <p:pic>
        <p:nvPicPr>
          <p:cNvPr id="6" name="Picture 5" descr="A blue arrow pointing to the right&#10;&#10;Description automatically generated">
            <a:extLst>
              <a:ext uri="{FF2B5EF4-FFF2-40B4-BE49-F238E27FC236}">
                <a16:creationId xmlns:a16="http://schemas.microsoft.com/office/drawing/2014/main" id="{7DA9CB75-EED7-05A2-A117-A3D0000B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064" y="156781"/>
            <a:ext cx="1939214" cy="786426"/>
          </a:xfrm>
          <a:prstGeom prst="rect">
            <a:avLst/>
          </a:prstGeom>
        </p:spPr>
      </p:pic>
      <p:pic>
        <p:nvPicPr>
          <p:cNvPr id="7" name="Picture 6" descr="A blue arrow pointing to the right&#10;&#10;Description automatically generated">
            <a:extLst>
              <a:ext uri="{FF2B5EF4-FFF2-40B4-BE49-F238E27FC236}">
                <a16:creationId xmlns:a16="http://schemas.microsoft.com/office/drawing/2014/main" id="{6E9B4620-0137-2AA3-4E40-170F7D7018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41180" y="156781"/>
            <a:ext cx="1939214" cy="78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71566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-0.24948 1.11111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0CC172-E5FC-7464-E4C7-C032776A12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Gaius</a:t>
            </a:r>
          </a:p>
          <a:p>
            <a:pPr marL="0" indent="0" algn="ctr">
              <a:buNone/>
            </a:pPr>
            <a:r>
              <a:rPr lang="en-US" sz="3600" dirty="0"/>
              <a:t>(3 John 5-8)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7D13BB-A199-E925-8C5B-D163EDA1AD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Corinthian Members</a:t>
            </a:r>
          </a:p>
          <a:p>
            <a:pPr marL="0" indent="0" algn="ctr">
              <a:buNone/>
            </a:pPr>
            <a:r>
              <a:rPr lang="en-US" sz="3600" dirty="0"/>
              <a:t>(1 Cor. 5:1-6)</a:t>
            </a:r>
          </a:p>
        </p:txBody>
      </p:sp>
      <p:pic>
        <p:nvPicPr>
          <p:cNvPr id="11" name="Picture 10" descr="A screenshot of a video game&#10;&#10;Description automatically generated">
            <a:extLst>
              <a:ext uri="{FF2B5EF4-FFF2-40B4-BE49-F238E27FC236}">
                <a16:creationId xmlns:a16="http://schemas.microsoft.com/office/drawing/2014/main" id="{E193BE52-3D67-C014-6D90-E94AEBF6EB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6" t="74063" r="39385"/>
          <a:stretch/>
        </p:blipFill>
        <p:spPr>
          <a:xfrm>
            <a:off x="4813069" y="5079076"/>
            <a:ext cx="2576946" cy="1778640"/>
          </a:xfrm>
          <a:prstGeom prst="rect">
            <a:avLst/>
          </a:prstGeom>
        </p:spPr>
      </p:pic>
      <p:pic>
        <p:nvPicPr>
          <p:cNvPr id="15" name="Picture 14" descr="A screenshot of a video game&#10;&#10;Description automatically generated">
            <a:extLst>
              <a:ext uri="{FF2B5EF4-FFF2-40B4-BE49-F238E27FC236}">
                <a16:creationId xmlns:a16="http://schemas.microsoft.com/office/drawing/2014/main" id="{F1310DC1-D0AD-576C-09EE-08A5C88B54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6" t="74063" r="39385"/>
          <a:stretch/>
        </p:blipFill>
        <p:spPr>
          <a:xfrm>
            <a:off x="4813069" y="5079076"/>
            <a:ext cx="2576946" cy="1778640"/>
          </a:xfrm>
          <a:prstGeom prst="rect">
            <a:avLst/>
          </a:prstGeom>
        </p:spPr>
      </p:pic>
      <p:pic>
        <p:nvPicPr>
          <p:cNvPr id="6" name="Picture 5" descr="A blue arrow pointing to the right&#10;&#10;Description automatically generated">
            <a:extLst>
              <a:ext uri="{FF2B5EF4-FFF2-40B4-BE49-F238E27FC236}">
                <a16:creationId xmlns:a16="http://schemas.microsoft.com/office/drawing/2014/main" id="{7DA9CB75-EED7-05A2-A117-A3D0000B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47" y="156781"/>
            <a:ext cx="1939214" cy="786426"/>
          </a:xfrm>
          <a:prstGeom prst="rect">
            <a:avLst/>
          </a:prstGeom>
        </p:spPr>
      </p:pic>
      <p:pic>
        <p:nvPicPr>
          <p:cNvPr id="7" name="Picture 6" descr="A blue arrow pointing to the right&#10;&#10;Description automatically generated">
            <a:extLst>
              <a:ext uri="{FF2B5EF4-FFF2-40B4-BE49-F238E27FC236}">
                <a16:creationId xmlns:a16="http://schemas.microsoft.com/office/drawing/2014/main" id="{6E9B4620-0137-2AA3-4E40-170F7D7018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324916" y="156781"/>
            <a:ext cx="1939214" cy="78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53463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-0.24948 1.11111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0CC172-E5FC-7464-E4C7-C032776A12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Hebrew Christians</a:t>
            </a:r>
          </a:p>
          <a:p>
            <a:pPr marL="0" indent="0" algn="ctr">
              <a:buNone/>
            </a:pPr>
            <a:r>
              <a:rPr lang="en-US" sz="3600" dirty="0"/>
              <a:t>(Heb. 10:24-25)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7D13BB-A199-E925-8C5B-D163EDA1AD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Corinthian Christians</a:t>
            </a:r>
          </a:p>
          <a:p>
            <a:pPr marL="0" indent="0" algn="ctr">
              <a:buNone/>
            </a:pPr>
            <a:r>
              <a:rPr lang="en-US" sz="3600" dirty="0"/>
              <a:t>(1 Cor. 11:17-34)</a:t>
            </a:r>
          </a:p>
        </p:txBody>
      </p:sp>
      <p:pic>
        <p:nvPicPr>
          <p:cNvPr id="11" name="Picture 10" descr="A screenshot of a video game&#10;&#10;Description automatically generated">
            <a:extLst>
              <a:ext uri="{FF2B5EF4-FFF2-40B4-BE49-F238E27FC236}">
                <a16:creationId xmlns:a16="http://schemas.microsoft.com/office/drawing/2014/main" id="{E193BE52-3D67-C014-6D90-E94AEBF6EB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6" t="74063" r="39385"/>
          <a:stretch/>
        </p:blipFill>
        <p:spPr>
          <a:xfrm>
            <a:off x="4813069" y="5079076"/>
            <a:ext cx="2576946" cy="1778640"/>
          </a:xfrm>
          <a:prstGeom prst="rect">
            <a:avLst/>
          </a:prstGeom>
        </p:spPr>
      </p:pic>
      <p:pic>
        <p:nvPicPr>
          <p:cNvPr id="15" name="Picture 14" descr="A screenshot of a video game&#10;&#10;Description automatically generated">
            <a:extLst>
              <a:ext uri="{FF2B5EF4-FFF2-40B4-BE49-F238E27FC236}">
                <a16:creationId xmlns:a16="http://schemas.microsoft.com/office/drawing/2014/main" id="{F1310DC1-D0AD-576C-09EE-08A5C88B54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6" t="74063" r="39385"/>
          <a:stretch/>
        </p:blipFill>
        <p:spPr>
          <a:xfrm>
            <a:off x="4813069" y="5079076"/>
            <a:ext cx="2576946" cy="1778640"/>
          </a:xfrm>
          <a:prstGeom prst="rect">
            <a:avLst/>
          </a:prstGeom>
        </p:spPr>
      </p:pic>
      <p:pic>
        <p:nvPicPr>
          <p:cNvPr id="6" name="Picture 5" descr="A blue arrow pointing to the right&#10;&#10;Description automatically generated">
            <a:extLst>
              <a:ext uri="{FF2B5EF4-FFF2-40B4-BE49-F238E27FC236}">
                <a16:creationId xmlns:a16="http://schemas.microsoft.com/office/drawing/2014/main" id="{7DA9CB75-EED7-05A2-A117-A3D0000B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904" y="156781"/>
            <a:ext cx="1939214" cy="786426"/>
          </a:xfrm>
          <a:prstGeom prst="rect">
            <a:avLst/>
          </a:prstGeom>
        </p:spPr>
      </p:pic>
      <p:pic>
        <p:nvPicPr>
          <p:cNvPr id="7" name="Picture 6" descr="A blue arrow pointing to the right&#10;&#10;Description automatically generated">
            <a:extLst>
              <a:ext uri="{FF2B5EF4-FFF2-40B4-BE49-F238E27FC236}">
                <a16:creationId xmlns:a16="http://schemas.microsoft.com/office/drawing/2014/main" id="{6E9B4620-0137-2AA3-4E40-170F7D7018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438778" y="156781"/>
            <a:ext cx="1939214" cy="78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5437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-0.24948 1.11111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rrow pointing to the right&#10;&#10;Description automatically generated">
            <a:extLst>
              <a:ext uri="{FF2B5EF4-FFF2-40B4-BE49-F238E27FC236}">
                <a16:creationId xmlns:a16="http://schemas.microsoft.com/office/drawing/2014/main" id="{7DA9CB75-EED7-05A2-A117-A3D0000B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007" y="156781"/>
            <a:ext cx="1939214" cy="786426"/>
          </a:xfrm>
          <a:prstGeom prst="rect">
            <a:avLst/>
          </a:prstGeom>
        </p:spPr>
      </p:pic>
      <p:pic>
        <p:nvPicPr>
          <p:cNvPr id="7" name="Picture 6" descr="A blue arrow pointing to the right&#10;&#10;Description automatically generated">
            <a:extLst>
              <a:ext uri="{FF2B5EF4-FFF2-40B4-BE49-F238E27FC236}">
                <a16:creationId xmlns:a16="http://schemas.microsoft.com/office/drawing/2014/main" id="{6E9B4620-0137-2AA3-4E40-170F7D701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48955" y="156781"/>
            <a:ext cx="1939214" cy="78642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1692EBF-924A-17D6-A31F-84EC5EB511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169" y="3682312"/>
            <a:ext cx="11481847" cy="3175688"/>
          </a:xfrm>
        </p:spPr>
        <p:txBody>
          <a:bodyPr>
            <a:normAutofit/>
          </a:bodyPr>
          <a:lstStyle/>
          <a:p>
            <a:pPr marL="395288" indent="-395288"/>
            <a:r>
              <a:rPr lang="en-US" dirty="0"/>
              <a:t>Jesus came to earth to give His life a ransom for all (Matt. 20:28)</a:t>
            </a:r>
          </a:p>
          <a:p>
            <a:pPr marL="395288" indent="-395288"/>
            <a:r>
              <a:rPr lang="en-US" dirty="0"/>
              <a:t>Jesus went about doing good (Acts 10:38)</a:t>
            </a:r>
          </a:p>
          <a:p>
            <a:pPr marL="395288" indent="-395288"/>
            <a:r>
              <a:rPr lang="en-US" dirty="0"/>
              <a:t>Jesus did NOT sit back!  </a:t>
            </a:r>
          </a:p>
          <a:p>
            <a:pPr marL="395288" indent="-395288"/>
            <a:r>
              <a:rPr lang="en-US" dirty="0"/>
              <a:t>Stepping up and doing something requires:</a:t>
            </a:r>
            <a:br>
              <a:rPr lang="en-US" dirty="0"/>
            </a:br>
            <a:r>
              <a:rPr lang="en-US" dirty="0"/>
              <a:t>Agape love, humility, compassion, initiative, eternal vision</a:t>
            </a:r>
          </a:p>
          <a:p>
            <a:pPr marL="339725" indent="-33972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292648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230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2024-12-14T19:52:09Z</dcterms:created>
  <dcterms:modified xsi:type="dcterms:W3CDTF">2024-12-15T13:45:05Z</dcterms:modified>
</cp:coreProperties>
</file>