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2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D3F3-E653-0AEE-61B5-4CF009B3D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1C0CE-20DD-E59E-C2C1-86D7CD4EA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968BB-92BF-FBFF-A8C7-0E80DFC0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A8BD4-D44C-DAD8-9684-C7F47755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8BFC9-6B67-BE73-D436-47C15F21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reading a book&#10;&#10;Description automatically generated">
            <a:extLst>
              <a:ext uri="{FF2B5EF4-FFF2-40B4-BE49-F238E27FC236}">
                <a16:creationId xmlns:a16="http://schemas.microsoft.com/office/drawing/2014/main" id="{E74CFB04-817E-0916-8C78-86AF63134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8914C-ABA3-B9FE-0757-59717070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62FDD-ECA1-1EC3-000C-CB5DE080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445DF-FBC5-951B-A487-46ABC71B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7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8F51-589B-8610-0487-777E7B7C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19911-CC00-85E3-1DBB-63678F16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AC6BD-BF67-B059-833C-577FBFB92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76353-5226-0A7D-66A7-C1F96E5B4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63FE2-FE1F-E28C-A81C-8963F049C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BD05F-7AE6-6DD6-3418-BCED7E22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7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E0748-A87A-6056-C534-41AA28D5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5A8192-8C97-5E34-CB81-84205603C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F9D89-DF15-65EB-B361-03C00CE9A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FA920-4723-E531-F56D-8EFD39C5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0F7AC-B505-600A-FD6F-43F88F729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FAC47-72DB-A5D8-6B87-E5840819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8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DD5F-2389-9CC3-7009-A985EC3BE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E68F5-7A3E-D229-BDF0-0FF6C7149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93A2-07CB-A71B-AE63-F121C0DB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11676-8D61-933B-DDEB-9F33EF5C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ACBFC-3B00-EBC8-BECF-41D683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96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899DA-10E6-7235-3EAD-8781CFE4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B594F4-2F0D-E92B-B2FD-7AB3F70F1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4B9CC-44A8-CCCF-776B-DF470A90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941A6-4FE3-98B3-5922-DB812A378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F1367-E746-466D-730D-66EBE68E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3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ok on a table&#10;&#10;Description automatically generated">
            <a:extLst>
              <a:ext uri="{FF2B5EF4-FFF2-40B4-BE49-F238E27FC236}">
                <a16:creationId xmlns:a16="http://schemas.microsoft.com/office/drawing/2014/main" id="{51DDFAE9-3B11-F2F9-507D-7FC613BE4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6B73A-1AD6-710C-C4F4-AFF46AC1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1" y="2296142"/>
            <a:ext cx="11963400" cy="456185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530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E2A9512F-4F8A-AB73-BF59-D9F8D0A38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6B73A-1AD6-710C-C4F4-AFF46AC1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1" y="2296142"/>
            <a:ext cx="11963400" cy="456185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77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table&#10;&#10;Description automatically generated">
            <a:extLst>
              <a:ext uri="{FF2B5EF4-FFF2-40B4-BE49-F238E27FC236}">
                <a16:creationId xmlns:a16="http://schemas.microsoft.com/office/drawing/2014/main" id="{5397751F-D841-E87A-DBF9-B41737D6D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6B73A-1AD6-710C-C4F4-AFF46AC1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1" y="2296142"/>
            <a:ext cx="11963400" cy="456185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01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on a table&#10;&#10;Description automatically generated">
            <a:extLst>
              <a:ext uri="{FF2B5EF4-FFF2-40B4-BE49-F238E27FC236}">
                <a16:creationId xmlns:a16="http://schemas.microsoft.com/office/drawing/2014/main" id="{D06B5361-026E-7426-1440-5B69B1EB9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6B73A-1AD6-710C-C4F4-AFF46AC1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1" y="2296142"/>
            <a:ext cx="11963400" cy="4561858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3476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043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A6AA-7CBB-B769-44B9-DD4B77C8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71627-39E2-D18F-78E1-901367667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F3256-B965-A270-4C8C-75044BB6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68641-3B30-04A9-8DC9-F4725A55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E0375-F08B-1C26-0ADF-90B35953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3CD2F-A661-BCC7-4F79-053CB781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58F1E-8040-35BF-C9EF-70DC00BA6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262D9-042C-72A8-4BDD-A4D9333CE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11149-2D64-6D55-DABC-D8F5FE7B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A55A6-6560-E4D1-F5A5-D91C4C4F1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AB455-2106-B1E5-861C-E6E844FB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4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E5EA-ECB5-8FB0-CB97-AF95546A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AE162-18EF-D2CD-87E3-DA410D40F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AAE6D-7085-6D3E-4BFD-6B1E40026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2566F2-C184-0AAC-8272-408812BD81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8DB46-6E4D-7A33-353B-FA399E8AD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D0E0E3-FDF4-2684-1A6B-C2E89A9D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289317-0822-7F47-6C8D-CEE979978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16714B-CF78-A14C-E970-39561DA0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4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0F9B2-D768-26E4-627B-4F0CA3F9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43347A-E6A5-DE6B-6939-5065DA47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0648B-2266-C88B-D3A4-1B4936E78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F25FC2-452A-C7F9-9413-0DDC55DC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3C928-A580-915C-62A6-26F56C74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403DC-F223-D486-E691-F41B8290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F62F3-6FC7-BC48-ECEB-FD672F256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082B7-813C-42DA-B682-0BD9D96EE03A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5B735-FD39-2C91-5606-728018231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F52BC-A0A3-9812-B189-1DFDA8613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B4DAC-6DDA-4263-A947-13DFE890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s holding a book on a table&#10;&#10;Description automatically generated">
            <a:extLst>
              <a:ext uri="{FF2B5EF4-FFF2-40B4-BE49-F238E27FC236}">
                <a16:creationId xmlns:a16="http://schemas.microsoft.com/office/drawing/2014/main" id="{0697C432-60D2-D904-D4A8-12543932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white text&#10;&#10;Description automatically generated">
            <a:extLst>
              <a:ext uri="{FF2B5EF4-FFF2-40B4-BE49-F238E27FC236}">
                <a16:creationId xmlns:a16="http://schemas.microsoft.com/office/drawing/2014/main" id="{88213290-1FBC-D65F-D41D-4D05C1773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9" b="18430"/>
          <a:stretch/>
        </p:blipFill>
        <p:spPr>
          <a:xfrm>
            <a:off x="504" y="4715435"/>
            <a:ext cx="12190992" cy="878541"/>
          </a:xfrm>
          <a:prstGeom prst="rect">
            <a:avLst/>
          </a:prstGeom>
        </p:spPr>
      </p:pic>
      <p:pic>
        <p:nvPicPr>
          <p:cNvPr id="11" name="Picture 10" descr="A black and white text&#10;&#10;Description automatically generated">
            <a:extLst>
              <a:ext uri="{FF2B5EF4-FFF2-40B4-BE49-F238E27FC236}">
                <a16:creationId xmlns:a16="http://schemas.microsoft.com/office/drawing/2014/main" id="{7AFFEE7A-82A3-9B0F-E242-562C5B65D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t="81571" r="16541" b="5618"/>
          <a:stretch/>
        </p:blipFill>
        <p:spPr>
          <a:xfrm>
            <a:off x="1891553" y="5593976"/>
            <a:ext cx="8283388" cy="878541"/>
          </a:xfrm>
          <a:prstGeom prst="rect">
            <a:avLst/>
          </a:prstGeom>
        </p:spPr>
      </p:pic>
      <p:pic>
        <p:nvPicPr>
          <p:cNvPr id="13" name="Picture 12" descr="A person reading a book&#10;&#10;Description automatically generated">
            <a:extLst>
              <a:ext uri="{FF2B5EF4-FFF2-40B4-BE49-F238E27FC236}">
                <a16:creationId xmlns:a16="http://schemas.microsoft.com/office/drawing/2014/main" id="{8E852DDA-C9BC-006F-E537-3B2AAB15D0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25" b="36863"/>
          <a:stretch/>
        </p:blipFill>
        <p:spPr>
          <a:xfrm>
            <a:off x="0" y="3429000"/>
            <a:ext cx="3264408" cy="900952"/>
          </a:xfrm>
          <a:prstGeom prst="rect">
            <a:avLst/>
          </a:prstGeom>
        </p:spPr>
      </p:pic>
      <p:pic>
        <p:nvPicPr>
          <p:cNvPr id="15" name="Picture 14" descr="A person reading a book&#10;&#10;Description automatically generated">
            <a:extLst>
              <a:ext uri="{FF2B5EF4-FFF2-40B4-BE49-F238E27FC236}">
                <a16:creationId xmlns:a16="http://schemas.microsoft.com/office/drawing/2014/main" id="{064148D2-D606-8E56-BD92-4EA539D03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60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16E9A-2538-C411-D209-7A24F81F5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still says, “Go” (Matt. 28:19; Mark 16:15)</a:t>
            </a:r>
          </a:p>
          <a:p>
            <a:pPr lvl="1"/>
            <a:r>
              <a:rPr lang="en-US" dirty="0"/>
              <a:t>You cannot NOT GO and still think you’re following Jesus (Luke 6:46)</a:t>
            </a:r>
          </a:p>
          <a:p>
            <a:r>
              <a:rPr lang="en-US" dirty="0"/>
              <a:t>See the soul: Distracted, Desperate, Dying souls need what YOU have!</a:t>
            </a:r>
          </a:p>
          <a:p>
            <a:r>
              <a:rPr lang="en-US" dirty="0"/>
              <a:t>Break the ice:  Pass out easy cards, inviting to church and our website</a:t>
            </a:r>
          </a:p>
          <a:p>
            <a:r>
              <a:rPr lang="en-US" dirty="0"/>
              <a:t>Pop the question: “Would you come to church? Would you like a Bible study?”</a:t>
            </a:r>
          </a:p>
          <a:p>
            <a:r>
              <a:rPr lang="en-US" dirty="0"/>
              <a:t>Teach the gospel:  Watch a video. Conduct it yourself.  Or ask for help.</a:t>
            </a:r>
          </a:p>
          <a:p>
            <a:r>
              <a:rPr lang="en-US" dirty="0"/>
              <a:t>The church will never be larger than the gospel will make it</a:t>
            </a:r>
          </a:p>
          <a:p>
            <a:r>
              <a:rPr lang="en-US" dirty="0"/>
              <a:t>The church should never be larger than the gospel will make it </a:t>
            </a:r>
          </a:p>
          <a:p>
            <a:r>
              <a:rPr lang="en-US" dirty="0"/>
              <a:t>But if the church is not spreading the gospel, it will NOT grow</a:t>
            </a:r>
          </a:p>
        </p:txBody>
      </p:sp>
    </p:spTree>
    <p:extLst>
      <p:ext uri="{BB962C8B-B14F-4D97-AF65-F5344CB8AC3E}">
        <p14:creationId xmlns:p14="http://schemas.microsoft.com/office/powerpoint/2010/main" val="4979208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16E9A-2538-C411-D209-7A24F81F5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still says, “Go”</a:t>
            </a:r>
          </a:p>
          <a:p>
            <a:pPr lvl="1"/>
            <a:r>
              <a:rPr lang="en-US" dirty="0"/>
              <a:t>Are YOU following Jesus (Luke 6:46)?</a:t>
            </a:r>
          </a:p>
          <a:p>
            <a:r>
              <a:rPr lang="en-US" dirty="0"/>
              <a:t>See the soul</a:t>
            </a:r>
          </a:p>
          <a:p>
            <a:r>
              <a:rPr lang="en-US" dirty="0"/>
              <a:t>Break the ice</a:t>
            </a:r>
          </a:p>
          <a:p>
            <a:r>
              <a:rPr lang="en-US" dirty="0"/>
              <a:t>Pop the question</a:t>
            </a:r>
          </a:p>
          <a:p>
            <a:r>
              <a:rPr lang="en-US" dirty="0"/>
              <a:t>Teach the gospel</a:t>
            </a:r>
          </a:p>
          <a:p>
            <a:r>
              <a:rPr lang="en-US" dirty="0"/>
              <a:t>The church will never be larger than the gospel will make it</a:t>
            </a:r>
          </a:p>
          <a:p>
            <a:r>
              <a:rPr lang="en-US" dirty="0"/>
              <a:t>The church should never be larger than the gospel will make it </a:t>
            </a:r>
          </a:p>
          <a:p>
            <a:r>
              <a:rPr lang="en-US" dirty="0"/>
              <a:t>But if the church is not spreading the gospel, it will NOT grow</a:t>
            </a:r>
          </a:p>
        </p:txBody>
      </p:sp>
      <p:pic>
        <p:nvPicPr>
          <p:cNvPr id="5" name="Picture 4" descr="A logo for a church&#10;&#10;Description automatically generated">
            <a:extLst>
              <a:ext uri="{FF2B5EF4-FFF2-40B4-BE49-F238E27FC236}">
                <a16:creationId xmlns:a16="http://schemas.microsoft.com/office/drawing/2014/main" id="{33A61FEB-725F-B0B3-53F3-0755BF995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7487"/>
            <a:ext cx="5195667" cy="36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734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16E9A-2538-C411-D209-7A24F81F5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2296142"/>
            <a:ext cx="11366060" cy="4561858"/>
          </a:xfrm>
        </p:spPr>
        <p:txBody>
          <a:bodyPr>
            <a:normAutofit/>
          </a:bodyPr>
          <a:lstStyle/>
          <a:p>
            <a:r>
              <a:rPr lang="en-US" dirty="0"/>
              <a:t>Believe Jesus is the Son of God – John 8:24</a:t>
            </a:r>
          </a:p>
          <a:p>
            <a:r>
              <a:rPr lang="en-US" dirty="0"/>
              <a:t>Repent of your sins and turn toward God – Acts 17:30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immersed into Christ – Galatians 3:27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Serve the Lord faithfully – 1 Corinthians 3:8</a:t>
            </a:r>
          </a:p>
        </p:txBody>
      </p:sp>
    </p:spTree>
    <p:extLst>
      <p:ext uri="{BB962C8B-B14F-4D97-AF65-F5344CB8AC3E}">
        <p14:creationId xmlns:p14="http://schemas.microsoft.com/office/powerpoint/2010/main" val="344114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16E9A-2538-C411-D209-7A24F81F5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DOES</a:t>
            </a:r>
          </a:p>
          <a:p>
            <a:pPr lvl="1"/>
            <a:r>
              <a:rPr lang="en-US" dirty="0"/>
              <a:t>“Each” Christian is responsible to plant and water (1 Cor. 3:5, 8)</a:t>
            </a:r>
          </a:p>
          <a:p>
            <a:pPr lvl="1"/>
            <a:r>
              <a:rPr lang="en-US" dirty="0"/>
              <a:t>The church cannot and will not grow without God’s Word being planted and watered</a:t>
            </a:r>
          </a:p>
          <a:p>
            <a:pPr lvl="1"/>
            <a:r>
              <a:rPr lang="en-US" dirty="0"/>
              <a:t>God has NO other plan – for churches do NOT grow automatically on their own</a:t>
            </a:r>
          </a:p>
          <a:p>
            <a:r>
              <a:rPr lang="en-US" dirty="0"/>
              <a:t>It DOESN’T</a:t>
            </a:r>
          </a:p>
          <a:p>
            <a:pPr lvl="1"/>
            <a:r>
              <a:rPr lang="en-US" dirty="0"/>
              <a:t>While we must plant and water the seed, GOD GIVES THE INCREASE (3:6-7)</a:t>
            </a:r>
          </a:p>
          <a:p>
            <a:pPr lvl="1"/>
            <a:r>
              <a:rPr lang="en-US" dirty="0"/>
              <a:t>God is the one who “adds” to His church (Acts 2:41, 47)</a:t>
            </a:r>
          </a:p>
          <a:p>
            <a:pPr lvl="1"/>
            <a:r>
              <a:rPr lang="en-US" dirty="0"/>
              <a:t>But God cannot and will not add where there is no planting and watering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3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16E9A-2538-C411-D209-7A24F81F5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see this in the book of Acts</a:t>
            </a:r>
          </a:p>
          <a:p>
            <a:pPr lvl="1"/>
            <a:r>
              <a:rPr lang="en-US" dirty="0"/>
              <a:t>There is often a focus on crowds and multitudes </a:t>
            </a:r>
            <a:br>
              <a:rPr lang="en-US" dirty="0"/>
            </a:br>
            <a:r>
              <a:rPr lang="en-US" dirty="0"/>
              <a:t>(Acts 2; 3; 7; 8:5-12; 13-14; 17; 18; 19; 22-23; 24-26)</a:t>
            </a:r>
          </a:p>
          <a:p>
            <a:pPr lvl="1"/>
            <a:r>
              <a:rPr lang="en-US" dirty="0"/>
              <a:t>But, there is often a focus on an individual </a:t>
            </a:r>
            <a:br>
              <a:rPr lang="en-US" dirty="0"/>
            </a:br>
            <a:r>
              <a:rPr lang="en-US" dirty="0"/>
              <a:t>(Acts 8:9-13, 26-40; 9:1-22; 10:1-48; 16:1-3, 14-15, 25-40; 17:34; 18:8, 24-28)</a:t>
            </a:r>
          </a:p>
          <a:p>
            <a:r>
              <a:rPr lang="en-US" dirty="0"/>
              <a:t>We need to see this in our lives</a:t>
            </a:r>
          </a:p>
          <a:p>
            <a:pPr lvl="1"/>
            <a:r>
              <a:rPr lang="en-US" dirty="0"/>
              <a:t>There is often a focus on crowds and multitudes today</a:t>
            </a:r>
          </a:p>
          <a:p>
            <a:pPr lvl="1"/>
            <a:r>
              <a:rPr lang="en-US" dirty="0"/>
              <a:t>But, there needs to be a focus on the individual = one person at a time</a:t>
            </a:r>
          </a:p>
          <a:p>
            <a:pPr lvl="1"/>
            <a:r>
              <a:rPr lang="en-US" dirty="0"/>
              <a:t>We want the church to grow by crowds and multitudes (and it can, but don’t sit back)</a:t>
            </a:r>
          </a:p>
          <a:p>
            <a:pPr lvl="1"/>
            <a:r>
              <a:rPr lang="en-US" dirty="0"/>
              <a:t>BUT, the church most often (for 2,000 years) grows by one person at a time</a:t>
            </a:r>
          </a:p>
        </p:txBody>
      </p:sp>
    </p:spTree>
    <p:extLst>
      <p:ext uri="{BB962C8B-B14F-4D97-AF65-F5344CB8AC3E}">
        <p14:creationId xmlns:p14="http://schemas.microsoft.com/office/powerpoint/2010/main" val="4085586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16E9A-2538-C411-D209-7A24F81F5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still says, “Go” (Matt. 28:19; Mark 16:15)</a:t>
            </a:r>
          </a:p>
          <a:p>
            <a:pPr lvl="1"/>
            <a:r>
              <a:rPr lang="en-US" dirty="0"/>
              <a:t>You cannot NOT GO and still think you’re following Jesus (Luke 6:46)</a:t>
            </a:r>
          </a:p>
          <a:p>
            <a:r>
              <a:rPr lang="en-US" dirty="0"/>
              <a:t>See the soul: Distracted, Desperate, Dying souls need what YOU have!</a:t>
            </a:r>
          </a:p>
          <a:p>
            <a:r>
              <a:rPr lang="en-US" dirty="0"/>
              <a:t>Break the ice:  Pass out easy cards, </a:t>
            </a:r>
            <a:br>
              <a:rPr lang="en-US" dirty="0"/>
            </a:br>
            <a:r>
              <a:rPr lang="en-US" dirty="0"/>
              <a:t>inviting to church and our website</a:t>
            </a:r>
          </a:p>
        </p:txBody>
      </p:sp>
      <p:pic>
        <p:nvPicPr>
          <p:cNvPr id="4" name="Picture 3" descr="A close-up of a business card&#10;&#10;Description automatically generated">
            <a:extLst>
              <a:ext uri="{FF2B5EF4-FFF2-40B4-BE49-F238E27FC236}">
                <a16:creationId xmlns:a16="http://schemas.microsoft.com/office/drawing/2014/main" id="{59E39458-D74B-4F30-3332-6230057F0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98" y="4577070"/>
            <a:ext cx="3710996" cy="21926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ross with text on it&#10;&#10;Description automatically generated">
            <a:extLst>
              <a:ext uri="{FF2B5EF4-FFF2-40B4-BE49-F238E27FC236}">
                <a16:creationId xmlns:a16="http://schemas.microsoft.com/office/drawing/2014/main" id="{70B77795-F5F6-326F-A1B1-34BD4FE7D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69" y="114299"/>
            <a:ext cx="2743200" cy="6629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blue invitation with blue text&#10;&#10;Description automatically generated">
            <a:extLst>
              <a:ext uri="{FF2B5EF4-FFF2-40B4-BE49-F238E27FC236}">
                <a16:creationId xmlns:a16="http://schemas.microsoft.com/office/drawing/2014/main" id="{39DAD826-12A8-3972-A53E-E3A61CAB9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94" y="2221091"/>
            <a:ext cx="2827175" cy="47119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297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816E9A-2538-C411-D209-7A24F81F5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still says, “Go” (Matt. 28:19; Mark 16:15)</a:t>
            </a:r>
          </a:p>
          <a:p>
            <a:pPr lvl="1"/>
            <a:r>
              <a:rPr lang="en-US" dirty="0"/>
              <a:t>You cannot NOT GO and still think you’re following Jesus (Luke 6:46)</a:t>
            </a:r>
          </a:p>
          <a:p>
            <a:r>
              <a:rPr lang="en-US" dirty="0"/>
              <a:t>See the soul: Distracted, Desperate, Dying souls need what YOU have!</a:t>
            </a:r>
          </a:p>
          <a:p>
            <a:r>
              <a:rPr lang="en-US" dirty="0"/>
              <a:t>Break the ice:  Pass out easy cards, inviting to church and our website</a:t>
            </a:r>
          </a:p>
          <a:p>
            <a:r>
              <a:rPr lang="en-US" dirty="0"/>
              <a:t>Pop the question: “Would you come to church? Would you like a Bible study?”</a:t>
            </a:r>
          </a:p>
          <a:p>
            <a:r>
              <a:rPr lang="en-US" dirty="0"/>
              <a:t>Teach the gospel:  Watch a video. Conduct it yourself.  Or ask for help.</a:t>
            </a:r>
          </a:p>
        </p:txBody>
      </p:sp>
    </p:spTree>
    <p:extLst>
      <p:ext uri="{BB962C8B-B14F-4D97-AF65-F5344CB8AC3E}">
        <p14:creationId xmlns:p14="http://schemas.microsoft.com/office/powerpoint/2010/main" val="16727038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n open book&#10;&#10;Description automatically generated">
            <a:extLst>
              <a:ext uri="{FF2B5EF4-FFF2-40B4-BE49-F238E27FC236}">
                <a16:creationId xmlns:a16="http://schemas.microsoft.com/office/drawing/2014/main" id="{8E9C6A0B-875A-333A-FF38-0946D848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7" descr="http://gladtidingspublishing.com/store/skin/ideal_responsive/images/custom/welcome_picture.jpg">
            <a:extLst>
              <a:ext uri="{FF2B5EF4-FFF2-40B4-BE49-F238E27FC236}">
                <a16:creationId xmlns:a16="http://schemas.microsoft.com/office/drawing/2014/main" id="{A7C8C7A5-CE34-D718-D178-57B4D639D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7"/>
          <a:stretch/>
        </p:blipFill>
        <p:spPr bwMode="auto">
          <a:xfrm>
            <a:off x="1815911" y="3343835"/>
            <a:ext cx="856017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usb stick&#10;&#10;Description automatically generated">
            <a:extLst>
              <a:ext uri="{FF2B5EF4-FFF2-40B4-BE49-F238E27FC236}">
                <a16:creationId xmlns:a16="http://schemas.microsoft.com/office/drawing/2014/main" id="{E89E1FF4-2372-5164-F008-FF1F658F7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48" y="-53713"/>
            <a:ext cx="4357503" cy="37522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8559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n open book&#10;&#10;Description automatically generated">
            <a:extLst>
              <a:ext uri="{FF2B5EF4-FFF2-40B4-BE49-F238E27FC236}">
                <a16:creationId xmlns:a16="http://schemas.microsoft.com/office/drawing/2014/main" id="{8E9C6A0B-875A-333A-FF38-0946D848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Watching3">
            <a:extLst>
              <a:ext uri="{FF2B5EF4-FFF2-40B4-BE49-F238E27FC236}">
                <a16:creationId xmlns:a16="http://schemas.microsoft.com/office/drawing/2014/main" id="{D2E6775D-B687-94B0-F257-AC358079A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t="21154" r="13838" b="19615"/>
          <a:stretch/>
        </p:blipFill>
        <p:spPr bwMode="auto">
          <a:xfrm>
            <a:off x="3298371" y="3810000"/>
            <a:ext cx="5698077" cy="31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C0D47-1AC1-BE8A-1027-3EEC2A7178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1" t="7703" r="5504" b="29926"/>
          <a:stretch/>
        </p:blipFill>
        <p:spPr>
          <a:xfrm>
            <a:off x="3154289" y="0"/>
            <a:ext cx="5963871" cy="381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1440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n open book&#10;&#10;Description automatically generated">
            <a:extLst>
              <a:ext uri="{FF2B5EF4-FFF2-40B4-BE49-F238E27FC236}">
                <a16:creationId xmlns:a16="http://schemas.microsoft.com/office/drawing/2014/main" id="{8E9C6A0B-875A-333A-FF38-0946D848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ook on a table&#10;&#10;Description automatically generated">
            <a:extLst>
              <a:ext uri="{FF2B5EF4-FFF2-40B4-BE49-F238E27FC236}">
                <a16:creationId xmlns:a16="http://schemas.microsoft.com/office/drawing/2014/main" id="{FCF5D85B-EED9-EFF0-B1B8-448601A46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9468" r="3267" b="5985"/>
          <a:stretch/>
        </p:blipFill>
        <p:spPr>
          <a:xfrm>
            <a:off x="122857" y="0"/>
            <a:ext cx="5628614" cy="30487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A90CD-82BC-3671-BD7A-F6E5CBCF8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671" y="3186976"/>
            <a:ext cx="6448658" cy="3671024"/>
          </a:xfrm>
          <a:prstGeom prst="rect">
            <a:avLst/>
          </a:prstGeom>
        </p:spPr>
      </p:pic>
      <p:pic>
        <p:nvPicPr>
          <p:cNvPr id="5" name="Picture 4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947B3E71-EBAE-1BC7-306F-211388D1CF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7882" r="3344" b="7882"/>
          <a:stretch/>
        </p:blipFill>
        <p:spPr>
          <a:xfrm>
            <a:off x="6440529" y="-1"/>
            <a:ext cx="5628614" cy="30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701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n open book&#10;&#10;Description automatically generated">
            <a:extLst>
              <a:ext uri="{FF2B5EF4-FFF2-40B4-BE49-F238E27FC236}">
                <a16:creationId xmlns:a16="http://schemas.microsoft.com/office/drawing/2014/main" id="{8E9C6A0B-875A-333A-FF38-0946D8483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Text, calendar&#10;&#10;Description automatically generated">
            <a:extLst>
              <a:ext uri="{FF2B5EF4-FFF2-40B4-BE49-F238E27FC236}">
                <a16:creationId xmlns:a16="http://schemas.microsoft.com/office/drawing/2014/main" id="{1B942976-AAA3-4F5D-5C46-0E74628C0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507">
            <a:off x="1514805" y="2018849"/>
            <a:ext cx="3029455" cy="480221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91A9974-37D8-668D-43EB-47F9F1FEA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94" y="1677384"/>
            <a:ext cx="3029455" cy="480221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6CEC39D-F964-B8EE-8082-5B99AB092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7613558" y="2018403"/>
            <a:ext cx="3029455" cy="480221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E7940F5-24EC-9F3E-BADE-8071735451A1}"/>
              </a:ext>
            </a:extLst>
          </p:cNvPr>
          <p:cNvSpPr txBox="1">
            <a:spLocks/>
          </p:cNvSpPr>
          <p:nvPr/>
        </p:nvSpPr>
        <p:spPr>
          <a:xfrm>
            <a:off x="330438" y="656393"/>
            <a:ext cx="11496943" cy="598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Futura Md BT" panose="020B0802020204020204" pitchFamily="34" charset="0"/>
              </a:rPr>
              <a:t>“Let’s Go Back to the Bible”</a:t>
            </a:r>
          </a:p>
        </p:txBody>
      </p:sp>
    </p:spTree>
    <p:extLst>
      <p:ext uri="{BB962C8B-B14F-4D97-AF65-F5344CB8AC3E}">
        <p14:creationId xmlns:p14="http://schemas.microsoft.com/office/powerpoint/2010/main" val="23253332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677</Words>
  <Application>Microsoft Office PowerPoint</Application>
  <PresentationFormat>Widescreen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Futura Md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2024-11-14T20:53:39Z</dcterms:created>
  <dcterms:modified xsi:type="dcterms:W3CDTF">2024-12-01T22:44:31Z</dcterms:modified>
</cp:coreProperties>
</file>