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4" r:id="rId4"/>
    <p:sldId id="275" r:id="rId5"/>
    <p:sldId id="276" r:id="rId6"/>
    <p:sldId id="277" r:id="rId7"/>
    <p:sldId id="278" r:id="rId8"/>
    <p:sldId id="279" r:id="rId9"/>
    <p:sldId id="280" r:id="rId10"/>
    <p:sldId id="281" r:id="rId11"/>
    <p:sldId id="282" r:id="rId12"/>
    <p:sldId id="283"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picture containing sitting, green, table, yellow&#10;&#10;Description automatically generated">
            <a:extLst>
              <a:ext uri="{FF2B5EF4-FFF2-40B4-BE49-F238E27FC236}">
                <a16:creationId xmlns:a16="http://schemas.microsoft.com/office/drawing/2014/main" id="{44A1872C-2B71-4F11-81D0-3B9F0C52B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1/13/2020</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1/13/2020</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2054348" cy="584775"/>
          </a:xfrm>
          <a:prstGeom prst="rect">
            <a:avLst/>
          </a:prstGeom>
          <a:noFill/>
        </p:spPr>
        <p:txBody>
          <a:bodyPr wrap="square" rtlCol="0">
            <a:spAutoFit/>
          </a:bodyPr>
          <a:lstStyle/>
          <a:p>
            <a:r>
              <a:rPr lang="en-US" sz="3200" b="1" dirty="0">
                <a:solidFill>
                  <a:schemeClr val="bg1"/>
                </a:solidFill>
              </a:rPr>
              <a:t>Lesson 8:  The Work of the Holy Spirit in the Life of a Christian (Part 2)</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There is a difference between the “fact” of the Spirit’s indwelling in the Christian and the “work” of the Spirit in the life of a Christian</a:t>
            </a:r>
          </a:p>
          <a:p>
            <a:pPr lvl="1"/>
            <a:r>
              <a:rPr lang="en-US" dirty="0"/>
              <a:t>Some may contend that the Spirit speaks (whispers) to them or teaches them</a:t>
            </a:r>
          </a:p>
          <a:p>
            <a:pPr lvl="2"/>
            <a:r>
              <a:rPr lang="en-US" dirty="0"/>
              <a:t>The Bible certainly teaches that one needs to “hear what the Spirit says” (Rev. 2:7)</a:t>
            </a:r>
          </a:p>
          <a:p>
            <a:pPr lvl="2"/>
            <a:r>
              <a:rPr lang="en-US" dirty="0"/>
              <a:t>But, the speaking/teaching is done today through the written Word (Eph. 3:4)</a:t>
            </a:r>
          </a:p>
          <a:p>
            <a:pPr lvl="2"/>
            <a:r>
              <a:rPr lang="en-US" dirty="0"/>
              <a:t>When one reads the written Word (Eph. 3:4), he will be able to “understand what the will of the Lord is” (5:17), without any further illumination of the Spirit</a:t>
            </a:r>
          </a:p>
          <a:p>
            <a:pPr lvl="2"/>
            <a:r>
              <a:rPr lang="en-US" dirty="0"/>
              <a:t>The Spirit does not teach or speak in addition to or separate from God’s Word</a:t>
            </a:r>
          </a:p>
          <a:p>
            <a:pPr lvl="2"/>
            <a:endParaRPr lang="en-US" dirty="0"/>
          </a:p>
        </p:txBody>
      </p:sp>
    </p:spTree>
    <p:extLst>
      <p:ext uri="{BB962C8B-B14F-4D97-AF65-F5344CB8AC3E}">
        <p14:creationId xmlns:p14="http://schemas.microsoft.com/office/powerpoint/2010/main" val="3686534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There is a difference between the “fact” of the Spirit’s indwelling in the Christian and the “work” of the Spirit in the life of a Christian</a:t>
            </a:r>
          </a:p>
          <a:p>
            <a:pPr lvl="1"/>
            <a:r>
              <a:rPr lang="en-US" dirty="0"/>
              <a:t>Some may contend that the Spirit strengthens them directly</a:t>
            </a:r>
          </a:p>
          <a:p>
            <a:pPr lvl="2"/>
            <a:r>
              <a:rPr lang="en-US" dirty="0"/>
              <a:t>The Bible certainly teaches that a Christian can be “strengthened with might through His Spirit in the inner man” (Eph. 3:16)</a:t>
            </a:r>
          </a:p>
          <a:p>
            <a:pPr lvl="2"/>
            <a:r>
              <a:rPr lang="en-US" dirty="0"/>
              <a:t>But, if the indwelling of the Spirit in the Christian strengthens him, how does one account for Christians who are not strong?  Is the Spirit given more to some Christians than to others?  Does He show favoritism to some?</a:t>
            </a:r>
          </a:p>
          <a:p>
            <a:pPr lvl="2"/>
            <a:r>
              <a:rPr lang="en-US" dirty="0"/>
              <a:t>When Paul told Christians to “be strong in the Lord,” he detailed the essential components necessary for spiritual strength, which included “the word of God” (Eph. 6:10-17; cf. Col. 1:9-11)</a:t>
            </a:r>
          </a:p>
          <a:p>
            <a:pPr lvl="2"/>
            <a:r>
              <a:rPr lang="en-US" dirty="0"/>
              <a:t>When John wrote to Christians who were “strong,” he emphasized that such was the case because “the word of God abides in you” (1 John 2:14)</a:t>
            </a:r>
          </a:p>
          <a:p>
            <a:pPr lvl="2"/>
            <a:r>
              <a:rPr lang="en-US" dirty="0"/>
              <a:t>The Spirit does not strengthen in addition to or separate from God’s Word</a:t>
            </a:r>
          </a:p>
        </p:txBody>
      </p:sp>
    </p:spTree>
    <p:extLst>
      <p:ext uri="{BB962C8B-B14F-4D97-AF65-F5344CB8AC3E}">
        <p14:creationId xmlns:p14="http://schemas.microsoft.com/office/powerpoint/2010/main" val="2782626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There is a difference between the “fact” of the Spirit’s indwelling in the Christian and the “work” of the Spirit in the life of a Christian</a:t>
            </a:r>
          </a:p>
          <a:p>
            <a:pPr lvl="1"/>
            <a:r>
              <a:rPr lang="en-US" dirty="0"/>
              <a:t>Some may contend that the Spirit produces spiritual fruits in them directly</a:t>
            </a:r>
          </a:p>
          <a:p>
            <a:pPr lvl="2"/>
            <a:r>
              <a:rPr lang="en-US" dirty="0"/>
              <a:t>If the indwelling of the Spirit in the Christian automatically produces “the fruit of the Spirit” (Gal. 5:22-23), how does one account for Christians who do not posses these qualities?  Is the Spirit given more to some Christians than to others?  Does He show favoritism to some?</a:t>
            </a:r>
          </a:p>
          <a:p>
            <a:pPr lvl="2"/>
            <a:r>
              <a:rPr lang="en-US" dirty="0"/>
              <a:t>Or, does one bear the fruit of the Spirit through a means other than the mere presence of the Spirit in His body?</a:t>
            </a:r>
          </a:p>
          <a:p>
            <a:pPr lvl="2"/>
            <a:r>
              <a:rPr lang="en-US" dirty="0"/>
              <a:t>Could we produce these qualities as a direct result of applying the Spirit’s teachings: love (1 John 4:19); joy (Phil. 4:4); peace (Phil. 4:9); longsuffering (Eph. 4:1-3); gentleness (Jas. 3:17); goodness (Tit. 3:1); faith (Rev. 2:10); meekness (Tit. 3:2); temperance (Phil. 4:5) (McCord)?</a:t>
            </a:r>
          </a:p>
          <a:p>
            <a:pPr lvl="2"/>
            <a:r>
              <a:rPr lang="en-US" dirty="0"/>
              <a:t>The Spirit does not bear fruit in addition to or separate from God’s Word</a:t>
            </a:r>
          </a:p>
          <a:p>
            <a:pPr lvl="1"/>
            <a:r>
              <a:rPr lang="en-US" dirty="0"/>
              <a:t>Thus, there is a direct correlation between the “work” of God </a:t>
            </a:r>
            <a:br>
              <a:rPr lang="en-US" dirty="0"/>
            </a:br>
            <a:r>
              <a:rPr lang="en-US" dirty="0"/>
              <a:t>in a Christian and the “Word” of God</a:t>
            </a:r>
          </a:p>
          <a:p>
            <a:pPr lvl="3"/>
            <a:endParaRPr lang="en-US" dirty="0"/>
          </a:p>
        </p:txBody>
      </p:sp>
    </p:spTree>
    <p:extLst>
      <p:ext uri="{BB962C8B-B14F-4D97-AF65-F5344CB8AC3E}">
        <p14:creationId xmlns:p14="http://schemas.microsoft.com/office/powerpoint/2010/main" val="2112009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 Holy Spirit does NOT directly speak to us, move us, nudge us or tell us what to do!</a:t>
            </a:r>
          </a:p>
          <a:p>
            <a:pPr lvl="1"/>
            <a:r>
              <a:rPr lang="en-US" dirty="0"/>
              <a:t>What then would be the purpose of the Bible, which claims to provide all things for life and godliness (2 Pet. 1:3)?</a:t>
            </a:r>
          </a:p>
          <a:p>
            <a:pPr lvl="1"/>
            <a:r>
              <a:rPr lang="en-US" dirty="0"/>
              <a:t>What then would a Christian do when led to do more than or less than what the Bible teaches (Rev. 22:18-19; Gal. 1:6-9)?</a:t>
            </a:r>
          </a:p>
          <a:p>
            <a:pPr lvl="1"/>
            <a:r>
              <a:rPr lang="en-US" dirty="0"/>
              <a:t>Would God then be showing partiality, when all Christians do not experience this direct activity alike (Acts 10:34; Rom. 2:11)?</a:t>
            </a:r>
          </a:p>
        </p:txBody>
      </p:sp>
    </p:spTree>
    <p:extLst>
      <p:ext uri="{BB962C8B-B14F-4D97-AF65-F5344CB8AC3E}">
        <p14:creationId xmlns:p14="http://schemas.microsoft.com/office/powerpoint/2010/main" val="3141618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572638" cy="4782620"/>
          </a:xfrm>
        </p:spPr>
        <p:txBody>
          <a:bodyPr>
            <a:normAutofit/>
          </a:bodyPr>
          <a:lstStyle/>
          <a:p>
            <a:r>
              <a:rPr lang="en-US" dirty="0"/>
              <a:t>The Bible teaches that </a:t>
            </a:r>
            <a:r>
              <a:rPr lang="en-US" u="sng" dirty="0"/>
              <a:t>the Father</a:t>
            </a:r>
            <a:r>
              <a:rPr lang="en-US" dirty="0"/>
              <a:t> dwells in us </a:t>
            </a:r>
            <a:br>
              <a:rPr lang="en-US" dirty="0"/>
            </a:br>
            <a:r>
              <a:rPr lang="en-US" dirty="0"/>
              <a:t>(John 14:23; 1 John 4:12-16; Eph. 4:6)</a:t>
            </a:r>
          </a:p>
          <a:p>
            <a:r>
              <a:rPr lang="en-US" dirty="0"/>
              <a:t>The Bible teaches that </a:t>
            </a:r>
            <a:r>
              <a:rPr lang="en-US" u="sng" dirty="0"/>
              <a:t>the Son</a:t>
            </a:r>
            <a:r>
              <a:rPr lang="en-US" dirty="0"/>
              <a:t> dwells in us </a:t>
            </a:r>
            <a:br>
              <a:rPr lang="en-US" dirty="0"/>
            </a:br>
            <a:r>
              <a:rPr lang="en-US" dirty="0"/>
              <a:t>(Col. 1:27; 2 Cor. 13:5; Rom. 8:10; Eph. 3:17)</a:t>
            </a:r>
          </a:p>
          <a:p>
            <a:r>
              <a:rPr lang="en-US" dirty="0"/>
              <a:t>The Bible teaches that </a:t>
            </a:r>
            <a:r>
              <a:rPr lang="en-US" u="sng" dirty="0"/>
              <a:t>the Spirit</a:t>
            </a:r>
            <a:r>
              <a:rPr lang="en-US" dirty="0"/>
              <a:t> dwells in us</a:t>
            </a:r>
            <a:br>
              <a:rPr lang="en-US" dirty="0"/>
            </a:br>
            <a:r>
              <a:rPr lang="en-US" dirty="0"/>
              <a:t>(Rom. 8:9-11; Acts 2:38; 5:32)</a:t>
            </a:r>
          </a:p>
        </p:txBody>
      </p:sp>
    </p:spTree>
    <p:extLst>
      <p:ext uri="{BB962C8B-B14F-4D97-AF65-F5344CB8AC3E}">
        <p14:creationId xmlns:p14="http://schemas.microsoft.com/office/powerpoint/2010/main" val="919925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 Dwells in Every Faithful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No passage in the Bible ever teaches that the indwelling of God is perceptible to one’s senses or that such gives anyone a certain “feeling” of His presence</a:t>
            </a:r>
          </a:p>
          <a:p>
            <a:pPr lvl="1">
              <a:lnSpc>
                <a:spcPct val="100000"/>
              </a:lnSpc>
            </a:pPr>
            <a:r>
              <a:rPr lang="en-US" dirty="0"/>
              <a:t>We only know that the Spirit dwells in us because the Bible tells us so</a:t>
            </a:r>
          </a:p>
          <a:p>
            <a:pPr lvl="1">
              <a:lnSpc>
                <a:spcPct val="100000"/>
              </a:lnSpc>
            </a:pPr>
            <a:r>
              <a:rPr lang="en-US" dirty="0"/>
              <a:t>The Scripture alone is our authority in this matter</a:t>
            </a:r>
          </a:p>
          <a:p>
            <a:pPr lvl="1">
              <a:lnSpc>
                <a:spcPct val="100000"/>
              </a:lnSpc>
            </a:pPr>
            <a:r>
              <a:rPr lang="en-US" dirty="0"/>
              <a:t>To claim that one has a “feeling” or a “thought” or an “inclination” because of the indwelling Spirit is to make a claim beyond and without any Scriptural authority</a:t>
            </a:r>
          </a:p>
          <a:p>
            <a:pPr>
              <a:lnSpc>
                <a:spcPct val="100000"/>
              </a:lnSpc>
            </a:pPr>
            <a:r>
              <a:rPr lang="en-US" dirty="0"/>
              <a:t>The exact “how” of the Spirit’s indwelling is not explained in Scripture</a:t>
            </a:r>
          </a:p>
          <a:p>
            <a:pPr lvl="1">
              <a:lnSpc>
                <a:spcPct val="100000"/>
              </a:lnSpc>
            </a:pPr>
            <a:endParaRPr lang="en-US" dirty="0"/>
          </a:p>
        </p:txBody>
      </p:sp>
    </p:spTree>
    <p:extLst>
      <p:ext uri="{BB962C8B-B14F-4D97-AF65-F5344CB8AC3E}">
        <p14:creationId xmlns:p14="http://schemas.microsoft.com/office/powerpoint/2010/main" val="4103235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Spirit’s Indwelling Is Essential for the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The indwelling of the Holy Spirit in a Christian:</a:t>
            </a:r>
          </a:p>
          <a:p>
            <a:pPr lvl="1">
              <a:lnSpc>
                <a:spcPct val="100000"/>
              </a:lnSpc>
            </a:pPr>
            <a:r>
              <a:rPr lang="en-US" dirty="0"/>
              <a:t>Authenticates that a Christian truly is a child of God (Gal. 4:6; Rom. 8:14-17)</a:t>
            </a:r>
          </a:p>
          <a:p>
            <a:pPr lvl="1">
              <a:lnSpc>
                <a:spcPct val="100000"/>
              </a:lnSpc>
            </a:pPr>
            <a:r>
              <a:rPr lang="en-US" dirty="0"/>
              <a:t>Distinguishes a child of God from a child of the devil (Rom. 8:9)</a:t>
            </a:r>
          </a:p>
          <a:p>
            <a:pPr lvl="1">
              <a:lnSpc>
                <a:spcPct val="100000"/>
              </a:lnSpc>
            </a:pPr>
            <a:r>
              <a:rPr lang="en-US" dirty="0"/>
              <a:t>Assures that the Christian belongs to Christ (Rom. 8:9; Eph. 1:13; 2 Cor. 1:22)</a:t>
            </a:r>
          </a:p>
          <a:p>
            <a:pPr lvl="1">
              <a:lnSpc>
                <a:spcPct val="100000"/>
              </a:lnSpc>
            </a:pPr>
            <a:r>
              <a:rPr lang="en-US" dirty="0"/>
              <a:t>Evidences that the Christian is in a proper relationship with God (1 John 3:24; 4:13)</a:t>
            </a:r>
          </a:p>
          <a:p>
            <a:pPr lvl="1">
              <a:lnSpc>
                <a:spcPct val="100000"/>
              </a:lnSpc>
            </a:pPr>
            <a:r>
              <a:rPr lang="en-US" dirty="0"/>
              <a:t>Confirms to God that a Christian is redeemed in Christ (Eph. 1:13; 4:30)</a:t>
            </a:r>
          </a:p>
          <a:p>
            <a:pPr lvl="1">
              <a:lnSpc>
                <a:spcPct val="100000"/>
              </a:lnSpc>
            </a:pPr>
            <a:r>
              <a:rPr lang="en-US" dirty="0"/>
              <a:t>Serves as a “guarantee of our inheritance” (Eph. 1:13-14; 2 Cor. 1:22; 5:1-5)</a:t>
            </a:r>
          </a:p>
          <a:p>
            <a:pPr lvl="1">
              <a:lnSpc>
                <a:spcPct val="100000"/>
              </a:lnSpc>
            </a:pPr>
            <a:r>
              <a:rPr lang="en-US" dirty="0"/>
              <a:t>Should motivate us to do right and to “flee” from sin (1 Cor. 6:18-20; Rom. 8:9, 13)</a:t>
            </a:r>
          </a:p>
        </p:txBody>
      </p:sp>
    </p:spTree>
    <p:extLst>
      <p:ext uri="{BB962C8B-B14F-4D97-AF65-F5344CB8AC3E}">
        <p14:creationId xmlns:p14="http://schemas.microsoft.com/office/powerpoint/2010/main" val="14642419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Spirit’s Indwelling Is Essential for the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The indwelling of the Holy Spirit in a Christian is not unconditional</a:t>
            </a:r>
          </a:p>
          <a:p>
            <a:pPr lvl="1">
              <a:lnSpc>
                <a:spcPct val="100000"/>
              </a:lnSpc>
            </a:pPr>
            <a:r>
              <a:rPr lang="en-US" dirty="0"/>
              <a:t>A Christian must not live or speak in a way that would “grieve the Holy Spirit” </a:t>
            </a:r>
            <a:br>
              <a:rPr lang="en-US" dirty="0"/>
            </a:br>
            <a:r>
              <a:rPr lang="en-US" dirty="0"/>
              <a:t>(Eph. 4:30; Heb. 10:29)</a:t>
            </a:r>
          </a:p>
          <a:p>
            <a:pPr lvl="1">
              <a:lnSpc>
                <a:spcPct val="100000"/>
              </a:lnSpc>
            </a:pPr>
            <a:r>
              <a:rPr lang="en-US" dirty="0"/>
              <a:t>It is possible for the Holy Spirit to be taken from a child of God (Psa. 51:10-11)</a:t>
            </a:r>
          </a:p>
          <a:p>
            <a:pPr lvl="1">
              <a:lnSpc>
                <a:spcPct val="100000"/>
              </a:lnSpc>
            </a:pPr>
            <a:r>
              <a:rPr lang="en-US" dirty="0"/>
              <a:t>This is the necessary result of a child of God turning away from God (Psa. 51:10)</a:t>
            </a:r>
          </a:p>
          <a:p>
            <a:pPr lvl="1">
              <a:lnSpc>
                <a:spcPct val="100000"/>
              </a:lnSpc>
            </a:pPr>
            <a:r>
              <a:rPr lang="en-US" dirty="0"/>
              <a:t>Thus, the Spirit will not dwell where the Spirit is not welcome (Rev. 3:20)</a:t>
            </a:r>
          </a:p>
          <a:p>
            <a:pPr lvl="1">
              <a:lnSpc>
                <a:spcPct val="100000"/>
              </a:lnSpc>
            </a:pPr>
            <a:r>
              <a:rPr lang="en-US" dirty="0"/>
              <a:t>The Christian must remain faithful and not depart from God (Heb. 3:12; Rom. 8:9b)</a:t>
            </a:r>
          </a:p>
        </p:txBody>
      </p:sp>
    </p:spTree>
    <p:extLst>
      <p:ext uri="{BB962C8B-B14F-4D97-AF65-F5344CB8AC3E}">
        <p14:creationId xmlns:p14="http://schemas.microsoft.com/office/powerpoint/2010/main" val="2726666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a:t>
            </a:r>
            <a:br>
              <a:rPr lang="en-US" sz="3400" dirty="0"/>
            </a:br>
            <a:r>
              <a:rPr lang="en-US" sz="3400" dirty="0"/>
              <a:t>the Holy Spirit’s Indwelling Is Essential for the Christian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pPr>
              <a:lnSpc>
                <a:spcPct val="100000"/>
              </a:lnSpc>
            </a:pPr>
            <a:r>
              <a:rPr lang="en-US" dirty="0"/>
              <a:t>Do not misunderstand or misapply the indwelling of the Spirit</a:t>
            </a:r>
          </a:p>
          <a:p>
            <a:pPr lvl="1">
              <a:lnSpc>
                <a:spcPct val="100000"/>
              </a:lnSpc>
            </a:pPr>
            <a:r>
              <a:rPr lang="en-US" dirty="0"/>
              <a:t>Keep these statements in the context of the fullness of New Testament revelation</a:t>
            </a:r>
          </a:p>
          <a:p>
            <a:pPr lvl="1">
              <a:lnSpc>
                <a:spcPct val="100000"/>
              </a:lnSpc>
            </a:pPr>
            <a:r>
              <a:rPr lang="en-US" dirty="0"/>
              <a:t>Keep these statements in the context of the “work” of the Spirit in the </a:t>
            </a:r>
            <a:r>
              <a:rPr lang="en-US"/>
              <a:t>next point</a:t>
            </a:r>
            <a:endParaRPr lang="en-US" dirty="0"/>
          </a:p>
          <a:p>
            <a:pPr lvl="1">
              <a:lnSpc>
                <a:spcPct val="100000"/>
              </a:lnSpc>
            </a:pPr>
            <a:r>
              <a:rPr lang="en-US" dirty="0"/>
              <a:t>There is a difference between the Spirit “dwelling” in and “working” in a Christian</a:t>
            </a:r>
          </a:p>
          <a:p>
            <a:pPr lvl="1">
              <a:lnSpc>
                <a:spcPct val="100000"/>
              </a:lnSpc>
            </a:pPr>
            <a:r>
              <a:rPr lang="en-US" dirty="0"/>
              <a:t>There is also a difference between what the Spirit does “for” and “to” a Christian</a:t>
            </a:r>
          </a:p>
        </p:txBody>
      </p:sp>
    </p:spTree>
    <p:extLst>
      <p:ext uri="{BB962C8B-B14F-4D97-AF65-F5344CB8AC3E}">
        <p14:creationId xmlns:p14="http://schemas.microsoft.com/office/powerpoint/2010/main" val="530900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Scripture plainly teaches that the Holy Spirit was responsible for revealing God’s will to mankind by means of written/spoken words (2 Sam. 23:2; 1 Cor. 2:10-13; 2 Pet. 1:20-21)</a:t>
            </a:r>
          </a:p>
          <a:p>
            <a:pPr lvl="1"/>
            <a:r>
              <a:rPr lang="en-US" dirty="0"/>
              <a:t>The revelation of divine will may have been His primary work (John 14:26; 16:12-15)</a:t>
            </a:r>
          </a:p>
          <a:p>
            <a:pPr lvl="1"/>
            <a:r>
              <a:rPr lang="en-US" dirty="0"/>
              <a:t>Scripture also teaches that the revelation of God’s will through the Spirit (i.e., God’s Word in our Bible) is all-sufficient for the Christian life (2 Tim. 3:16-17; 2 Pet. 1:3)</a:t>
            </a:r>
          </a:p>
          <a:p>
            <a:pPr lvl="1"/>
            <a:r>
              <a:rPr lang="en-US" dirty="0"/>
              <a:t>So, if the Holy Spirit revealed the Word of God and the Word of God is all-sufficient for all things in the Christian life, could/would the Spirit work in addition to the Word?</a:t>
            </a:r>
          </a:p>
          <a:p>
            <a:pPr lvl="1"/>
            <a:r>
              <a:rPr lang="en-US" dirty="0"/>
              <a:t>To suggest that the Spirit works in the life of a Christian, but He does so outside of or separate from the Word, would thus contend that Scripture is not all-sufficient</a:t>
            </a:r>
          </a:p>
          <a:p>
            <a:pPr lvl="1"/>
            <a:r>
              <a:rPr lang="en-US" dirty="0"/>
              <a:t>Thus, the “work” of the Holy Spirit in the life of a Christian </a:t>
            </a:r>
            <a:br>
              <a:rPr lang="en-US" dirty="0"/>
            </a:br>
            <a:r>
              <a:rPr lang="en-US" dirty="0"/>
              <a:t>must be (and can only be) in conjunction with His Word</a:t>
            </a:r>
          </a:p>
        </p:txBody>
      </p:sp>
    </p:spTree>
    <p:extLst>
      <p:ext uri="{BB962C8B-B14F-4D97-AF65-F5344CB8AC3E}">
        <p14:creationId xmlns:p14="http://schemas.microsoft.com/office/powerpoint/2010/main" val="10145082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Scripture makes an obvious connection between the Holy Spirit and His Word in the life of a Christian</a:t>
            </a:r>
          </a:p>
          <a:p>
            <a:pPr lvl="1"/>
            <a:r>
              <a:rPr lang="en-US" dirty="0"/>
              <a:t>Christians have “tasted the good word of God” and </a:t>
            </a:r>
            <a:br>
              <a:rPr lang="en-US" dirty="0"/>
            </a:br>
            <a:r>
              <a:rPr lang="en-US" dirty="0"/>
              <a:t>Christians have “become partakers of the Holy Spirit” (Heb. 6:4-5)</a:t>
            </a:r>
          </a:p>
          <a:p>
            <a:pPr lvl="1"/>
            <a:r>
              <a:rPr lang="en-US" dirty="0"/>
              <a:t>Christians are told to “be filled with the Spirit” (Eph. 5:18) and </a:t>
            </a:r>
            <a:br>
              <a:rPr lang="en-US" dirty="0"/>
            </a:br>
            <a:r>
              <a:rPr lang="en-US" dirty="0"/>
              <a:t>to let “the word of Christ dwell in you richly in all wisdom” (Col. 3:16)</a:t>
            </a:r>
          </a:p>
          <a:p>
            <a:pPr lvl="1"/>
            <a:r>
              <a:rPr lang="en-US" dirty="0"/>
              <a:t>Jesus paralleled “abide in Me, and I in you” with </a:t>
            </a:r>
            <a:br>
              <a:rPr lang="en-US" dirty="0"/>
            </a:br>
            <a:r>
              <a:rPr lang="en-US" dirty="0"/>
              <a:t>“abide in Me, and My words abide in you” (John 15:4-7)</a:t>
            </a:r>
          </a:p>
          <a:p>
            <a:pPr lvl="1"/>
            <a:r>
              <a:rPr lang="en-US" dirty="0"/>
              <a:t>Certainly, the “work” of God in a Christian is tied to the “Word” of God</a:t>
            </a:r>
          </a:p>
        </p:txBody>
      </p:sp>
    </p:spTree>
    <p:extLst>
      <p:ext uri="{BB962C8B-B14F-4D97-AF65-F5344CB8AC3E}">
        <p14:creationId xmlns:p14="http://schemas.microsoft.com/office/powerpoint/2010/main" val="2866868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xfrm>
            <a:off x="127819" y="899051"/>
            <a:ext cx="11918535" cy="1063313"/>
          </a:xfrm>
          <a:solidFill>
            <a:srgbClr val="FEF9BC"/>
          </a:solidFill>
        </p:spPr>
        <p:txBody>
          <a:bodyPr>
            <a:noAutofit/>
          </a:bodyPr>
          <a:lstStyle/>
          <a:p>
            <a:r>
              <a:rPr lang="en-US" sz="3400" dirty="0"/>
              <a:t>The Bible Teaches That the Holy Spirit Works in a Christian</a:t>
            </a:r>
            <a:br>
              <a:rPr lang="en-US" sz="3400" dirty="0"/>
            </a:br>
            <a:r>
              <a:rPr lang="en-US" sz="3400" dirty="0"/>
              <a:t>in Conjunction with His Word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2075380"/>
            <a:ext cx="11772888" cy="4782620"/>
          </a:xfrm>
        </p:spPr>
        <p:txBody>
          <a:bodyPr>
            <a:normAutofit/>
          </a:bodyPr>
          <a:lstStyle/>
          <a:p>
            <a:r>
              <a:rPr lang="en-US" dirty="0"/>
              <a:t>There is a difference between the “fact” of the Spirit’s indwelling in the Christian and the “work” of the Spirit in the life of a Christian</a:t>
            </a:r>
          </a:p>
          <a:p>
            <a:pPr lvl="1"/>
            <a:r>
              <a:rPr lang="en-US" dirty="0"/>
              <a:t>Some may contend that the Spirit leads them or nudges them</a:t>
            </a:r>
          </a:p>
          <a:p>
            <a:pPr lvl="2"/>
            <a:r>
              <a:rPr lang="en-US" dirty="0"/>
              <a:t>The Bible certainly teaches that a Christian is one “led by the Spirit” (Rom. 8:14)</a:t>
            </a:r>
          </a:p>
          <a:p>
            <a:pPr lvl="2"/>
            <a:r>
              <a:rPr lang="en-US" dirty="0"/>
              <a:t>But, the leading is done by “the lamp/light” of God’s Word (Psa. 119:105)</a:t>
            </a:r>
          </a:p>
          <a:p>
            <a:pPr lvl="2"/>
            <a:r>
              <a:rPr lang="en-US" dirty="0"/>
              <a:t>The Spirit does not lead in addition to or separate from God’s Word (cf. Psa. 73:24)</a:t>
            </a:r>
          </a:p>
          <a:p>
            <a:pPr lvl="2"/>
            <a:r>
              <a:rPr lang="en-US" dirty="0"/>
              <a:t>Hugo McCord observed, “If the Spirit’s indwelling leads a Christian, then if we make a mistake it is the Spirit’s fault”</a:t>
            </a:r>
          </a:p>
          <a:p>
            <a:pPr lvl="1"/>
            <a:endParaRPr lang="en-US" dirty="0"/>
          </a:p>
        </p:txBody>
      </p:sp>
    </p:spTree>
    <p:extLst>
      <p:ext uri="{BB962C8B-B14F-4D97-AF65-F5344CB8AC3E}">
        <p14:creationId xmlns:p14="http://schemas.microsoft.com/office/powerpoint/2010/main" val="42806200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3761</TotalTime>
  <Words>1839</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The Bible Teaches That The Holy Spirit Dwells in Every Faithful Christian</vt:lpstr>
      <vt:lpstr>The Bible Teaches That The Holy Spirit Dwells in Every Faithful Christian</vt:lpstr>
      <vt:lpstr>The Bible Teaches That the Holy Spirit’s Indwelling Is Essential for the Christian</vt:lpstr>
      <vt:lpstr>The Bible Teaches That the Holy Spirit’s Indwelling Is Essential for the Christian</vt:lpstr>
      <vt:lpstr>The Bible Teaches That the Holy Spirit’s Indwelling Is Essential for the Christian</vt:lpstr>
      <vt:lpstr>The Bible Teaches That the Holy Spirit Works in a Christian in Conjunction with His Word</vt:lpstr>
      <vt:lpstr>The Bible Teaches That the Holy Spirit Works in a Christian in Conjunction with His Word</vt:lpstr>
      <vt:lpstr>The Bible Teaches That the Holy Spirit Works in a Christian in Conjunction with His Word</vt:lpstr>
      <vt:lpstr>The Bible Teaches That the Holy Spirit Works in a Christian in Conjunction with His Word</vt:lpstr>
      <vt:lpstr>The Bible Teaches That the Holy Spirit Works in a Christian in Conjunction with His Word</vt:lpstr>
      <vt:lpstr>The Bible Teaches That the Holy Spirit Works in a Christian in Conjunction with His Word</vt:lpstr>
      <vt:lpstr>The Bible Teaches That the Holy Spirit Works in a Christian in Conjunction with His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83</cp:revision>
  <dcterms:created xsi:type="dcterms:W3CDTF">2019-11-21T03:04:03Z</dcterms:created>
  <dcterms:modified xsi:type="dcterms:W3CDTF">2020-01-13T13:36:57Z</dcterms:modified>
</cp:coreProperties>
</file>