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1985071-7E71-CB14-2D53-D6E81069A4F1}"/>
              </a:ext>
            </a:extLst>
          </p:cNvPr>
          <p:cNvSpPr txBox="1"/>
          <p:nvPr userDrawn="1"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CD9A0D-B55E-454B-93B0-78DA866D0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8AC5C-9D48-1D16-EE1E-25F1668C5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814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DB08-436E-7139-067C-A72399713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1904A-F75E-9FE3-5F76-C5B5A5A3A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DD042-EC07-22A4-5F7F-78FA6770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C7B66-6861-D37A-F544-071F9E94F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72D3B-EC40-E86B-8ED7-2AD33198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D321F9-27EB-549E-14E4-90D0DDE74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AC0B5-DE23-45E3-BDD0-CA13C00E0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0645A-9396-1A67-B423-A26A6B7E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C6E57-E571-BC10-2F53-4331D815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2154-3F9D-BC43-88FF-0C2258E1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5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A1748D6-30CE-A40E-266A-0155AE005682}"/>
              </a:ext>
            </a:extLst>
          </p:cNvPr>
          <p:cNvSpPr txBox="1"/>
          <p:nvPr userDrawn="1"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9C9C0-1A08-410D-E11D-5D260F735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30" y="320735"/>
            <a:ext cx="11665258" cy="753461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FFFF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80AE7-8912-E750-47D4-142CBA9E4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0" y="1150922"/>
            <a:ext cx="11492884" cy="545406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568325" indent="-228600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</a:defRPr>
            </a:lvl2pPr>
            <a:lvl3pPr marL="914400" indent="-228600"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9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6780C-4BA8-57A1-E30F-97B583DD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759C-E054-CBA2-9E7A-4BFA68EB5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9C391-3BF2-5CCC-5C61-6D6D89E10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FCC58-880C-CD0D-46F3-22C0D345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9F5A3-6C1A-88BD-50BC-EB6EFB66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3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F3F8-3D96-54F6-FA7A-F3D42FB7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FAA0C-F637-BA55-6E02-27A3590A4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6008D-C735-00D8-FB27-178B8F917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8A7FB-8BE3-712F-759F-09B98DE28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08B01-F2BC-B068-C434-CC7F756BF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9476C-48B9-1536-3F7A-2A841BAA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1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C125-6CC9-87D4-51C0-61E22C082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03644-A779-CAFB-906E-F73BB5EA0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FBC45E-C971-272E-923A-7BCDF76B8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6022A-B268-4D89-5815-ACA53E5D1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E3403-52E5-F042-FF6F-AA6296F84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27F9D-11A3-E935-64BD-1EE95D8E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12621-3B9F-22DE-E3D1-507D511ED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D2689-369E-832D-45F3-AA690FD9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125B-5FC5-71E0-3E9F-4A36A8A4B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DBF891-9074-5A28-8762-90B8F8B34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BCB4D-F40B-48E7-B271-2F34BB43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B776A-E6AF-2D2B-E66F-63CC51CC8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3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63D226-3FCD-068F-1198-278010BE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F4913-D935-6339-0CA4-5FFA5F78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D2C7A-3607-44F8-C6F5-0B26F5D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5180-9D52-CAF6-064E-0CFD5E96A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B7408-0BFA-200C-5618-B6912AB7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3EE13-BE9B-87E0-8BE4-C34F802EC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127EC-70AA-F7C5-576C-B8754628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A19E6-9406-5723-B5D9-76FF4B1E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ED3B5-4321-900E-51F1-06FA7763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D41AE-AFAB-F743-BDF5-2ED49E4B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C7F79-26DF-4AAE-2BE7-771326394F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9A438A-E379-220D-35CC-1AF2118E1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38B14-8DBF-3EDE-3F5F-0DE47CF1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ABF18-24DA-C63F-EDA9-94D8DD70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E3DB8-496D-CD46-EDDC-AFFD1A51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28EF6-FF12-05EF-53BB-C53F460AF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0B84D-DA77-05B3-F1A3-9AE8BC309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B9DE3-9AD3-BB0F-A8F1-94FAACAC0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2FE2-3449-4C3D-BCFD-712A69E84F5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E1ED3-B770-FD56-1D3E-7EF31FD4D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82F9-E8C8-58BD-6E94-9C65F4D92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6F3D1-80A8-4B64-A9EF-E0FA69201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7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0C211D-101B-E7AC-A624-D04715C654C8}"/>
              </a:ext>
            </a:extLst>
          </p:cNvPr>
          <p:cNvSpPr txBox="1"/>
          <p:nvPr/>
        </p:nvSpPr>
        <p:spPr>
          <a:xfrm>
            <a:off x="404949" y="418011"/>
            <a:ext cx="113908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FIFTEEN PERIODS OF </a:t>
            </a:r>
          </a:p>
          <a:p>
            <a:pPr algn="ctr"/>
            <a:r>
              <a:rPr lang="en-US" sz="6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BIBLE HISTORY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Palm Beach Lakes</a:t>
            </a:r>
          </a:p>
          <a:p>
            <a:pPr algn="ctr"/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September-October, 2024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Jenkins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1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B0CCD2-9143-1596-655A-EEA8E4A34231}"/>
              </a:ext>
            </a:extLst>
          </p:cNvPr>
          <p:cNvSpPr txBox="1"/>
          <p:nvPr/>
        </p:nvSpPr>
        <p:spPr>
          <a:xfrm>
            <a:off x="640080" y="352696"/>
            <a:ext cx="10933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Fifteen Periods of Bible History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C1067-D8EF-EA10-AB3D-1403A6B50D45}"/>
              </a:ext>
            </a:extLst>
          </p:cNvPr>
          <p:cNvSpPr txBox="1"/>
          <p:nvPr/>
        </p:nvSpPr>
        <p:spPr>
          <a:xfrm>
            <a:off x="587639" y="1389458"/>
            <a:ext cx="540052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FLOOD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PATRIARCHS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EGYPTIAN BONDAGE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EXODUS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CONQUEST OF CANAAN    </a:t>
            </a:r>
            <a:endParaRPr lang="en-US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JUDGES      </a:t>
            </a:r>
            <a:endParaRPr lang="en-US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UNITED KINGDOM    </a:t>
            </a:r>
            <a:endParaRPr lang="en-US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0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1318E2-CA94-45A6-CF70-E1A093796DF3}"/>
              </a:ext>
            </a:extLst>
          </p:cNvPr>
          <p:cNvSpPr txBox="1"/>
          <p:nvPr/>
        </p:nvSpPr>
        <p:spPr>
          <a:xfrm>
            <a:off x="6012893" y="1399732"/>
            <a:ext cx="5536067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DIVIDED KINGDOM  </a:t>
            </a:r>
            <a:endParaRPr lang="en-US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JUDAH ALONE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CAPTIVITY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RESTORATION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THE TESTAMENTS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</a:t>
            </a:r>
            <a:endParaRPr lang="en-US" sz="36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B0CCD2-9143-1596-655A-EEA8E4A34231}"/>
              </a:ext>
            </a:extLst>
          </p:cNvPr>
          <p:cNvSpPr txBox="1"/>
          <p:nvPr/>
        </p:nvSpPr>
        <p:spPr>
          <a:xfrm>
            <a:off x="640080" y="352696"/>
            <a:ext cx="10933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Fifteen Periods of Bible History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C1067-D8EF-EA10-AB3D-1403A6B50D45}"/>
              </a:ext>
            </a:extLst>
          </p:cNvPr>
          <p:cNvSpPr txBox="1"/>
          <p:nvPr/>
        </p:nvSpPr>
        <p:spPr>
          <a:xfrm>
            <a:off x="587639" y="1389458"/>
            <a:ext cx="540052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FLOOD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PATRIARCHS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EGYPTIAN BONDAGE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EXODUS</a:t>
            </a: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CONQUEST OF CANAAN    </a:t>
            </a:r>
            <a:endParaRPr lang="en-US" sz="3600" kern="1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JUDGES      </a:t>
            </a:r>
            <a:endParaRPr lang="en-US" sz="3600" kern="1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UNITED KINGDOM</a:t>
            </a:r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en-US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0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1318E2-CA94-45A6-CF70-E1A093796DF3}"/>
              </a:ext>
            </a:extLst>
          </p:cNvPr>
          <p:cNvSpPr txBox="1"/>
          <p:nvPr/>
        </p:nvSpPr>
        <p:spPr>
          <a:xfrm>
            <a:off x="6012893" y="1399732"/>
            <a:ext cx="5536067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DIVIDED KINGDOM  </a:t>
            </a:r>
            <a:endParaRPr lang="en-US" sz="3600" kern="1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JUDAH ALONE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CAPTIVITY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RESTORATION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THE TESTAMENTS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</a:t>
            </a: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6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</a:t>
            </a:r>
            <a:endParaRPr lang="en-US" sz="36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0D7-AC40-54E4-2E47-7D4629BA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LAST TWO Periods of Bible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32D11-61DA-D98A-BA56-F6556F83F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Represent the Fulfillment of the ETERNAL Plan of God (Gal. 4:4; Rom. 5:6)</a:t>
            </a:r>
          </a:p>
          <a:p>
            <a:pPr lvl="1"/>
            <a:r>
              <a:rPr lang="en-US" dirty="0"/>
              <a:t>Eternal plan to send Christ (1 Pet. 1:20; Rev. 13:8; Gal. 4:4-7)</a:t>
            </a:r>
          </a:p>
          <a:p>
            <a:pPr lvl="1"/>
            <a:r>
              <a:rPr lang="en-US" dirty="0"/>
              <a:t>Eternal plan to establish His church (Eph. 3:9-11; 1:3-4; 2 Tim. 1:9)</a:t>
            </a:r>
          </a:p>
          <a:p>
            <a:r>
              <a:rPr lang="en-US" dirty="0"/>
              <a:t>Represent the Fulfillment of the ENTIRE Preparations of the Old Testament </a:t>
            </a:r>
          </a:p>
          <a:p>
            <a:pPr lvl="1"/>
            <a:r>
              <a:rPr lang="en-US" dirty="0"/>
              <a:t>The entire focus of the O.T. was the coming of Christ</a:t>
            </a:r>
          </a:p>
          <a:p>
            <a:pPr lvl="2"/>
            <a:r>
              <a:rPr lang="en-US" dirty="0"/>
              <a:t>Hundreds of prophecies of the coming Messiah</a:t>
            </a:r>
          </a:p>
          <a:p>
            <a:pPr lvl="2"/>
            <a:r>
              <a:rPr lang="en-US" dirty="0"/>
              <a:t>Dozens of shadows (types) of the coming Messiah</a:t>
            </a:r>
          </a:p>
          <a:p>
            <a:pPr lvl="2"/>
            <a:r>
              <a:rPr lang="en-US" dirty="0"/>
              <a:t>The “purpose” of the O.T. was to bring man to Christ (Gal. 3:13-25)</a:t>
            </a:r>
          </a:p>
          <a:p>
            <a:pPr lvl="2"/>
            <a:r>
              <a:rPr lang="en-US" dirty="0"/>
              <a:t>Christ “fulfilled…all things” in the O.T. preparations (Luke 24:44)</a:t>
            </a:r>
          </a:p>
          <a:p>
            <a:pPr lvl="1"/>
            <a:r>
              <a:rPr lang="en-US" dirty="0"/>
              <a:t>The entire focus of the O.T. was the coming kingdom of Christ</a:t>
            </a:r>
          </a:p>
          <a:p>
            <a:pPr lvl="2"/>
            <a:r>
              <a:rPr lang="en-US" dirty="0"/>
              <a:t>Dozens of prophecies and shadows (types) of the coming kingdom</a:t>
            </a:r>
          </a:p>
          <a:p>
            <a:pPr lvl="2"/>
            <a:r>
              <a:rPr lang="en-US" dirty="0"/>
              <a:t>The O.T. depicted the coming of the “house” and the “kingdom” of God (2 Sam. 7:12-16; Isa. 2:2-4; Dan. 2:44; Micah 4:1-3)</a:t>
            </a:r>
          </a:p>
          <a:p>
            <a:pPr lvl="2"/>
            <a:r>
              <a:rPr lang="en-US" dirty="0"/>
              <a:t>The long-awaited kingdom belonged to Christ (Isa. 9:6-7; Luke 1:31-33)</a:t>
            </a:r>
          </a:p>
          <a:p>
            <a:pPr lvl="2"/>
            <a:r>
              <a:rPr lang="en-US" dirty="0"/>
              <a:t>The church is the people of God, saved by God, to serve God, that they might live with God forever</a:t>
            </a:r>
          </a:p>
        </p:txBody>
      </p:sp>
    </p:spTree>
    <p:extLst>
      <p:ext uri="{BB962C8B-B14F-4D97-AF65-F5344CB8AC3E}">
        <p14:creationId xmlns:p14="http://schemas.microsoft.com/office/powerpoint/2010/main" val="34812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0D7-AC40-54E4-2E47-7D4629BA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Dates in the History of the World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32D11-61DA-D98A-BA56-F6556F83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0" y="1150922"/>
            <a:ext cx="11665258" cy="5454064"/>
          </a:xfrm>
        </p:spPr>
        <p:txBody>
          <a:bodyPr>
            <a:normAutofit/>
          </a:bodyPr>
          <a:lstStyle/>
          <a:p>
            <a:r>
              <a:rPr lang="en-US" dirty="0"/>
              <a:t>The world has existed for 6,000 to 10,000 years</a:t>
            </a:r>
          </a:p>
          <a:p>
            <a:r>
              <a:rPr lang="en-US" dirty="0"/>
              <a:t>The most important of those years can be narrowed down to 33 years</a:t>
            </a:r>
          </a:p>
          <a:p>
            <a:r>
              <a:rPr lang="en-US" dirty="0"/>
              <a:t>The most important of those years can be narrowed down to 3 years</a:t>
            </a:r>
          </a:p>
          <a:p>
            <a:r>
              <a:rPr lang="en-US" dirty="0"/>
              <a:t>The most important of those years can be narrowed down to 3 days</a:t>
            </a:r>
          </a:p>
          <a:p>
            <a:pPr lvl="1"/>
            <a:r>
              <a:rPr lang="en-US" dirty="0"/>
              <a:t>The day Christ died (</a:t>
            </a:r>
            <a:r>
              <a:rPr lang="pl-PL" dirty="0"/>
              <a:t>H</a:t>
            </a:r>
            <a:r>
              <a:rPr lang="en-US" dirty="0"/>
              <a:t>e</a:t>
            </a:r>
            <a:r>
              <a:rPr lang="pl-PL" dirty="0"/>
              <a:t>b. 9:12-17, 22; Ro</a:t>
            </a:r>
            <a:r>
              <a:rPr lang="en-US" dirty="0"/>
              <a:t>m</a:t>
            </a:r>
            <a:r>
              <a:rPr lang="pl-PL" dirty="0"/>
              <a:t>. 5:6-10</a:t>
            </a:r>
            <a:r>
              <a:rPr lang="en-US" dirty="0"/>
              <a:t>; Jer. 31:31-34)</a:t>
            </a:r>
          </a:p>
          <a:p>
            <a:pPr lvl="1"/>
            <a:r>
              <a:rPr lang="en-US" dirty="0"/>
              <a:t>The day Christ was raised (Acts 2:22-36; Rom. 1:4; 1 Cor. 15)</a:t>
            </a:r>
          </a:p>
          <a:p>
            <a:pPr lvl="1"/>
            <a:r>
              <a:rPr lang="en-US" dirty="0"/>
              <a:t>The day the church was born (Matt. 16:18; Mark 9:1; Acts 2:1-47; 20:28; Eph. 5:23-27)</a:t>
            </a:r>
          </a:p>
        </p:txBody>
      </p:sp>
    </p:spTree>
    <p:extLst>
      <p:ext uri="{BB962C8B-B14F-4D97-AF65-F5344CB8AC3E}">
        <p14:creationId xmlns:p14="http://schemas.microsoft.com/office/powerpoint/2010/main" val="355127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0D7-AC40-54E4-2E47-7D4629BAE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30" y="320735"/>
            <a:ext cx="11665258" cy="1149477"/>
          </a:xfrm>
        </p:spPr>
        <p:txBody>
          <a:bodyPr>
            <a:normAutofit fontScale="90000"/>
          </a:bodyPr>
          <a:lstStyle/>
          <a:p>
            <a:r>
              <a:rPr lang="en-US" dirty="0"/>
              <a:t>The 12 Periods O.T. History All Find Purpose &amp; Fulfillment in the Last Two Periods of Bible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32D11-61DA-D98A-BA56-F6556F83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391" y="1572820"/>
            <a:ext cx="3675138" cy="496444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Patriarchs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Egyptian Bondage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Exodus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Conquest of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Judges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United Kingdom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Divided Kingdom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Judah Alone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Restoration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DDC75B-D898-5146-FA41-EB3AC3D2E85A}"/>
              </a:ext>
            </a:extLst>
          </p:cNvPr>
          <p:cNvSpPr txBox="1">
            <a:spLocks/>
          </p:cNvSpPr>
          <p:nvPr/>
        </p:nvSpPr>
        <p:spPr>
          <a:xfrm>
            <a:off x="7530353" y="3303493"/>
            <a:ext cx="3532094" cy="13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683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−"/>
              <a:defRPr sz="2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en-US" sz="4000" dirty="0"/>
              <a:t>Christ</a:t>
            </a:r>
          </a:p>
          <a:p>
            <a:pPr marL="341313" indent="-341313"/>
            <a:r>
              <a:rPr lang="en-US" sz="4000" dirty="0"/>
              <a:t>The Church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7BE24739-E692-A013-B15A-2D1DEDF719FC}"/>
              </a:ext>
            </a:extLst>
          </p:cNvPr>
          <p:cNvSpPr/>
          <p:nvPr/>
        </p:nvSpPr>
        <p:spPr>
          <a:xfrm>
            <a:off x="4787155" y="1676399"/>
            <a:ext cx="2205318" cy="4625788"/>
          </a:xfrm>
          <a:prstGeom prst="rightBrace">
            <a:avLst>
              <a:gd name="adj1" fmla="val 33246"/>
              <a:gd name="adj2" fmla="val 50000"/>
            </a:avLst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493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The LAST TWO Periods of Bible History</vt:lpstr>
      <vt:lpstr>The Key Dates in the History of the World </vt:lpstr>
      <vt:lpstr>The 12 Periods O.T. History All Find Purpose &amp; Fulfillment in the Last Two Periods of Bible History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2</cp:revision>
  <dcterms:created xsi:type="dcterms:W3CDTF">2024-10-30T13:55:32Z</dcterms:created>
  <dcterms:modified xsi:type="dcterms:W3CDTF">2024-10-30T14:17:08Z</dcterms:modified>
</cp:coreProperties>
</file>