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E8D52158-8562-4C69-B9D4-C9BDC4747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, food&#10;&#10;Description automatically generated">
            <a:extLst>
              <a:ext uri="{FF2B5EF4-FFF2-40B4-BE49-F238E27FC236}">
                <a16:creationId xmlns:a16="http://schemas.microsoft.com/office/drawing/2014/main" id="{874D25A1-4061-41C1-B238-9D3BD65B1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, food&#10;&#10;Description automatically generated">
            <a:extLst>
              <a:ext uri="{FF2B5EF4-FFF2-40B4-BE49-F238E27FC236}">
                <a16:creationId xmlns:a16="http://schemas.microsoft.com/office/drawing/2014/main" id="{874D25A1-4061-41C1-B238-9D3BD65B1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3" y="1110216"/>
            <a:ext cx="11601462" cy="835743"/>
          </a:xfrm>
        </p:spPr>
        <p:txBody>
          <a:bodyPr>
            <a:noAutofit/>
          </a:bodyPr>
          <a:lstStyle/>
          <a:p>
            <a:r>
              <a:rPr lang="en-US" sz="3600" dirty="0"/>
              <a:t>These Christian Friends Enjoyed Fellowship with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They were longing for one another (2:26; 1:8; 4:1)</a:t>
            </a:r>
          </a:p>
          <a:p>
            <a:r>
              <a:rPr lang="en-US" dirty="0"/>
              <a:t>They were praying for one another (1:3-11, 19; 4:6-7) </a:t>
            </a:r>
          </a:p>
          <a:p>
            <a:r>
              <a:rPr lang="en-US" dirty="0"/>
              <a:t>Fellowship is more than just being in the same room with each other </a:t>
            </a:r>
          </a:p>
          <a:p>
            <a:r>
              <a:rPr lang="en-US" dirty="0"/>
              <a:t>Fellowship is from Greek word </a:t>
            </a:r>
            <a:r>
              <a:rPr lang="en-US" i="1" dirty="0"/>
              <a:t>koinonia</a:t>
            </a:r>
          </a:p>
          <a:p>
            <a:pPr lvl="1"/>
            <a:r>
              <a:rPr lang="en-US" dirty="0"/>
              <a:t>Means “partnership, association, joint participation, sharing”</a:t>
            </a:r>
          </a:p>
          <a:p>
            <a:r>
              <a:rPr lang="en-US" dirty="0"/>
              <a:t>Paul and the Philippian Christians enjoyed fellowship (1:5, 7; 4:14-15)</a:t>
            </a:r>
          </a:p>
          <a:p>
            <a:r>
              <a:rPr lang="en-US" dirty="0"/>
              <a:t>Fellowship involves:</a:t>
            </a:r>
          </a:p>
          <a:p>
            <a:pPr lvl="1"/>
            <a:r>
              <a:rPr lang="en-US" dirty="0"/>
              <a:t>Hearts that have a common purpose</a:t>
            </a:r>
          </a:p>
          <a:p>
            <a:pPr lvl="1"/>
            <a:r>
              <a:rPr lang="en-US" dirty="0"/>
              <a:t>Working together </a:t>
            </a:r>
          </a:p>
          <a:p>
            <a:pPr lvl="1"/>
            <a:r>
              <a:rPr lang="en-US" dirty="0"/>
              <a:t>For the benefit of the individual part and of the whole</a:t>
            </a:r>
          </a:p>
        </p:txBody>
      </p:sp>
    </p:spTree>
    <p:extLst>
      <p:ext uri="{BB962C8B-B14F-4D97-AF65-F5344CB8AC3E}">
        <p14:creationId xmlns:p14="http://schemas.microsoft.com/office/powerpoint/2010/main" val="6208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These Christians Friends Exercised</a:t>
            </a:r>
            <a:br>
              <a:rPr lang="en-US" sz="3800" dirty="0"/>
            </a:br>
            <a:r>
              <a:rPr lang="en-US" sz="3800" dirty="0"/>
              <a:t>True Fellowship to Keep Each Other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They were sincerely concerned about each other (2:19-21, 26; 4:10)</a:t>
            </a:r>
          </a:p>
          <a:p>
            <a:r>
              <a:rPr lang="en-US" dirty="0"/>
              <a:t>They were seeing each other’s needs (1:23-24)</a:t>
            </a:r>
          </a:p>
          <a:p>
            <a:r>
              <a:rPr lang="en-US" dirty="0"/>
              <a:t>They were sympathizing with each other’s needs (2:26-27)</a:t>
            </a:r>
          </a:p>
          <a:p>
            <a:r>
              <a:rPr lang="en-US" dirty="0"/>
              <a:t>They were seeing TO each other’s needs (2:4)</a:t>
            </a:r>
          </a:p>
          <a:p>
            <a:r>
              <a:rPr lang="en-US" dirty="0"/>
              <a:t>They were setting their brethren above themselves (2:3)</a:t>
            </a:r>
          </a:p>
          <a:p>
            <a:r>
              <a:rPr lang="en-US" dirty="0"/>
              <a:t>They were setting their focus on each other’s spiritual growth (1:25)</a:t>
            </a:r>
          </a:p>
          <a:p>
            <a:r>
              <a:rPr lang="en-US" dirty="0"/>
              <a:t>They were stirring each other to continued spiritual growth (3:15-16)</a:t>
            </a:r>
          </a:p>
          <a:p>
            <a:r>
              <a:rPr lang="en-US" dirty="0"/>
              <a:t>They were stirring each other to be heavenly-minded </a:t>
            </a:r>
            <a:r>
              <a:rPr lang="en-US"/>
              <a:t>(3:17-20)</a:t>
            </a:r>
            <a:endParaRPr lang="en-US" dirty="0"/>
          </a:p>
          <a:p>
            <a:r>
              <a:rPr lang="en-US" dirty="0"/>
              <a:t>They were serving each other (even through others, sometimes) (2:17, 25, 30)</a:t>
            </a:r>
          </a:p>
          <a:p>
            <a:r>
              <a:rPr lang="en-US" dirty="0"/>
              <a:t>They were sacrificing for each other’s good (2:17)</a:t>
            </a:r>
          </a:p>
          <a:p>
            <a:r>
              <a:rPr lang="en-US" dirty="0"/>
              <a:t>They were sharing </a:t>
            </a:r>
            <a:r>
              <a:rPr lang="en-US" i="1" dirty="0"/>
              <a:t>(koinonia) </a:t>
            </a:r>
            <a:r>
              <a:rPr lang="en-US" dirty="0"/>
              <a:t>in each other’s distress thru financial gifts (4:14-16)</a:t>
            </a:r>
          </a:p>
          <a:p>
            <a:r>
              <a:rPr lang="en-US" dirty="0"/>
              <a:t>They were seeking the best for one another—temporally and eternally (4:17)</a:t>
            </a:r>
          </a:p>
          <a:p>
            <a:r>
              <a:rPr lang="en-US" dirty="0"/>
              <a:t>They were striving to seek God’s favor and God’s reward (4:18; 2:9-11)</a:t>
            </a:r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276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These Christian Friends Enjoyed Fellowship with Each Other</vt:lpstr>
      <vt:lpstr>These Christians Friends Exercised True Fellowship to Keep Each Other Close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14</cp:revision>
  <dcterms:created xsi:type="dcterms:W3CDTF">2020-04-11T22:22:53Z</dcterms:created>
  <dcterms:modified xsi:type="dcterms:W3CDTF">2020-04-27T14:02:04Z</dcterms:modified>
</cp:coreProperties>
</file>