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4" d="100"/>
          <a:sy n="94" d="100"/>
        </p:scale>
        <p:origin x="108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5EE6-3A4C-46F1-829B-427224F21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A744-D2F9-4AF7-A102-F1EEDDD4A1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8F6D1-8DAC-47FD-A26F-D2ECC000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E515C-B0E2-4145-BB70-4812DEAC4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1DFD3-83DE-4782-8474-4B217518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A picture containing remote, table, control, green&#10;&#10;Description automatically generated">
            <a:extLst>
              <a:ext uri="{FF2B5EF4-FFF2-40B4-BE49-F238E27FC236}">
                <a16:creationId xmlns:a16="http://schemas.microsoft.com/office/drawing/2014/main" id="{E8D52158-8562-4C69-B9D4-C9BDC47476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C2E-A833-4627-B195-2E6A05D0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0C99-43DB-4C95-95EF-382D2330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570E4-B007-4AAF-8320-034A7A85E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AB44C-E328-4329-AA1D-6007B5EC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C8B34-A503-443C-A7AE-11DC08F3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C55900-E46E-4183-9D2A-CF9DED15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7022-17E5-4628-B7CB-ED611ECE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177FF-FB6D-4CC4-BC8B-6F9F4AE6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709A-DC3F-4DD2-853B-7FE955360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042CC-CE1D-4C56-BA56-9F9F80E7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9E7D-43FE-48BD-ABC4-F5CDA537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C138B-DB6B-4644-877B-31DDF2E17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1E7B6-26A3-461B-BC1E-1262729E0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33552-290B-4AAF-BCFF-62DF437E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5542-E103-4576-A5B5-E07F0718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7F8A-57A5-43A0-A3B7-2F378442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1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, food&#10;&#10;Description automatically generated">
            <a:extLst>
              <a:ext uri="{FF2B5EF4-FFF2-40B4-BE49-F238E27FC236}">
                <a16:creationId xmlns:a16="http://schemas.microsoft.com/office/drawing/2014/main" id="{874D25A1-4061-41C1-B238-9D3BD65B1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855407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83574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685317" cy="4798464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5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eyboard, food&#10;&#10;Description automatically generated">
            <a:extLst>
              <a:ext uri="{FF2B5EF4-FFF2-40B4-BE49-F238E27FC236}">
                <a16:creationId xmlns:a16="http://schemas.microsoft.com/office/drawing/2014/main" id="{874D25A1-4061-41C1-B238-9D3BD65B12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492EAE-E2EA-48DC-A436-37B8D2D4A21A}"/>
              </a:ext>
            </a:extLst>
          </p:cNvPr>
          <p:cNvSpPr/>
          <p:nvPr userDrawn="1"/>
        </p:nvSpPr>
        <p:spPr>
          <a:xfrm>
            <a:off x="285135" y="1090552"/>
            <a:ext cx="11611897" cy="1080080"/>
          </a:xfrm>
          <a:prstGeom prst="roundRect">
            <a:avLst/>
          </a:prstGeom>
          <a:solidFill>
            <a:srgbClr val="01B440"/>
          </a:solidFill>
          <a:effectLst>
            <a:outerShdw blurRad="50800" dist="25400" dir="2700000" algn="ctr" rotWithShape="0">
              <a:schemeClr val="tx1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BB4F7-B479-4A04-86B4-643DD687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1110216"/>
            <a:ext cx="11540614" cy="1060416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876DB-3C82-4A4F-B52F-01B1ACC43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298818"/>
            <a:ext cx="11685317" cy="455918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16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1BF-A783-4546-929B-4B615AD3A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E757BD-EB47-4137-B69E-21E4A7AD3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768B-09EB-4C12-AE1C-2FDD2958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B37A9-B856-4CEE-AD06-01082556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AA06-50E7-4A1D-90DA-1A0F3796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4E6BE-2C12-4173-ACC0-836692B5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43815-FAA9-4A51-AC0E-0BDAFDCE4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7935F-9EE0-4925-81BF-0A84DC635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E81469-DC02-41B2-BDB1-ACF26E60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8B1E7-4D02-47FA-9D2E-E2B597AA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3B84-B23A-4104-9BD9-FC77839D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B94D-308B-47FD-A8F5-BEE87F5E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06247-9AA9-4DEC-AF56-CA871686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3DF9E-652C-4BBF-9A77-B67A432E5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02F-D9CD-41D5-A811-87F5777D6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D00FE-FF47-4C4D-806E-F7E3127FE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1EC48-F93A-476C-8C88-939575EE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4803F-26E8-41D8-B7F0-40FAC3FF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F98C-74B6-499B-A9CA-D6AB8999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05ECE-CF95-4775-A212-0E478AB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7266-1F6A-4319-88DA-047763B3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3FDE4-7903-40D8-8F48-89ACA489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F52E-7C70-4773-9336-FCD9BF01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5D403C-8A57-42FC-95E4-1B788E5E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885D8-4A1E-41D7-9CA8-4E7E62EB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F79C5-20BE-4467-83A6-BBA07780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FB48-C470-41AF-996D-2EAC9365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046F-705F-414B-983D-EB5FA30BC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AA7F1-F454-4365-9577-7CFAE6D5C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1CEF5F-2FB4-4C28-97D0-D13D27BB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52CAE-9B88-4613-B91D-30CF4D18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ED1AF-C106-4B4B-BE63-CC8486C1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9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9CC57-4C94-48A0-939D-E41774991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0BE4D-F174-440F-AEA6-BC058D619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EC53F-8A5F-4D5B-AF0C-6D8379FFF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F911-579F-47E9-B487-0E0C6BF360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7B68B-C8D6-4FAC-A8D5-263DBE7C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3F203-77CE-49CC-893F-61DEBB7CB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B490-C0FF-49A9-A24F-F62B48981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1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91CFF2-6AB1-455E-ADC9-7A702BC4B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31" y="4166558"/>
            <a:ext cx="2954974" cy="147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C30439-C09E-40C0-899D-025C7D8F6552}"/>
              </a:ext>
            </a:extLst>
          </p:cNvPr>
          <p:cNvSpPr txBox="1"/>
          <p:nvPr/>
        </p:nvSpPr>
        <p:spPr>
          <a:xfrm>
            <a:off x="9133144" y="4520237"/>
            <a:ext cx="26157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will start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at 9:15 today</a:t>
            </a:r>
          </a:p>
        </p:txBody>
      </p:sp>
    </p:spTree>
    <p:extLst>
      <p:ext uri="{BB962C8B-B14F-4D97-AF65-F5344CB8AC3E}">
        <p14:creationId xmlns:p14="http://schemas.microsoft.com/office/powerpoint/2010/main" val="251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Christian Friends Missed Each Other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8" y="2059536"/>
            <a:ext cx="11759382" cy="4798464"/>
          </a:xfrm>
        </p:spPr>
        <p:txBody>
          <a:bodyPr>
            <a:normAutofit/>
          </a:bodyPr>
          <a:lstStyle/>
          <a:p>
            <a:r>
              <a:rPr lang="en-US" dirty="0"/>
              <a:t>They were separated from one another </a:t>
            </a:r>
            <a:r>
              <a:rPr lang="en-US" sz="2800" dirty="0"/>
              <a:t>(1:7, 13, 14, 16, 19 + 1:27; 2:12)</a:t>
            </a:r>
            <a:endParaRPr lang="en-US" dirty="0"/>
          </a:p>
          <a:p>
            <a:pPr lvl="1"/>
            <a:r>
              <a:rPr lang="en-US" dirty="0"/>
              <a:t>Yet, though absent, there were ways for them to stay close</a:t>
            </a:r>
          </a:p>
          <a:p>
            <a:r>
              <a:rPr lang="en-US" dirty="0"/>
              <a:t>They were longing for one another </a:t>
            </a:r>
          </a:p>
          <a:p>
            <a:pPr lvl="1"/>
            <a:r>
              <a:rPr lang="en-US" dirty="0"/>
              <a:t>There is nothing as good or equal to being together (1:24-26)</a:t>
            </a:r>
          </a:p>
          <a:p>
            <a:pPr lvl="1"/>
            <a:r>
              <a:rPr lang="en-US" dirty="0"/>
              <a:t>These brethren longed for one another (2:26; 1:8; 4:1)</a:t>
            </a:r>
          </a:p>
          <a:p>
            <a:r>
              <a:rPr lang="en-US" dirty="0"/>
              <a:t>They were praying for one another (1:3-11, 19; 4:6-7)</a:t>
            </a:r>
          </a:p>
        </p:txBody>
      </p:sp>
    </p:spTree>
    <p:extLst>
      <p:ext uri="{BB962C8B-B14F-4D97-AF65-F5344CB8AC3E}">
        <p14:creationId xmlns:p14="http://schemas.microsoft.com/office/powerpoint/2010/main" val="30301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3" y="1110216"/>
            <a:ext cx="11601462" cy="835743"/>
          </a:xfrm>
        </p:spPr>
        <p:txBody>
          <a:bodyPr>
            <a:noAutofit/>
          </a:bodyPr>
          <a:lstStyle/>
          <a:p>
            <a:r>
              <a:rPr lang="en-US" sz="3600" dirty="0"/>
              <a:t>These Christian Friends Still Had Fellowship with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Fellowship is more than just being in the same room with each other </a:t>
            </a:r>
          </a:p>
          <a:p>
            <a:r>
              <a:rPr lang="en-US" dirty="0"/>
              <a:t>Fellowship is from Greek word </a:t>
            </a:r>
            <a:r>
              <a:rPr lang="en-US" i="1" dirty="0"/>
              <a:t>koinonia</a:t>
            </a:r>
          </a:p>
          <a:p>
            <a:pPr lvl="1"/>
            <a:r>
              <a:rPr lang="en-US" dirty="0"/>
              <a:t>Means “partnership, association, joint participation, sharing”</a:t>
            </a:r>
          </a:p>
          <a:p>
            <a:pPr lvl="1"/>
            <a:r>
              <a:rPr lang="en-US" dirty="0"/>
              <a:t>At its core, the word means “common” or to have “in common”</a:t>
            </a:r>
          </a:p>
          <a:p>
            <a:pPr lvl="1"/>
            <a:r>
              <a:rPr lang="en-US" dirty="0"/>
              <a:t>The same root word is used repeatedly of “partners” (Luke 5:10; 2 Cor. 8:23; Phil. 1:7)</a:t>
            </a:r>
          </a:p>
          <a:p>
            <a:r>
              <a:rPr lang="en-US" dirty="0"/>
              <a:t>Paul and the Philippian Christians enjoyed:</a:t>
            </a:r>
          </a:p>
          <a:p>
            <a:pPr lvl="1"/>
            <a:r>
              <a:rPr lang="en-US" dirty="0"/>
              <a:t>“fellowship in the gospel” (1:5)</a:t>
            </a:r>
          </a:p>
          <a:p>
            <a:pPr lvl="1"/>
            <a:r>
              <a:rPr lang="en-US" dirty="0"/>
              <a:t>being “partakers of grace” together (1:7)</a:t>
            </a:r>
          </a:p>
          <a:p>
            <a:pPr lvl="1"/>
            <a:r>
              <a:rPr lang="en-US" dirty="0"/>
              <a:t>“sharing” with each other (4:14-15)</a:t>
            </a:r>
          </a:p>
          <a:p>
            <a:r>
              <a:rPr lang="en-US" dirty="0"/>
              <a:t>Fellowship involves:</a:t>
            </a:r>
          </a:p>
          <a:p>
            <a:pPr lvl="1"/>
            <a:r>
              <a:rPr lang="en-US" dirty="0"/>
              <a:t>Hearts that have a common purpose</a:t>
            </a:r>
          </a:p>
          <a:p>
            <a:pPr lvl="1"/>
            <a:r>
              <a:rPr lang="en-US" dirty="0"/>
              <a:t>Working together </a:t>
            </a:r>
          </a:p>
          <a:p>
            <a:pPr lvl="1"/>
            <a:r>
              <a:rPr lang="en-US" dirty="0"/>
              <a:t>For the benefit of the individual part and of the whole</a:t>
            </a:r>
          </a:p>
        </p:txBody>
      </p:sp>
    </p:spTree>
    <p:extLst>
      <p:ext uri="{BB962C8B-B14F-4D97-AF65-F5344CB8AC3E}">
        <p14:creationId xmlns:p14="http://schemas.microsoft.com/office/powerpoint/2010/main" val="6208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E72-57D5-43E4-ADA8-2D963AF3C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These Christians Friends Exercised</a:t>
            </a:r>
            <a:br>
              <a:rPr lang="en-US" sz="3800" dirty="0"/>
            </a:br>
            <a:r>
              <a:rPr lang="en-US" sz="3800" dirty="0"/>
              <a:t>True Fellowship to Keep Each Other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E1F4-A48D-415C-8E0A-F6AEA988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They were sincerely concerned about each other (2:19-21, 26; 4:10)</a:t>
            </a:r>
          </a:p>
          <a:p>
            <a:r>
              <a:rPr lang="en-US" sz="2000" dirty="0"/>
              <a:t>They were seeing each other’s needs (1:23-24)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To be continued next week…</a:t>
            </a:r>
          </a:p>
        </p:txBody>
      </p:sp>
    </p:spTree>
    <p:extLst>
      <p:ext uri="{BB962C8B-B14F-4D97-AF65-F5344CB8AC3E}">
        <p14:creationId xmlns:p14="http://schemas.microsoft.com/office/powerpoint/2010/main" val="8034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269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These Christian Friends Missed Each Other </vt:lpstr>
      <vt:lpstr>These Christian Friends Still Had Fellowship with Each Other</vt:lpstr>
      <vt:lpstr>These Christians Friends Exercised True Fellowship to Keep Each Other Close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13</cp:revision>
  <dcterms:created xsi:type="dcterms:W3CDTF">2020-04-11T22:22:53Z</dcterms:created>
  <dcterms:modified xsi:type="dcterms:W3CDTF">2020-04-19T15:16:21Z</dcterms:modified>
</cp:coreProperties>
</file>