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24"/>
  </p:notesMasterIdLst>
  <p:handoutMasterIdLst>
    <p:handoutMasterId r:id="rId25"/>
  </p:handoutMasterIdLst>
  <p:sldIdLst>
    <p:sldId id="334" r:id="rId5"/>
    <p:sldId id="370" r:id="rId6"/>
    <p:sldId id="356" r:id="rId7"/>
    <p:sldId id="353" r:id="rId8"/>
    <p:sldId id="359" r:id="rId9"/>
    <p:sldId id="360" r:id="rId10"/>
    <p:sldId id="361" r:id="rId11"/>
    <p:sldId id="362" r:id="rId12"/>
    <p:sldId id="363" r:id="rId13"/>
    <p:sldId id="364" r:id="rId14"/>
    <p:sldId id="365" r:id="rId15"/>
    <p:sldId id="352" r:id="rId16"/>
    <p:sldId id="354" r:id="rId17"/>
    <p:sldId id="368" r:id="rId18"/>
    <p:sldId id="358" r:id="rId19"/>
    <p:sldId id="366" r:id="rId20"/>
    <p:sldId id="367" r:id="rId21"/>
    <p:sldId id="369" r:id="rId22"/>
    <p:sldId id="34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453EEE-5C55-4422-8192-EC3238F593F5}" v="2598" dt="2024-11-20T15:15:02.086"/>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84967" autoAdjust="0"/>
  </p:normalViewPr>
  <p:slideViewPr>
    <p:cSldViewPr snapToGrid="0">
      <p:cViewPr varScale="1">
        <p:scale>
          <a:sx n="100" d="100"/>
          <a:sy n="100" d="100"/>
        </p:scale>
        <p:origin x="96" y="348"/>
      </p:cViewPr>
      <p:guideLst>
        <p:guide orient="horz" pos="1392"/>
        <p:guide pos="7056"/>
        <p:guide orient="horz" pos="3168"/>
      </p:guideLst>
    </p:cSldViewPr>
  </p:slideViewPr>
  <p:outlineViewPr>
    <p:cViewPr>
      <p:scale>
        <a:sx n="33" d="100"/>
        <a:sy n="33" d="100"/>
      </p:scale>
      <p:origin x="0" y="-110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E99E25-5B65-D93A-3010-8B947D67E6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EB28A-33CC-6CF5-1214-F2C3205F6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888634-FBA9-41D6-8B35-EE3A7D816B7C}" type="datetimeFigureOut">
              <a:rPr lang="en-US" smtClean="0"/>
              <a:t>11/25/2024</a:t>
            </a:fld>
            <a:endParaRPr lang="en-US" dirty="0"/>
          </a:p>
        </p:txBody>
      </p:sp>
      <p:sp>
        <p:nvSpPr>
          <p:cNvPr id="4" name="Footer Placeholder 3">
            <a:extLst>
              <a:ext uri="{FF2B5EF4-FFF2-40B4-BE49-F238E27FC236}">
                <a16:creationId xmlns:a16="http://schemas.microsoft.com/office/drawing/2014/main" id="{43D63414-6160-FF79-B3F6-CD615625C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83E93F-BDEC-C5F7-2553-8324882C41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7C78D2-97D1-4B37-BDD1-08A09BD4CA99}" type="slidenum">
              <a:rPr lang="en-US" smtClean="0"/>
              <a:t>‹#›</a:t>
            </a:fld>
            <a:endParaRPr lang="en-US" dirty="0"/>
          </a:p>
        </p:txBody>
      </p:sp>
    </p:spTree>
    <p:extLst>
      <p:ext uri="{BB962C8B-B14F-4D97-AF65-F5344CB8AC3E}">
        <p14:creationId xmlns:p14="http://schemas.microsoft.com/office/powerpoint/2010/main" val="2369135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11/25/2024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a:t>
            </a:fld>
            <a:endParaRPr lang="en-US" dirty="0"/>
          </a:p>
        </p:txBody>
      </p:sp>
    </p:spTree>
    <p:extLst>
      <p:ext uri="{BB962C8B-B14F-4D97-AF65-F5344CB8AC3E}">
        <p14:creationId xmlns:p14="http://schemas.microsoft.com/office/powerpoint/2010/main" val="180179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4E2F8-A6DF-43E4-EFB9-E05631E41F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D37D03-204C-DFD2-BF0B-D76C974588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F22256-5BCC-7671-E555-5051FA943F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5E1A7B-58EE-BAAE-42DB-23C6440E5483}"/>
              </a:ext>
            </a:extLst>
          </p:cNvPr>
          <p:cNvSpPr>
            <a:spLocks noGrp="1"/>
          </p:cNvSpPr>
          <p:nvPr>
            <p:ph type="sldNum" sz="quarter" idx="5"/>
          </p:nvPr>
        </p:nvSpPr>
        <p:spPr/>
        <p:txBody>
          <a:bodyPr/>
          <a:lstStyle/>
          <a:p>
            <a:fld id="{D5939589-3E79-4C82-AA4A-FE78234FAA59}" type="slidenum">
              <a:rPr lang="en-US" smtClean="0"/>
              <a:t>10</a:t>
            </a:fld>
            <a:endParaRPr lang="en-US" dirty="0"/>
          </a:p>
        </p:txBody>
      </p:sp>
    </p:spTree>
    <p:extLst>
      <p:ext uri="{BB962C8B-B14F-4D97-AF65-F5344CB8AC3E}">
        <p14:creationId xmlns:p14="http://schemas.microsoft.com/office/powerpoint/2010/main" val="708712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4DD08-7E22-3233-76C4-699CD078C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684AC5-04D9-DF20-BFDE-FFCAD7B96F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194C9-0152-9B10-761B-53ACF7F2CB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E7E69C-7663-EF2F-F531-D129ACA3C6A5}"/>
              </a:ext>
            </a:extLst>
          </p:cNvPr>
          <p:cNvSpPr>
            <a:spLocks noGrp="1"/>
          </p:cNvSpPr>
          <p:nvPr>
            <p:ph type="sldNum" sz="quarter" idx="5"/>
          </p:nvPr>
        </p:nvSpPr>
        <p:spPr/>
        <p:txBody>
          <a:bodyPr/>
          <a:lstStyle/>
          <a:p>
            <a:fld id="{D5939589-3E79-4C82-AA4A-FE78234FAA59}" type="slidenum">
              <a:rPr lang="en-US" smtClean="0"/>
              <a:t>11</a:t>
            </a:fld>
            <a:endParaRPr lang="en-US" dirty="0"/>
          </a:p>
        </p:txBody>
      </p:sp>
    </p:spTree>
    <p:extLst>
      <p:ext uri="{BB962C8B-B14F-4D97-AF65-F5344CB8AC3E}">
        <p14:creationId xmlns:p14="http://schemas.microsoft.com/office/powerpoint/2010/main" val="2926246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12</a:t>
            </a:fld>
            <a:endParaRPr lang="en-US" dirty="0"/>
          </a:p>
        </p:txBody>
      </p:sp>
    </p:spTree>
    <p:extLst>
      <p:ext uri="{BB962C8B-B14F-4D97-AF65-F5344CB8AC3E}">
        <p14:creationId xmlns:p14="http://schemas.microsoft.com/office/powerpoint/2010/main" val="2409412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13</a:t>
            </a:fld>
            <a:endParaRPr lang="en-US" dirty="0"/>
          </a:p>
        </p:txBody>
      </p:sp>
    </p:spTree>
    <p:extLst>
      <p:ext uri="{BB962C8B-B14F-4D97-AF65-F5344CB8AC3E}">
        <p14:creationId xmlns:p14="http://schemas.microsoft.com/office/powerpoint/2010/main" val="15295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21664-CE0C-26E4-6C86-BC355C804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2A772-E25D-871C-3D20-D932813A30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6B485-CC25-01E1-8077-D810A26304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2B5DF6-0D63-C1E7-BE5C-5FF89E1059FF}"/>
              </a:ext>
            </a:extLst>
          </p:cNvPr>
          <p:cNvSpPr>
            <a:spLocks noGrp="1"/>
          </p:cNvSpPr>
          <p:nvPr>
            <p:ph type="sldNum" sz="quarter" idx="5"/>
          </p:nvPr>
        </p:nvSpPr>
        <p:spPr/>
        <p:txBody>
          <a:bodyPr/>
          <a:lstStyle/>
          <a:p>
            <a:fld id="{D5939589-3E79-4C82-AA4A-FE78234FAA59}" type="slidenum">
              <a:rPr lang="en-US" smtClean="0"/>
              <a:t>14</a:t>
            </a:fld>
            <a:endParaRPr lang="en-US" dirty="0"/>
          </a:p>
        </p:txBody>
      </p:sp>
    </p:spTree>
    <p:extLst>
      <p:ext uri="{BB962C8B-B14F-4D97-AF65-F5344CB8AC3E}">
        <p14:creationId xmlns:p14="http://schemas.microsoft.com/office/powerpoint/2010/main" val="1838052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BA970-86B8-1A89-AF37-FDCBC72BBE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47EC6F-7C89-ABEB-9DE1-9CCAA81A0A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611790-7D51-D049-3790-B88B469350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AA54D7-307B-91CC-A51B-938C80820F5E}"/>
              </a:ext>
            </a:extLst>
          </p:cNvPr>
          <p:cNvSpPr>
            <a:spLocks noGrp="1"/>
          </p:cNvSpPr>
          <p:nvPr>
            <p:ph type="sldNum" sz="quarter" idx="5"/>
          </p:nvPr>
        </p:nvSpPr>
        <p:spPr/>
        <p:txBody>
          <a:bodyPr/>
          <a:lstStyle/>
          <a:p>
            <a:fld id="{D5939589-3E79-4C82-AA4A-FE78234FAA59}" type="slidenum">
              <a:rPr lang="en-US" smtClean="0"/>
              <a:t>15</a:t>
            </a:fld>
            <a:endParaRPr lang="en-US" dirty="0"/>
          </a:p>
        </p:txBody>
      </p:sp>
    </p:spTree>
    <p:extLst>
      <p:ext uri="{BB962C8B-B14F-4D97-AF65-F5344CB8AC3E}">
        <p14:creationId xmlns:p14="http://schemas.microsoft.com/office/powerpoint/2010/main" val="935581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8D879-E356-2676-6ACC-5885FEA03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EEF4A-9BF9-347F-86D9-D947937209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7AB66-42CF-6584-232D-C9CE93FFE4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E61854-1228-4700-FFFD-E180448749EC}"/>
              </a:ext>
            </a:extLst>
          </p:cNvPr>
          <p:cNvSpPr>
            <a:spLocks noGrp="1"/>
          </p:cNvSpPr>
          <p:nvPr>
            <p:ph type="sldNum" sz="quarter" idx="5"/>
          </p:nvPr>
        </p:nvSpPr>
        <p:spPr/>
        <p:txBody>
          <a:bodyPr/>
          <a:lstStyle/>
          <a:p>
            <a:fld id="{D5939589-3E79-4C82-AA4A-FE78234FAA59}" type="slidenum">
              <a:rPr lang="en-US" smtClean="0"/>
              <a:t>16</a:t>
            </a:fld>
            <a:endParaRPr lang="en-US" dirty="0"/>
          </a:p>
        </p:txBody>
      </p:sp>
    </p:spTree>
    <p:extLst>
      <p:ext uri="{BB962C8B-B14F-4D97-AF65-F5344CB8AC3E}">
        <p14:creationId xmlns:p14="http://schemas.microsoft.com/office/powerpoint/2010/main" val="3135275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40006-F77A-FCAB-0BF5-B12B402D3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7F5C4F-4C1A-8657-C07A-FF6F1E132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4136B8-73CD-2D5A-5F31-EA2E0ACA2F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A53699-4AC1-62C1-D767-B83CD8601840}"/>
              </a:ext>
            </a:extLst>
          </p:cNvPr>
          <p:cNvSpPr>
            <a:spLocks noGrp="1"/>
          </p:cNvSpPr>
          <p:nvPr>
            <p:ph type="sldNum" sz="quarter" idx="5"/>
          </p:nvPr>
        </p:nvSpPr>
        <p:spPr/>
        <p:txBody>
          <a:bodyPr/>
          <a:lstStyle/>
          <a:p>
            <a:fld id="{D5939589-3E79-4C82-AA4A-FE78234FAA59}" type="slidenum">
              <a:rPr lang="en-US" smtClean="0"/>
              <a:t>17</a:t>
            </a:fld>
            <a:endParaRPr lang="en-US" dirty="0"/>
          </a:p>
        </p:txBody>
      </p:sp>
    </p:spTree>
    <p:extLst>
      <p:ext uri="{BB962C8B-B14F-4D97-AF65-F5344CB8AC3E}">
        <p14:creationId xmlns:p14="http://schemas.microsoft.com/office/powerpoint/2010/main" val="497551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65334-B3B9-5406-B1D9-45E743212B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64096D-C058-9956-DF3F-AE0D11DF91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BE3F7-260A-8017-AA52-B0E851B44C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4405F5-A0EB-4F9A-513A-D4B2D84E378C}"/>
              </a:ext>
            </a:extLst>
          </p:cNvPr>
          <p:cNvSpPr>
            <a:spLocks noGrp="1"/>
          </p:cNvSpPr>
          <p:nvPr>
            <p:ph type="sldNum" sz="quarter" idx="5"/>
          </p:nvPr>
        </p:nvSpPr>
        <p:spPr/>
        <p:txBody>
          <a:bodyPr/>
          <a:lstStyle/>
          <a:p>
            <a:fld id="{D5939589-3E79-4C82-AA4A-FE78234FAA59}" type="slidenum">
              <a:rPr lang="en-US" smtClean="0"/>
              <a:t>18</a:t>
            </a:fld>
            <a:endParaRPr lang="en-US" dirty="0"/>
          </a:p>
        </p:txBody>
      </p:sp>
    </p:spTree>
    <p:extLst>
      <p:ext uri="{BB962C8B-B14F-4D97-AF65-F5344CB8AC3E}">
        <p14:creationId xmlns:p14="http://schemas.microsoft.com/office/powerpoint/2010/main" val="2524949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19</a:t>
            </a:fld>
            <a:endParaRPr lang="en-US" dirty="0"/>
          </a:p>
        </p:txBody>
      </p:sp>
    </p:spTree>
    <p:extLst>
      <p:ext uri="{BB962C8B-B14F-4D97-AF65-F5344CB8AC3E}">
        <p14:creationId xmlns:p14="http://schemas.microsoft.com/office/powerpoint/2010/main" val="361336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4F65D-FFF1-5CC5-E15F-E621856F89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E1911B-39CF-422B-7AF0-8FF36EF1B9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3CC511-CF30-519D-4F4A-E31C598FD3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35D450-B928-647D-46CF-70F5905E77E8}"/>
              </a:ext>
            </a:extLst>
          </p:cNvPr>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2587088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3634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2767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B97ED-517E-51FF-1E10-67E48C07E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31FCDA-F427-A479-BA58-2896A36EE0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3A8346-57EA-5100-A7CD-C4E506DBFC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29C4E7-7CBE-8856-1DE2-9C17A2EA7A53}"/>
              </a:ext>
            </a:extLst>
          </p:cNvPr>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3930852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FBB84-0550-3131-6923-250A7CE71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2EC5A-CDE4-D6FB-21A0-207F4E464A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920AB0-F5C3-CD48-330E-C855FC6B56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3DA355-8704-194D-6E0E-010C158FFB0F}"/>
              </a:ext>
            </a:extLst>
          </p:cNvPr>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3857646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0BFAF-50F8-A75F-F7BC-1F56BCD12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C0AC7-8F1D-D013-F746-44289EC01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5641CC-1C6C-68CE-6336-3360DB2051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F57528-4A2A-B16E-A08F-D5B152D9013F}"/>
              </a:ext>
            </a:extLst>
          </p:cNvPr>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3031250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060A6-003D-2E8B-86B1-C2EF205350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D08B1-4DC8-107D-C882-86D3BCCF6A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F25AB9-74CC-15E3-85E0-59F119CF07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F45372-42BB-8B24-8656-D259B2F5119C}"/>
              </a:ext>
            </a:extLst>
          </p:cNvPr>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330406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B8CCD-7EBF-98A4-C655-6F6C4F352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E5296-17F9-97D9-9CB5-6556C7AEE0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2F879E-71D5-9D18-F146-A649CAC034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64B635-5878-2B21-BF9D-F0F75D728CD7}"/>
              </a:ext>
            </a:extLst>
          </p:cNvPr>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3758455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57809"/>
            <a:ext cx="7983110" cy="3080335"/>
          </a:xfrm>
        </p:spPr>
        <p:txBody>
          <a:bodyPr lIns="0" tIns="0" rIns="0" bIns="0" anchor="b"/>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8161510" y="2744546"/>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13790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1280159" y="640080"/>
            <a:ext cx="4815836" cy="2103120"/>
          </a:xfrm>
        </p:spPr>
        <p:txBody>
          <a:bodyPr lIns="0" tIns="0" rIns="0" bIns="0" anchor="ctr" anchorCtr="0"/>
          <a:lstStyle>
            <a:lvl1pPr algn="l">
              <a:defRPr sz="4000" b="1" cap="all" spc="0" baseline="0">
                <a:solidFill>
                  <a:schemeClr val="tx1"/>
                </a:solidFill>
              </a:defRPr>
            </a:lvl1pPr>
          </a:lstStyle>
          <a:p>
            <a:r>
              <a:rPr lang="en-US" dirty="0"/>
              <a:t>Click to add title</a:t>
            </a:r>
          </a:p>
        </p:txBody>
      </p:sp>
      <p:sp>
        <p:nvSpPr>
          <p:cNvPr id="16" name="Slide Number Placeholder 15">
            <a:extLst>
              <a:ext uri="{FF2B5EF4-FFF2-40B4-BE49-F238E27FC236}">
                <a16:creationId xmlns:a16="http://schemas.microsoft.com/office/drawing/2014/main" id="{6183E8BD-29F0-8F9F-FC7D-73F8067BCDDF}"/>
              </a:ext>
            </a:extLst>
          </p:cNvPr>
          <p:cNvSpPr>
            <a:spLocks noGrp="1"/>
          </p:cNvSpPr>
          <p:nvPr>
            <p:ph type="sldNum" sz="quarter" idx="20"/>
          </p:nvPr>
        </p:nvSpPr>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15" name="Content Placeholder 2">
            <a:extLst>
              <a:ext uri="{FF2B5EF4-FFF2-40B4-BE49-F238E27FC236}">
                <a16:creationId xmlns:a16="http://schemas.microsoft.com/office/drawing/2014/main" id="{5C983CA3-739C-6C20-AFE0-0997370354B4}"/>
              </a:ext>
            </a:extLst>
          </p:cNvPr>
          <p:cNvSpPr>
            <a:spLocks noGrp="1"/>
          </p:cNvSpPr>
          <p:nvPr>
            <p:ph idx="1" hasCustomPrompt="1"/>
          </p:nvPr>
        </p:nvSpPr>
        <p:spPr>
          <a:xfrm>
            <a:off x="6531427" y="640080"/>
            <a:ext cx="5122889" cy="2103120"/>
          </a:xfrm>
        </p:spPr>
        <p:txBody>
          <a:bodyPr lIns="0" tIns="0" rIns="0" bIns="0" anchor="ctr" anchorCtr="0">
            <a:normAutofit/>
          </a:bodyPr>
          <a:lstStyle>
            <a:lvl1pPr marL="0" indent="0">
              <a:lnSpc>
                <a:spcPct val="110000"/>
              </a:lnSpc>
              <a:buNone/>
              <a:defRPr sz="1800">
                <a:solidFill>
                  <a:schemeClr val="tx1"/>
                </a:solidFill>
              </a:defRPr>
            </a:lvl1pPr>
            <a:lvl2pPr marL="228600">
              <a:lnSpc>
                <a:spcPct val="100000"/>
              </a:lnSpc>
              <a:defRPr sz="1600">
                <a:solidFill>
                  <a:schemeClr val="tx1"/>
                </a:solidFill>
              </a:defRPr>
            </a:lvl2pPr>
            <a:lvl3pPr marL="457200">
              <a:lnSpc>
                <a:spcPct val="100000"/>
              </a:lnSpc>
              <a:defRPr sz="1400">
                <a:solidFill>
                  <a:schemeClr val="tx1"/>
                </a:solidFill>
              </a:defRPr>
            </a:lvl3pPr>
            <a:lvl4pPr marL="685800">
              <a:lnSpc>
                <a:spcPct val="100000"/>
              </a:lnSpc>
              <a:defRPr sz="1200">
                <a:solidFill>
                  <a:schemeClr val="tx1"/>
                </a:solidFill>
              </a:defRPr>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cxnSp>
        <p:nvCxnSpPr>
          <p:cNvPr id="4" name="Straight Connector 3">
            <a:extLst>
              <a:ext uri="{FF2B5EF4-FFF2-40B4-BE49-F238E27FC236}">
                <a16:creationId xmlns:a16="http://schemas.microsoft.com/office/drawing/2014/main" id="{4BC9F29C-BBE9-AFB4-AFC6-30BCA4EB2AFA}"/>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BC4D286-C480-B4CF-4406-CACC323F9FAD}"/>
              </a:ext>
            </a:extLst>
          </p:cNvPr>
          <p:cNvSpPr>
            <a:spLocks noGrp="1"/>
          </p:cNvSpPr>
          <p:nvPr>
            <p:ph idx="21" hasCustomPrompt="1"/>
          </p:nvPr>
        </p:nvSpPr>
        <p:spPr>
          <a:xfrm>
            <a:off x="1280160" y="3017520"/>
            <a:ext cx="10374152" cy="320886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0BEE2817-4518-D59A-BD13-29A3D4FE64F0}"/>
              </a:ext>
            </a:extLst>
          </p:cNvPr>
          <p:cNvSpPr>
            <a:spLocks noGrp="1"/>
          </p:cNvSpPr>
          <p:nvPr>
            <p:ph type="ftr" sz="quarter" idx="19"/>
          </p:nvPr>
        </p:nvSpPr>
        <p:spPr>
          <a:xfrm>
            <a:off x="7539516" y="6356350"/>
            <a:ext cx="4114800" cy="365125"/>
          </a:xfrm>
        </p:spPr>
        <p:txBody>
          <a:bodyPr/>
          <a:lstStyle/>
          <a:p>
            <a:endParaRPr lang="en-US" dirty="0"/>
          </a:p>
        </p:txBody>
      </p:sp>
    </p:spTree>
    <p:extLst>
      <p:ext uri="{BB962C8B-B14F-4D97-AF65-F5344CB8AC3E}">
        <p14:creationId xmlns:p14="http://schemas.microsoft.com/office/powerpoint/2010/main" val="10689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1280159" y="4970638"/>
            <a:ext cx="9144000" cy="1280160"/>
          </a:xfrm>
        </p:spPr>
        <p:txBody>
          <a:bodyPr lIns="0" tIns="0" rIns="0" bIns="0" anchor="b" anchorCtr="0"/>
          <a:lstStyle>
            <a:lvl1pPr algn="l">
              <a:defRPr sz="4000" b="1" cap="all" spc="0" baseline="0">
                <a:solidFill>
                  <a:schemeClr val="tx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F0626849-9D2D-3C95-8C10-FA8F325FE9AA}"/>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685800"/>
            <a:ext cx="4937760" cy="4023360"/>
          </a:xfrm>
        </p:spPr>
        <p:txBody>
          <a:bodyPr lIns="0" tIns="0" rIns="0" bIns="0">
            <a:noAutofit/>
          </a:bodyPr>
          <a:lstStyle>
            <a:lvl1pPr marL="0" indent="0">
              <a:spcBef>
                <a:spcPts val="1200"/>
              </a:spcBef>
              <a:buNone/>
              <a:defRPr sz="1800"/>
            </a:lvl1pPr>
            <a:lvl2pPr marL="457200">
              <a:spcBef>
                <a:spcPts val="1200"/>
              </a:spcBef>
              <a:defRPr sz="1800"/>
            </a:lvl2pPr>
            <a:lvl3pPr marL="914400">
              <a:spcBef>
                <a:spcPts val="1200"/>
              </a:spcBef>
              <a:defRPr sz="1800"/>
            </a:lvl3pPr>
            <a:lvl4pPr marL="1371600">
              <a:spcBef>
                <a:spcPts val="1200"/>
              </a:spcBef>
              <a:defRPr sz="1800"/>
            </a:lvl4pPr>
            <a:lvl5pPr marL="18288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04755" y="685800"/>
            <a:ext cx="4937760" cy="4023360"/>
          </a:xfrm>
        </p:spPr>
        <p:txBody>
          <a:bodyPr lIns="0" tIns="0" rIns="0" bIns="0">
            <a:no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4717D91C-F78C-0E4C-FB27-7112AB840A1C}"/>
              </a:ext>
              <a:ext uri="{C183D7F6-B498-43B3-948B-1728B52AA6E4}">
                <adec:decorative xmlns:adec="http://schemas.microsoft.com/office/drawing/2017/decorative" val="1"/>
              </a:ext>
            </a:extLst>
          </p:cNvPr>
          <p:cNvGrpSpPr/>
          <p:nvPr userDrawn="1"/>
        </p:nvGrpSpPr>
        <p:grpSpPr>
          <a:xfrm>
            <a:off x="5322570" y="5680647"/>
            <a:ext cx="465456" cy="581432"/>
            <a:chOff x="7843462" y="2744546"/>
            <a:chExt cx="465456" cy="581432"/>
          </a:xfrm>
        </p:grpSpPr>
        <p:sp>
          <p:nvSpPr>
            <p:cNvPr id="15" name="Graphic 12">
              <a:extLst>
                <a:ext uri="{FF2B5EF4-FFF2-40B4-BE49-F238E27FC236}">
                  <a16:creationId xmlns:a16="http://schemas.microsoft.com/office/drawing/2014/main" id="{CC935CF3-75DF-0DC7-1B2A-E0E0205DF64B}"/>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7" name="Graphic 13">
              <a:extLst>
                <a:ext uri="{FF2B5EF4-FFF2-40B4-BE49-F238E27FC236}">
                  <a16:creationId xmlns:a16="http://schemas.microsoft.com/office/drawing/2014/main" id="{D5782BEB-6319-DEC1-F9ED-BA9201C6B9B7}"/>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18" name="Graphic 15">
              <a:extLst>
                <a:ext uri="{FF2B5EF4-FFF2-40B4-BE49-F238E27FC236}">
                  <a16:creationId xmlns:a16="http://schemas.microsoft.com/office/drawing/2014/main" id="{6E59DFAF-9794-BD12-D89A-422FFFFCE023}"/>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21" name="Footer Placeholder 20">
            <a:extLst>
              <a:ext uri="{FF2B5EF4-FFF2-40B4-BE49-F238E27FC236}">
                <a16:creationId xmlns:a16="http://schemas.microsoft.com/office/drawing/2014/main" id="{36444A47-BCB3-5C86-F2B8-25092BE8D9FF}"/>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C648C53D-49AB-C003-70E8-5117AF079715}"/>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96BC1DE-6696-3408-564E-2D73B1266326}"/>
              </a:ext>
              <a:ext uri="{C183D7F6-B498-43B3-948B-1728B52AA6E4}">
                <adec:decorative xmlns:adec="http://schemas.microsoft.com/office/drawing/2017/decorative" val="1"/>
              </a:ext>
            </a:extLst>
          </p:cNvPr>
          <p:cNvGrpSpPr/>
          <p:nvPr userDrawn="1"/>
        </p:nvGrpSpPr>
        <p:grpSpPr>
          <a:xfrm rot="5400000">
            <a:off x="10711518" y="5393214"/>
            <a:ext cx="1097341" cy="736658"/>
            <a:chOff x="10508317" y="446637"/>
            <a:chExt cx="1097341" cy="736658"/>
          </a:xfrm>
        </p:grpSpPr>
        <p:sp>
          <p:nvSpPr>
            <p:cNvPr id="25" name="Graphic 15">
              <a:extLst>
                <a:ext uri="{FF2B5EF4-FFF2-40B4-BE49-F238E27FC236}">
                  <a16:creationId xmlns:a16="http://schemas.microsoft.com/office/drawing/2014/main" id="{268EB1E4-29D6-C3F5-BCBB-FB7E7EE5C25C}"/>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26" name="Graphic 16">
              <a:extLst>
                <a:ext uri="{FF2B5EF4-FFF2-40B4-BE49-F238E27FC236}">
                  <a16:creationId xmlns:a16="http://schemas.microsoft.com/office/drawing/2014/main" id="{09524D46-140F-2F4F-430B-F59815A07CF1}"/>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27" name="Graphic 14">
              <a:extLst>
                <a:ext uri="{FF2B5EF4-FFF2-40B4-BE49-F238E27FC236}">
                  <a16:creationId xmlns:a16="http://schemas.microsoft.com/office/drawing/2014/main" id="{AC75143B-C717-8D04-743C-B40FB5EFB21C}"/>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8737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1280160" y="640080"/>
            <a:ext cx="10087699" cy="1280160"/>
          </a:xfrm>
        </p:spPr>
        <p:txBody>
          <a:bodyPr lIns="0" tIns="0" rIns="0" bIns="0" anchor="b" anchorCtr="0"/>
          <a:lstStyle>
            <a:lvl1pPr>
              <a:defRPr sz="4000" b="1" cap="all" baseline="0"/>
            </a:lvl1pPr>
          </a:lstStyle>
          <a:p>
            <a:r>
              <a:rPr lang="en-US" dirty="0"/>
              <a:t>Click to add title</a:t>
            </a:r>
          </a:p>
        </p:txBody>
      </p:sp>
      <p:sp>
        <p:nvSpPr>
          <p:cNvPr id="10" name="Slide Number Placeholder 9">
            <a:extLst>
              <a:ext uri="{FF2B5EF4-FFF2-40B4-BE49-F238E27FC236}">
                <a16:creationId xmlns:a16="http://schemas.microsoft.com/office/drawing/2014/main" id="{116B8DF0-B7E6-5032-C3C7-E457E793BE37}"/>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1280160" y="2103119"/>
            <a:ext cx="10087699" cy="4114800"/>
          </a:xfrm>
        </p:spPr>
        <p:txBody>
          <a:bodyPr lIns="0" tIns="0" rIns="0" bIns="0"/>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DC5F4D40-ADE4-5EEB-436C-8563A49C55F8}"/>
              </a:ext>
            </a:extLst>
          </p:cNvPr>
          <p:cNvSpPr>
            <a:spLocks noGrp="1"/>
          </p:cNvSpPr>
          <p:nvPr>
            <p:ph type="ftr" sz="quarter" idx="11"/>
          </p:nvPr>
        </p:nvSpPr>
        <p:spPr>
          <a:xfrm>
            <a:off x="1280160" y="6356350"/>
            <a:ext cx="4114800" cy="365125"/>
          </a:xfrm>
        </p:spPr>
        <p:txBody>
          <a:bodyPr lIns="0"/>
          <a:lstStyle>
            <a:lvl1pPr algn="l">
              <a:defRPr/>
            </a:lvl1pPr>
          </a:lstStyle>
          <a:p>
            <a:endParaRPr lang="en-US" dirty="0"/>
          </a:p>
        </p:txBody>
      </p:sp>
    </p:spTree>
    <p:extLst>
      <p:ext uri="{BB962C8B-B14F-4D97-AF65-F5344CB8AC3E}">
        <p14:creationId xmlns:p14="http://schemas.microsoft.com/office/powerpoint/2010/main" val="332174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Bubbles and Title 1">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2792897" y="585216"/>
            <a:ext cx="8965094" cy="2276856"/>
          </a:xfrm>
        </p:spPr>
        <p:txBody>
          <a:bodyPr lIns="0" tIns="0" rIns="0" anchor="b"/>
          <a:lstStyle>
            <a:lvl1pPr algn="r">
              <a:lnSpc>
                <a:spcPts val="4800"/>
              </a:lnSpc>
              <a:defRPr sz="4800" b="1" cap="all" spc="0" baseline="0">
                <a:solidFill>
                  <a:schemeClr val="bg1"/>
                </a:solidFill>
              </a:defRPr>
            </a:lvl1pPr>
          </a:lstStyle>
          <a:p>
            <a:r>
              <a:rPr lang="en-US"/>
              <a:t>Click to edit Master title style</a:t>
            </a:r>
            <a:endParaRPr lang="en-US" dirty="0"/>
          </a:p>
        </p:txBody>
      </p:sp>
      <p:sp>
        <p:nvSpPr>
          <p:cNvPr id="7" name="Picture Placeholder 14">
            <a:extLst>
              <a:ext uri="{FF2B5EF4-FFF2-40B4-BE49-F238E27FC236}">
                <a16:creationId xmlns:a16="http://schemas.microsoft.com/office/drawing/2014/main" id="{FC9B12A4-113B-B3F6-5926-5C2A6F504ABA}"/>
              </a:ext>
            </a:extLst>
          </p:cNvPr>
          <p:cNvSpPr>
            <a:spLocks noGrp="1"/>
          </p:cNvSpPr>
          <p:nvPr>
            <p:ph type="pic" sz="quarter" idx="14" hasCustomPrompt="1"/>
          </p:nvPr>
        </p:nvSpPr>
        <p:spPr>
          <a:xfrm>
            <a:off x="1371606"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640609" y="3127248"/>
            <a:ext cx="6117381" cy="3017520"/>
          </a:xfrm>
        </p:spPr>
        <p:txBody>
          <a:bodyPr lIns="0" tIns="0" rIns="0" bIns="0">
            <a:normAutofit/>
          </a:bodyPr>
          <a:lstStyle>
            <a:lvl1pPr marL="0" indent="0" algn="r">
              <a:spcBef>
                <a:spcPts val="1200"/>
              </a:spcBef>
              <a:buNone/>
              <a:defRPr sz="2400">
                <a:solidFill>
                  <a:schemeClr val="bg1"/>
                </a:solidFill>
              </a:defRPr>
            </a:lvl1pPr>
          </a:lstStyle>
          <a:p>
            <a:pPr lvl="0"/>
            <a:r>
              <a:rPr lang="en-US" dirty="0"/>
              <a:t>Click to add text</a:t>
            </a:r>
          </a:p>
        </p:txBody>
      </p:sp>
      <p:grpSp>
        <p:nvGrpSpPr>
          <p:cNvPr id="3" name="Group 2">
            <a:extLst>
              <a:ext uri="{FF2B5EF4-FFF2-40B4-BE49-F238E27FC236}">
                <a16:creationId xmlns:a16="http://schemas.microsoft.com/office/drawing/2014/main" id="{8AF51D36-DB19-27CD-47E0-A4261648DA12}"/>
              </a:ext>
              <a:ext uri="{C183D7F6-B498-43B3-948B-1728B52AA6E4}">
                <adec:decorative xmlns:adec="http://schemas.microsoft.com/office/drawing/2017/decorative" val="1"/>
              </a:ext>
            </a:extLst>
          </p:cNvPr>
          <p:cNvGrpSpPr/>
          <p:nvPr userDrawn="1"/>
        </p:nvGrpSpPr>
        <p:grpSpPr>
          <a:xfrm rot="18614240">
            <a:off x="3975343" y="2819532"/>
            <a:ext cx="465456" cy="581432"/>
            <a:chOff x="7843462" y="2744546"/>
            <a:chExt cx="465456" cy="581432"/>
          </a:xfrm>
        </p:grpSpPr>
        <p:sp>
          <p:nvSpPr>
            <p:cNvPr id="4" name="Graphic 12">
              <a:extLst>
                <a:ext uri="{FF2B5EF4-FFF2-40B4-BE49-F238E27FC236}">
                  <a16:creationId xmlns:a16="http://schemas.microsoft.com/office/drawing/2014/main" id="{3EFED0E0-17D4-C5B0-09D0-B43338A856B3}"/>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8F798BBE-9B6F-700D-08A1-09ABC5388CCE}"/>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4AE2D1C5-9D85-9049-690C-3AFCE7E2DA56}"/>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13" name="Straight Connector 12">
            <a:extLst>
              <a:ext uri="{FF2B5EF4-FFF2-40B4-BE49-F238E27FC236}">
                <a16:creationId xmlns:a16="http://schemas.microsoft.com/office/drawing/2014/main" id="{9D0FE75D-ACD3-655E-58A7-8F2C182760B4}"/>
              </a:ext>
              <a:ext uri="{C183D7F6-B498-43B3-948B-1728B52AA6E4}">
                <adec:decorative xmlns:adec="http://schemas.microsoft.com/office/drawing/2017/decorative" val="1"/>
              </a:ext>
            </a:extLst>
          </p:cNvPr>
          <p:cNvCxnSpPr>
            <a:cxnSpLocks/>
          </p:cNvCxnSpPr>
          <p:nvPr userDrawn="1"/>
        </p:nvCxnSpPr>
        <p:spPr>
          <a:xfrm>
            <a:off x="74066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36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838200" y="136525"/>
            <a:ext cx="10515600" cy="1509713"/>
          </a:xfrm>
        </p:spPr>
        <p:txBody>
          <a:bodyPr/>
          <a:lstStyle/>
          <a:p>
            <a:r>
              <a:rPr lang="en-US" dirty="0"/>
              <a:t>Click to add 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a:off x="72390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484632" y="726630"/>
            <a:ext cx="520991" cy="517379"/>
          </a:xfrm>
        </p:spPr>
        <p:txBody>
          <a:bodyPr/>
          <a:lstStyle/>
          <a:p>
            <a:fld id="{D8DA9DAA-006C-4F4B-980E-E3DF019B24E2}" type="slidenum">
              <a:rPr lang="en-US" smtClean="0"/>
              <a:t>‹#›</a:t>
            </a:fld>
            <a:endParaRPr lang="en-US" dirty="0"/>
          </a:p>
        </p:txBody>
      </p:sp>
      <p:cxnSp>
        <p:nvCxnSpPr>
          <p:cNvPr id="3" name="Straight Connector 2">
            <a:extLst>
              <a:ext uri="{FF2B5EF4-FFF2-40B4-BE49-F238E27FC236}">
                <a16:creationId xmlns:a16="http://schemas.microsoft.com/office/drawing/2014/main" id="{B5B2B208-F5B9-0151-C982-A389CB0B299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EEA6CA-DE1E-18ED-E69E-54A1372FE21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2F973C81-5E94-41F6-CE15-3B4763B3AB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835B5C-F994-9D57-3118-919EE90F57E1}"/>
              </a:ext>
            </a:extLst>
          </p:cNvPr>
          <p:cNvSpPr>
            <a:spLocks noGrp="1"/>
          </p:cNvSpPr>
          <p:nvPr>
            <p:ph type="sldNum" sz="quarter" idx="12"/>
          </p:nvPr>
        </p:nvSpPr>
        <p:spPr/>
        <p:txBody>
          <a:bodyPr/>
          <a:lstStyle/>
          <a:p>
            <a:fld id="{D8DA9DAA-006C-4F4B-980E-E3DF019B24E2}" type="slidenum">
              <a:rPr lang="en-US" smtClean="0"/>
              <a:pPr/>
              <a:t>‹#›</a:t>
            </a:fld>
            <a:endParaRPr lang="en-US" dirty="0"/>
          </a:p>
        </p:txBody>
      </p:sp>
    </p:spTree>
    <p:extLst>
      <p:ext uri="{BB962C8B-B14F-4D97-AF65-F5344CB8AC3E}">
        <p14:creationId xmlns:p14="http://schemas.microsoft.com/office/powerpoint/2010/main" val="38408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ima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116544" y="614202"/>
            <a:ext cx="5918072" cy="2276856"/>
          </a:xfrm>
        </p:spPr>
        <p:txBody>
          <a:bodyPr lIns="0" tIns="0" rIns="0" bIns="0" anchor="b"/>
          <a:lstStyle>
            <a:lvl1pPr algn="r">
              <a:lnSpc>
                <a:spcPts val="4000"/>
              </a:lnSpc>
              <a:defRPr sz="4000" b="1" cap="all" spc="0" baseline="0">
                <a:solidFill>
                  <a:schemeClr val="bg1"/>
                </a:solidFill>
              </a:defRPr>
            </a:lvl1pPr>
          </a:lstStyle>
          <a:p>
            <a:r>
              <a:rPr lang="en-US" dirty="0"/>
              <a:t>Click to add title</a:t>
            </a:r>
          </a:p>
        </p:txBody>
      </p:sp>
      <p:sp>
        <p:nvSpPr>
          <p:cNvPr id="8" name="Slide Number Placeholder 7">
            <a:extLst>
              <a:ext uri="{FF2B5EF4-FFF2-40B4-BE49-F238E27FC236}">
                <a16:creationId xmlns:a16="http://schemas.microsoft.com/office/drawing/2014/main" id="{1C738AB3-8054-6E21-C34C-36AF3A31AC4E}"/>
              </a:ext>
            </a:extLst>
          </p:cNvPr>
          <p:cNvSpPr>
            <a:spLocks noGrp="1"/>
          </p:cNvSpPr>
          <p:nvPr>
            <p:ph type="sldNum" sz="quarter" idx="20"/>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hasCustomPrompt="1"/>
          </p:nvPr>
        </p:nvSpPr>
        <p:spPr>
          <a:xfrm>
            <a:off x="1280160"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tIns="914400" anchor="t">
            <a:noAutofit/>
          </a:bodyPr>
          <a:lstStyle>
            <a:lvl1pPr algn="ctr">
              <a:buNone/>
              <a:defRPr sz="1600" b="1">
                <a:solidFill>
                  <a:schemeClr val="bg1"/>
                </a:solidFill>
              </a:defRPr>
            </a:lvl1pPr>
          </a:lstStyle>
          <a:p>
            <a:r>
              <a:rPr lang="en-US" dirty="0"/>
              <a:t>Click to add picture</a:t>
            </a:r>
          </a:p>
        </p:txBody>
      </p:sp>
      <p:sp>
        <p:nvSpPr>
          <p:cNvPr id="4" name="Text Placeholder 3">
            <a:extLst>
              <a:ext uri="{FF2B5EF4-FFF2-40B4-BE49-F238E27FC236}">
                <a16:creationId xmlns:a16="http://schemas.microsoft.com/office/drawing/2014/main" id="{94FD1B85-4BEF-C1C1-5619-B82E9E44A9F8}"/>
              </a:ext>
            </a:extLst>
          </p:cNvPr>
          <p:cNvSpPr>
            <a:spLocks noGrp="1"/>
          </p:cNvSpPr>
          <p:nvPr>
            <p:ph type="body" sz="quarter" idx="17"/>
          </p:nvPr>
        </p:nvSpPr>
        <p:spPr>
          <a:xfrm>
            <a:off x="5116548" y="3161752"/>
            <a:ext cx="5918068" cy="3144965"/>
          </a:xfrm>
        </p:spPr>
        <p:txBody>
          <a:bodyPr lIns="0" tIns="0" rIns="0" bIns="0">
            <a:normAutofit/>
          </a:bodyPr>
          <a:lstStyle>
            <a:lvl1pPr marL="0" indent="0" algn="r">
              <a:spcBef>
                <a:spcPts val="1200"/>
              </a:spcBef>
              <a:buNone/>
              <a:defRPr sz="2400">
                <a:solidFill>
                  <a:schemeClr val="bg1"/>
                </a:solidFill>
              </a:defRPr>
            </a:lvl1pPr>
            <a:lvl2pPr marL="457200" indent="0" algn="r">
              <a:spcBef>
                <a:spcPts val="1200"/>
              </a:spcBef>
              <a:buNone/>
              <a:defRPr sz="2400">
                <a:solidFill>
                  <a:schemeClr val="bg1"/>
                </a:solidFill>
              </a:defRPr>
            </a:lvl2pPr>
            <a:lvl3pPr marL="914400" indent="0" algn="r">
              <a:spcBef>
                <a:spcPts val="1200"/>
              </a:spcBef>
              <a:buNone/>
              <a:defRPr sz="2400">
                <a:solidFill>
                  <a:schemeClr val="bg1"/>
                </a:solidFill>
              </a:defRPr>
            </a:lvl3pPr>
            <a:lvl4pPr marL="1371600" indent="0" algn="r">
              <a:spcBef>
                <a:spcPts val="1200"/>
              </a:spcBef>
              <a:buNone/>
              <a:defRPr sz="2400">
                <a:solidFill>
                  <a:schemeClr val="bg1"/>
                </a:solidFill>
              </a:defRPr>
            </a:lvl4pPr>
            <a:lvl5pPr marL="1828800" indent="0" algn="r">
              <a:buNone/>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13AE7F8D-AE68-4A83-BAB5-3A97D473CE3C}"/>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1" name="Graphic 12">
            <a:extLst>
              <a:ext uri="{FF2B5EF4-FFF2-40B4-BE49-F238E27FC236}">
                <a16:creationId xmlns:a16="http://schemas.microsoft.com/office/drawing/2014/main" id="{EA1B6985-3E5A-40F4-9268-D4AB3BBF8C91}"/>
              </a:ext>
              <a:ext uri="{C183D7F6-B498-43B3-948B-1728B52AA6E4}">
                <adec:decorative xmlns:adec="http://schemas.microsoft.com/office/drawing/2017/decorative" val="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 uri="{C183D7F6-B498-43B3-948B-1728B52AA6E4}">
                <adec:decorative xmlns:adec="http://schemas.microsoft.com/office/drawing/2017/decorative" val="1"/>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 uri="{C183D7F6-B498-43B3-948B-1728B52AA6E4}">
                <adec:decorative xmlns:adec="http://schemas.microsoft.com/office/drawing/2017/decorative" val="1"/>
              </a:ext>
            </a:extLst>
          </p:cNvPr>
          <p:cNvSpPr/>
          <p:nvPr userDrawn="1"/>
        </p:nvSpPr>
        <p:spPr>
          <a:xfrm>
            <a:off x="1652402"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Footer Placeholder 6">
            <a:extLst>
              <a:ext uri="{FF2B5EF4-FFF2-40B4-BE49-F238E27FC236}">
                <a16:creationId xmlns:a16="http://schemas.microsoft.com/office/drawing/2014/main" id="{CE9872E9-2F0D-2FEB-0974-F0BBBC5E0331}"/>
              </a:ext>
            </a:extLst>
          </p:cNvPr>
          <p:cNvSpPr>
            <a:spLocks noGrp="1"/>
          </p:cNvSpPr>
          <p:nvPr>
            <p:ph type="ftr" sz="quarter" idx="19"/>
          </p:nvPr>
        </p:nvSpPr>
        <p:spPr>
          <a:xfrm>
            <a:off x="7238999" y="6356350"/>
            <a:ext cx="3795615"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386775"/>
            <a:ext cx="8311102" cy="3080335"/>
          </a:xfrm>
        </p:spPr>
        <p:txBody>
          <a:bodyPr lIns="0" tIns="274320" rIns="0" bIns="0" anchor="t" anchorCtr="0"/>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rot="19670435">
            <a:off x="7632743" y="794953"/>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3" name="Picture Placeholder 14">
            <a:extLst>
              <a:ext uri="{FF2B5EF4-FFF2-40B4-BE49-F238E27FC236}">
                <a16:creationId xmlns:a16="http://schemas.microsoft.com/office/drawing/2014/main" id="{01D87F51-D69B-9038-0566-4FDC355AB6F0}"/>
              </a:ext>
            </a:extLst>
          </p:cNvPr>
          <p:cNvSpPr>
            <a:spLocks noGrp="1"/>
          </p:cNvSpPr>
          <p:nvPr>
            <p:ph type="pic" sz="quarter" idx="13" hasCustomPrompt="1"/>
          </p:nvPr>
        </p:nvSpPr>
        <p:spPr>
          <a:xfrm>
            <a:off x="8197587" y="411831"/>
            <a:ext cx="3521337" cy="3521344"/>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195123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640080"/>
            <a:ext cx="10302240" cy="1852046"/>
          </a:xfrm>
        </p:spPr>
        <p:txBody>
          <a:bodyPr lIns="0" tIns="0" rIns="0" bIns="0" anchor="b"/>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588447"/>
            <a:ext cx="7853678" cy="726645"/>
          </a:xfrm>
        </p:spPr>
        <p:txBody>
          <a:bodyPr lIns="0" tIns="0" rIns="0" bIns="0" anchor="t"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flipH="1">
            <a:off x="7659974" y="445645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5" name="Picture Placeholder 14">
            <a:extLst>
              <a:ext uri="{FF2B5EF4-FFF2-40B4-BE49-F238E27FC236}">
                <a16:creationId xmlns:a16="http://schemas.microsoft.com/office/drawing/2014/main" id="{5DDB7824-50BA-B12F-AD49-CA8953CA3A0E}"/>
              </a:ext>
            </a:extLst>
          </p:cNvPr>
          <p:cNvSpPr>
            <a:spLocks noGrp="1"/>
          </p:cNvSpPr>
          <p:nvPr>
            <p:ph type="pic" sz="quarter" idx="13" hasCustomPrompt="1"/>
          </p:nvPr>
        </p:nvSpPr>
        <p:spPr>
          <a:xfrm>
            <a:off x="8536252"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65264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4114800" y="640080"/>
            <a:ext cx="7498080" cy="1280160"/>
          </a:xfrm>
        </p:spPr>
        <p:txBody>
          <a:bodyPr lIns="0" tIns="0" rIns="0" bIns="0" anchor="b" anchorCtr="0"/>
          <a:lstStyle>
            <a:lvl1pPr>
              <a:defRPr sz="4000" b="1" cap="all" spc="0" baseline="0"/>
            </a:lvl1pPr>
          </a:lstStyle>
          <a:p>
            <a:r>
              <a:rPr lang="en-US" dirty="0"/>
              <a:t>Click to add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a:xfrm>
            <a:off x="484632" y="722376"/>
            <a:ext cx="520991" cy="517379"/>
          </a:xfrm>
        </p:spPr>
        <p:txBody>
          <a:bodyPr anchor="t" anchorCtr="0"/>
          <a:lstStyle>
            <a:lvl1pPr>
              <a:defRPr>
                <a:solidFill>
                  <a:schemeClr val="accent2"/>
                </a:solidFill>
              </a:defRPr>
            </a:lvl1pPr>
          </a:lstStyle>
          <a:p>
            <a:fld id="{D8DA9DAA-006C-4F4B-980E-E3DF019B24E2}" type="slidenum">
              <a:rPr lang="en-US" smtClean="0"/>
              <a:pPr/>
              <a:t>‹#›</a:t>
            </a:fld>
            <a:endParaRPr lang="en-US" dirty="0"/>
          </a:p>
        </p:txBody>
      </p:sp>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hasCustomPrompt="1"/>
          </p:nvPr>
        </p:nvSpPr>
        <p:spPr>
          <a:xfrm>
            <a:off x="1317615" y="895646"/>
            <a:ext cx="1956925" cy="195692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 anchor="t" anchorCtr="0">
            <a:noAutofit/>
          </a:bodyPr>
          <a:lstStyle>
            <a:lvl1pPr algn="ctr">
              <a:buNone/>
              <a:defRPr sz="1800"/>
            </a:lvl1pPr>
          </a:lstStyle>
          <a:p>
            <a:r>
              <a:rPr lang="en-US" dirty="0"/>
              <a:t>Click to add picture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4114800" y="2194560"/>
            <a:ext cx="7498080" cy="4023360"/>
          </a:xfrm>
        </p:spPr>
        <p:txBody>
          <a:bodyPr lIns="0" tIns="0" rIns="0" bIns="0">
            <a:noAutofit/>
          </a:bodyPr>
          <a:lstStyle>
            <a:lvl1pPr marL="0" indent="0">
              <a:lnSpc>
                <a:spcPct val="110000"/>
              </a:lnSpc>
              <a:buNone/>
              <a:defRPr sz="1800"/>
            </a:lvl1pPr>
            <a:lvl2pPr marL="228600">
              <a:defRPr sz="1600"/>
            </a:lvl2pPr>
            <a:lvl3pPr marL="457200">
              <a:defRPr sz="1400"/>
            </a:lvl3pPr>
            <a:lvl4pPr marL="685800">
              <a:defRPr sz="12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758B5E78-A531-681D-1312-F21B52D066B8}"/>
              </a:ext>
              <a:ext uri="{C183D7F6-B498-43B3-948B-1728B52AA6E4}">
                <adec:decorative xmlns:adec="http://schemas.microsoft.com/office/drawing/2017/decorative" val="1"/>
              </a:ext>
            </a:extLst>
          </p:cNvPr>
          <p:cNvGrpSpPr/>
          <p:nvPr userDrawn="1"/>
        </p:nvGrpSpPr>
        <p:grpSpPr>
          <a:xfrm>
            <a:off x="2970685" y="620661"/>
            <a:ext cx="403448" cy="381782"/>
            <a:chOff x="10969280" y="1780012"/>
            <a:chExt cx="403448" cy="381782"/>
          </a:xfrm>
        </p:grpSpPr>
        <p:sp>
          <p:nvSpPr>
            <p:cNvPr id="17" name="Graphic 10">
              <a:extLst>
                <a:ext uri="{FF2B5EF4-FFF2-40B4-BE49-F238E27FC236}">
                  <a16:creationId xmlns:a16="http://schemas.microsoft.com/office/drawing/2014/main" id="{AAD06B87-D9B2-4F94-B734-A8F039A2033F}"/>
                </a:ext>
                <a:ext uri="{C183D7F6-B498-43B3-948B-1728B52AA6E4}">
                  <adec:decorative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 uri="{C183D7F6-B498-43B3-948B-1728B52AA6E4}">
                  <adec:decorative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grpSp>
      <p:sp>
        <p:nvSpPr>
          <p:cNvPr id="4" name="Footer Placeholder 8">
            <a:extLst>
              <a:ext uri="{FF2B5EF4-FFF2-40B4-BE49-F238E27FC236}">
                <a16:creationId xmlns:a16="http://schemas.microsoft.com/office/drawing/2014/main" id="{5189CAD3-7011-6481-11F8-05B5CB106F01}"/>
              </a:ext>
            </a:extLst>
          </p:cNvPr>
          <p:cNvSpPr>
            <a:spLocks noGrp="1"/>
          </p:cNvSpPr>
          <p:nvPr>
            <p:ph type="ftr" sz="quarter" idx="17"/>
          </p:nvPr>
        </p:nvSpPr>
        <p:spPr>
          <a:xfrm>
            <a:off x="1280160" y="6356350"/>
            <a:ext cx="4114800" cy="365125"/>
          </a:xfrm>
        </p:spPr>
        <p:txBody>
          <a:bodyPr lIns="0" rIns="91440"/>
          <a:lstStyle>
            <a:lvl1pPr algn="l">
              <a:defRPr/>
            </a:lvl1pPr>
          </a:lstStyle>
          <a:p>
            <a:endParaRPr lang="en-US" dirty="0"/>
          </a:p>
        </p:txBody>
      </p:sp>
      <p:cxnSp>
        <p:nvCxnSpPr>
          <p:cNvPr id="10" name="Straight Connector 9">
            <a:extLst>
              <a:ext uri="{FF2B5EF4-FFF2-40B4-BE49-F238E27FC236}">
                <a16:creationId xmlns:a16="http://schemas.microsoft.com/office/drawing/2014/main" id="{CB7CB27F-7A56-A747-A4D6-5627C24638D9}"/>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11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Subtitle slide">
    <p:bg>
      <p:bgPr>
        <a:gradFill>
          <a:gsLst>
            <a:gs pos="100000">
              <a:schemeClr val="accent4"/>
            </a:gs>
            <a:gs pos="0">
              <a:schemeClr val="accent2"/>
            </a:gs>
          </a:gsLst>
          <a:lin ang="18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3383280"/>
            <a:ext cx="10302240" cy="1852046"/>
          </a:xfrm>
        </p:spPr>
        <p:txBody>
          <a:bodyPr lIns="0" tIns="274320" rIns="0" bIns="0" anchor="t" anchorCtr="0"/>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966886"/>
            <a:ext cx="10302237" cy="397191"/>
          </a:xfrm>
        </p:spPr>
        <p:txBody>
          <a:bodyPr lIns="0" tIns="0" rIns="0" bIns="0" anchor="b"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10897692" y="62029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5" name="Straight Connector 4">
            <a:extLst>
              <a:ext uri="{FF2B5EF4-FFF2-40B4-BE49-F238E27FC236}">
                <a16:creationId xmlns:a16="http://schemas.microsoft.com/office/drawing/2014/main" id="{57912362-D30D-7B0B-BA94-0993B1EBC4E4}"/>
              </a:ext>
              <a:ext uri="{C183D7F6-B498-43B3-948B-1728B52AA6E4}">
                <adec:decorative xmlns:adec="http://schemas.microsoft.com/office/drawing/2017/decorative" val="1"/>
              </a:ext>
            </a:extLst>
          </p:cNvPr>
          <p:cNvCxnSpPr>
            <a:cxnSpLocks/>
          </p:cNvCxnSpPr>
          <p:nvPr userDrawn="1"/>
        </p:nvCxnSpPr>
        <p:spPr>
          <a:xfrm>
            <a:off x="1280160" y="0"/>
            <a:ext cx="0" cy="2775857"/>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64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1280160" y="685800"/>
            <a:ext cx="9137012" cy="1280160"/>
          </a:xfrm>
        </p:spPr>
        <p:txBody>
          <a:bodyPr lIns="0" tIns="0" rIns="0" bIns="0"/>
          <a:lstStyle>
            <a:lvl1pPr>
              <a:defRPr sz="4000" b="1" cap="all" spc="0" baseline="0"/>
            </a:lvl1pPr>
          </a:lstStyle>
          <a:p>
            <a:r>
              <a:rPr lang="en-US" dirty="0"/>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2327440"/>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2327441"/>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FE408-BFE1-16DC-F7C6-47F55C171AC6}"/>
              </a:ext>
              <a:ext uri="{C183D7F6-B498-43B3-948B-1728B52AA6E4}">
                <adec:decorative xmlns:adec="http://schemas.microsoft.com/office/drawing/2017/decorative" val="1"/>
              </a:ext>
            </a:extLst>
          </p:cNvPr>
          <p:cNvSpPr/>
          <p:nvPr userDrawn="1"/>
        </p:nvSpPr>
        <p:spPr>
          <a:xfrm>
            <a:off x="6412992" y="0"/>
            <a:ext cx="577900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6915572" y="685800"/>
            <a:ext cx="4754880" cy="5670550"/>
          </a:xfrm>
        </p:spPr>
        <p:txBody>
          <a:bodyPr lIns="0" tIns="0" rIns="0" bIns="0" anchor="ctr" anchorCtr="0"/>
          <a:lstStyle>
            <a:lvl1pPr algn="l">
              <a:defRPr sz="4000" b="1" cap="all" spc="0" baseline="0">
                <a:solidFill>
                  <a:schemeClr val="bg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4C0ED5DD-6381-0FFD-7B45-D21179A390B5}"/>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5">
            <a:extLst>
              <a:ext uri="{FF2B5EF4-FFF2-40B4-BE49-F238E27FC236}">
                <a16:creationId xmlns:a16="http://schemas.microsoft.com/office/drawing/2014/main" id="{F042E432-AE48-385B-DEA1-32129394CE76}"/>
              </a:ext>
            </a:extLst>
          </p:cNvPr>
          <p:cNvSpPr>
            <a:spLocks noGrp="1"/>
          </p:cNvSpPr>
          <p:nvPr>
            <p:ph sz="quarter" idx="15" hasCustomPrompt="1"/>
          </p:nvPr>
        </p:nvSpPr>
        <p:spPr>
          <a:xfrm>
            <a:off x="1279526" y="1533524"/>
            <a:ext cx="4663440" cy="1895475"/>
          </a:xfrm>
        </p:spPr>
        <p:txBody>
          <a:bodyPr lIns="0" tIns="0" rIns="0" bIns="0" anchor="t" anchorCtr="0">
            <a:noAutofit/>
          </a:bodyPr>
          <a:lstStyle>
            <a:lvl1pPr marL="342900" indent="-512064">
              <a:spcBef>
                <a:spcPts val="1000"/>
              </a:spcBef>
              <a:buFont typeface="+mj-lt"/>
              <a:buAutoNum type="arabicPeriod"/>
              <a:defRPr sz="1800"/>
            </a:lvl1pPr>
            <a:lvl2pPr marL="1028700" indent="-342900">
              <a:spcBef>
                <a:spcPts val="1200"/>
              </a:spcBef>
              <a:buFont typeface="+mj-lt"/>
              <a:buAutoNum type="alphaLcPeriod"/>
              <a:defRPr sz="1800"/>
            </a:lvl2pPr>
            <a:lvl3pPr marL="1257300" indent="-342900">
              <a:spcBef>
                <a:spcPts val="1200"/>
              </a:spcBef>
              <a:buFont typeface="+mj-lt"/>
              <a:buAutoNum type="arabicParenR"/>
              <a:defRPr sz="1800"/>
            </a:lvl3pPr>
            <a:lvl4pPr marL="1714500" indent="-342900">
              <a:spcBef>
                <a:spcPts val="1200"/>
              </a:spcBef>
              <a:buFont typeface="+mj-lt"/>
              <a:buAutoNum type="alphaLcParenR"/>
              <a:defRPr sz="1800"/>
            </a:lvl4pPr>
            <a:lvl5pPr marL="2228850" indent="-400050">
              <a:spcBef>
                <a:spcPts val="1200"/>
              </a:spcBef>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DF111B2E-0535-57E2-FE92-620F9307A956}"/>
              </a:ext>
            </a:extLst>
          </p:cNvPr>
          <p:cNvSpPr>
            <a:spLocks noGrp="1"/>
          </p:cNvSpPr>
          <p:nvPr>
            <p:ph sz="quarter" idx="13" hasCustomPrompt="1"/>
          </p:nvPr>
        </p:nvSpPr>
        <p:spPr>
          <a:xfrm>
            <a:off x="1280160" y="3482974"/>
            <a:ext cx="4663440" cy="1190033"/>
          </a:xfrm>
        </p:spPr>
        <p:txBody>
          <a:bodyPr lIns="0" tIns="0" rIns="0" bIns="0" anchor="t" anchorCtr="0">
            <a:noAutofit/>
          </a:bodyPr>
          <a:lstStyle>
            <a:lvl1pPr marL="0" indent="0">
              <a:spcBef>
                <a:spcPts val="1200"/>
              </a:spcBef>
              <a:buNone/>
              <a:defRPr sz="1800"/>
            </a:lvl1pPr>
            <a:lvl2pPr marL="457200" indent="0">
              <a:spcBef>
                <a:spcPts val="1200"/>
              </a:spcBef>
              <a:buNone/>
              <a:defRPr sz="1600"/>
            </a:lvl2pPr>
            <a:lvl3pPr marL="914400" indent="0">
              <a:spcBef>
                <a:spcPts val="1200"/>
              </a:spcBef>
              <a:buNone/>
              <a:defRPr sz="1400"/>
            </a:lvl3pPr>
            <a:lvl4pPr marL="1371600" indent="0">
              <a:spcBef>
                <a:spcPts val="1200"/>
              </a:spcBef>
              <a:buNone/>
              <a:defRPr sz="1200"/>
            </a:lvl4pPr>
            <a:lvl5pPr marL="1828800" indent="0">
              <a:spcBef>
                <a:spcPts val="1200"/>
              </a:spcBef>
              <a:buNone/>
              <a:defRPr sz="1200"/>
            </a:lvl5pPr>
          </a:lstStyle>
          <a:p>
            <a:pPr lvl="0"/>
            <a:r>
              <a:rPr lang="en-US" dirty="0"/>
              <a:t>Click to add text</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1280160" y="4692058"/>
            <a:ext cx="4663440" cy="1584918"/>
          </a:xfrm>
        </p:spPr>
        <p:txBody>
          <a:bodyPr lIns="0" tIns="0" rIns="0" bIns="0" anchor="t" anchorCtr="0">
            <a:noAutofit/>
          </a:bodyPr>
          <a:lstStyle>
            <a:lvl1pPr>
              <a:spcBef>
                <a:spcPts val="1200"/>
              </a:spcBef>
              <a:defRPr sz="1800"/>
            </a:lvl1pPr>
            <a:lvl2pPr>
              <a:spcBef>
                <a:spcPts val="1200"/>
              </a:spcBef>
              <a:defRPr sz="1600"/>
            </a:lvl2pPr>
            <a:lvl3pPr>
              <a:spcBef>
                <a:spcPts val="1200"/>
              </a:spcBef>
              <a:defRPr sz="1400"/>
            </a:lvl3pPr>
            <a:lvl4pPr>
              <a:spcBef>
                <a:spcPts val="1200"/>
              </a:spcBef>
              <a:defRPr sz="1200"/>
            </a:lvl4pPr>
            <a:lvl5pPr>
              <a:spcBef>
                <a:spcPts val="1200"/>
              </a:spcBef>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a:extLst>
              <a:ext uri="{FF2B5EF4-FFF2-40B4-BE49-F238E27FC236}">
                <a16:creationId xmlns:a16="http://schemas.microsoft.com/office/drawing/2014/main" id="{34C23E1A-9E5E-DA12-8E11-83F486766E16}"/>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E3FE6E42-6A8F-C459-87EE-E2A5BAFA852B}"/>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2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60" y="301752"/>
            <a:ext cx="4663438" cy="2441448"/>
          </a:xfrm>
        </p:spPr>
        <p:txBody>
          <a:bodyPr lIns="0" tIns="0" rIns="0" bIns="0" anchor="ctr" anchorCtr="0"/>
          <a:lstStyle>
            <a:lvl1pPr algn="l">
              <a:lnSpc>
                <a:spcPts val="4000"/>
              </a:lnSpc>
              <a:spcBef>
                <a:spcPts val="1000"/>
              </a:spcBef>
              <a:defRPr sz="4000" b="1" i="0" cap="all" spc="0" baseline="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a:xfrm>
            <a:off x="484632" y="726630"/>
            <a:ext cx="520991" cy="517379"/>
          </a:xfrm>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8" name="Text Placeholder 4">
            <a:extLst>
              <a:ext uri="{FF2B5EF4-FFF2-40B4-BE49-F238E27FC236}">
                <a16:creationId xmlns:a16="http://schemas.microsoft.com/office/drawing/2014/main" id="{9FB40175-FA51-DA14-A5B2-CD06DE6ECC31}"/>
              </a:ext>
            </a:extLst>
          </p:cNvPr>
          <p:cNvSpPr>
            <a:spLocks noGrp="1"/>
          </p:cNvSpPr>
          <p:nvPr>
            <p:ph type="body" sz="quarter" idx="14"/>
          </p:nvPr>
        </p:nvSpPr>
        <p:spPr>
          <a:xfrm>
            <a:off x="1280161" y="2777067"/>
            <a:ext cx="4663440" cy="3550581"/>
          </a:xfrm>
        </p:spPr>
        <p:txBody>
          <a:bodyPr lIns="0" tIns="0" rIns="0" bIns="0">
            <a:noAutofit/>
          </a:bodyPr>
          <a:lstStyle>
            <a:lvl1pPr marL="0" indent="0">
              <a:lnSpc>
                <a:spcPct val="110000"/>
              </a:lnSpc>
              <a:buNone/>
              <a:defRPr sz="1800"/>
            </a:lvl1pPr>
            <a:lvl2pPr marL="228600">
              <a:lnSpc>
                <a:spcPct val="110000"/>
              </a:lnSpc>
              <a:defRPr sz="1600"/>
            </a:lvl2pPr>
            <a:lvl3pPr marL="457200">
              <a:lnSpc>
                <a:spcPct val="110000"/>
              </a:lnSpc>
              <a:defRPr sz="1400"/>
            </a:lvl3pPr>
            <a:lvl4pPr marL="685800">
              <a:lnSpc>
                <a:spcPct val="110000"/>
              </a:lnSpc>
              <a:defRPr sz="1200"/>
            </a:lvl4pPr>
            <a:lvl5pPr marL="914400">
              <a:lnSpc>
                <a:spcPct val="11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515930B2-E36D-4D05-A6B3-CA1BF61D50CC}"/>
              </a:ext>
              <a:ext uri="{C183D7F6-B498-43B3-948B-1728B52AA6E4}">
                <adec:decorative xmlns:adec="http://schemas.microsoft.com/office/drawing/2017/decorative" val="1"/>
              </a:ext>
            </a:extLst>
          </p:cNvPr>
          <p:cNvSpPr/>
          <p:nvPr userDrawn="1"/>
        </p:nvSpPr>
        <p:spPr>
          <a:xfrm>
            <a:off x="6412089"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hasCustomPrompt="1"/>
          </p:nvPr>
        </p:nvSpPr>
        <p:spPr>
          <a:xfrm>
            <a:off x="6695553" y="301752"/>
            <a:ext cx="5221224" cy="6263640"/>
          </a:xfrm>
        </p:spPr>
        <p:txBody>
          <a:bodyPr tIns="914400" anchor="t" anchorCtr="0"/>
          <a:lstStyle>
            <a:lvl1pPr algn="ctr">
              <a:buNone/>
              <a:defRPr>
                <a:solidFill>
                  <a:schemeClr val="bg1"/>
                </a:solidFill>
              </a:defRPr>
            </a:lvl1pPr>
          </a:lstStyle>
          <a:p>
            <a:r>
              <a:rPr lang="en-US" dirty="0"/>
              <a:t>Click to add picture</a:t>
            </a:r>
          </a:p>
        </p:txBody>
      </p:sp>
      <p:sp>
        <p:nvSpPr>
          <p:cNvPr id="10" name="Footer Placeholder 8">
            <a:extLst>
              <a:ext uri="{FF2B5EF4-FFF2-40B4-BE49-F238E27FC236}">
                <a16:creationId xmlns:a16="http://schemas.microsoft.com/office/drawing/2014/main" id="{7A4AE671-C203-0370-2888-FC8F7D444D11}"/>
              </a:ext>
            </a:extLst>
          </p:cNvPr>
          <p:cNvSpPr>
            <a:spLocks noGrp="1"/>
          </p:cNvSpPr>
          <p:nvPr>
            <p:ph type="ftr" sz="quarter" idx="17"/>
          </p:nvPr>
        </p:nvSpPr>
        <p:spPr>
          <a:xfrm>
            <a:off x="1280160" y="6356350"/>
            <a:ext cx="4434825" cy="365125"/>
          </a:xfrm>
        </p:spPr>
        <p:txBody>
          <a:bodyPr/>
          <a:lstStyle>
            <a:lvl1pPr algn="l">
              <a:defRPr/>
            </a:lvl1pPr>
          </a:lstStyle>
          <a:p>
            <a:endParaRPr lang="en-US" dirty="0"/>
          </a:p>
        </p:txBody>
      </p:sp>
      <p:cxnSp>
        <p:nvCxnSpPr>
          <p:cNvPr id="3" name="Straight Connector 2">
            <a:extLst>
              <a:ext uri="{FF2B5EF4-FFF2-40B4-BE49-F238E27FC236}">
                <a16:creationId xmlns:a16="http://schemas.microsoft.com/office/drawing/2014/main" id="{1792BFA8-57AD-0B5C-2534-1E862B58DAB3}"/>
              </a:ext>
              <a:ext uri="{C183D7F6-B498-43B3-948B-1728B52AA6E4}">
                <adec:decorative xmlns:adec="http://schemas.microsoft.com/office/drawing/2017/decorative" val="1"/>
              </a:ext>
            </a:extLst>
          </p:cNvPr>
          <p:cNvCxnSpPr>
            <a:cxnSpLocks/>
          </p:cNvCxnSpPr>
          <p:nvPr userDrawn="1"/>
        </p:nvCxnSpPr>
        <p:spPr>
          <a:xfrm>
            <a:off x="745127"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80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1435394" y="1"/>
            <a:ext cx="9918405" cy="164623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1435394" y="1825625"/>
            <a:ext cx="991840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486121" y="726630"/>
            <a:ext cx="520991" cy="517379"/>
          </a:xfrm>
          <a:prstGeom prst="rect">
            <a:avLst/>
          </a:prstGeom>
        </p:spPr>
        <p:txBody>
          <a:bodyPr vert="horz" lIns="0" tIns="0" rIns="0" bIns="0" rtlCol="0" anchor="t" anchorCtr="0"/>
          <a:lstStyle>
            <a:lvl1pPr algn="ctr">
              <a:defRPr sz="1800" b="1" i="0" cap="all" spc="100" baseline="0">
                <a:solidFill>
                  <a:schemeClr val="accent2"/>
                </a:solidFill>
              </a:defRPr>
            </a:lvl1pPr>
          </a:lstStyle>
          <a:p>
            <a:fld id="{D8DA9DAA-006C-4F4B-980E-E3DF019B24E2}" type="slidenum">
              <a:rPr lang="en-US" smtClean="0"/>
              <a:pPr/>
              <a:t>‹#›</a:t>
            </a:fld>
            <a:endParaRPr lang="en-US" dirty="0"/>
          </a:p>
        </p:txBody>
      </p:sp>
      <p:sp>
        <p:nvSpPr>
          <p:cNvPr id="4" name="Date Placeholder 3">
            <a:extLst>
              <a:ext uri="{FF2B5EF4-FFF2-40B4-BE49-F238E27FC236}">
                <a16:creationId xmlns:a16="http://schemas.microsoft.com/office/drawing/2014/main" id="{B1EF1C86-6A9C-D287-D381-5634A69BF1C8}"/>
              </a:ext>
            </a:extLst>
          </p:cNvPr>
          <p:cNvSpPr>
            <a:spLocks noGrp="1"/>
          </p:cNvSpPr>
          <p:nvPr>
            <p:ph type="dt" sz="half" idx="2"/>
          </p:nvPr>
        </p:nvSpPr>
        <p:spPr>
          <a:xfrm>
            <a:off x="1435394" y="6356350"/>
            <a:ext cx="2743200" cy="365125"/>
          </a:xfrm>
          <a:prstGeom prst="rect">
            <a:avLst/>
          </a:prstGeom>
        </p:spPr>
        <p:txBody>
          <a:bodyPr vert="horz" lIns="0" tIns="45720" rIns="91440" bIns="45720" rtlCol="0" anchor="ctr"/>
          <a:lstStyle>
            <a:lvl1pPr algn="l">
              <a:defRPr sz="12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21B8477-3F24-EDCB-C8AC-84336363918B}"/>
              </a:ext>
            </a:extLst>
          </p:cNvPr>
          <p:cNvSpPr>
            <a:spLocks noGrp="1"/>
          </p:cNvSpPr>
          <p:nvPr>
            <p:ph type="ftr" sz="quarter" idx="3"/>
          </p:nvPr>
        </p:nvSpPr>
        <p:spPr>
          <a:xfrm>
            <a:off x="7238999" y="6356350"/>
            <a:ext cx="4114800" cy="365125"/>
          </a:xfrm>
          <a:prstGeom prst="rect">
            <a:avLst/>
          </a:prstGeom>
        </p:spPr>
        <p:txBody>
          <a:bodyPr vert="horz" lIns="91440" tIns="45720" rIns="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708" r:id="rId1"/>
    <p:sldLayoutId id="2147483717" r:id="rId2"/>
    <p:sldLayoutId id="2147483728" r:id="rId3"/>
    <p:sldLayoutId id="2147483729" r:id="rId4"/>
    <p:sldLayoutId id="2147483710" r:id="rId5"/>
    <p:sldLayoutId id="2147483727" r:id="rId6"/>
    <p:sldLayoutId id="2147483701" r:id="rId7"/>
    <p:sldLayoutId id="2147483721" r:id="rId8"/>
    <p:sldLayoutId id="2147483720" r:id="rId9"/>
    <p:sldLayoutId id="2147483730" r:id="rId10"/>
    <p:sldLayoutId id="2147483722" r:id="rId11"/>
    <p:sldLayoutId id="2147483698" r:id="rId12"/>
    <p:sldLayoutId id="2147483732" r:id="rId13"/>
    <p:sldLayoutId id="2147483702" r:id="rId14"/>
    <p:sldLayoutId id="2147483703" r:id="rId15"/>
  </p:sldLayoutIdLst>
  <p:hf sldNum="0" hdr="0" ftr="0"/>
  <p:txStyles>
    <p:titleStyle>
      <a:lvl1pPr algn="l" defTabSz="914400" rtl="0" eaLnBrk="1" latinLnBrk="0" hangingPunct="1">
        <a:lnSpc>
          <a:spcPts val="4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0E43F2-0133-5FDC-1363-5E02BC92E458}"/>
              </a:ext>
            </a:extLst>
          </p:cNvPr>
          <p:cNvSpPr txBox="1"/>
          <p:nvPr/>
        </p:nvSpPr>
        <p:spPr>
          <a:xfrm flipH="1">
            <a:off x="1324708" y="2228558"/>
            <a:ext cx="9319845" cy="1323439"/>
          </a:xfrm>
          <a:prstGeom prst="rect">
            <a:avLst/>
          </a:prstGeom>
          <a:noFill/>
        </p:spPr>
        <p:txBody>
          <a:bodyPr wrap="square" rtlCol="0">
            <a:spAutoFit/>
          </a:bodyPr>
          <a:lstStyle/>
          <a:p>
            <a:r>
              <a:rPr lang="en-US" sz="4000" b="1" dirty="0">
                <a:solidFill>
                  <a:schemeClr val="bg1"/>
                </a:solidFill>
              </a:rPr>
              <a:t>LESSONS FROM THE MIRACLES OF JESUS</a:t>
            </a:r>
          </a:p>
        </p:txBody>
      </p:sp>
      <p:pic>
        <p:nvPicPr>
          <p:cNvPr id="4" name="Picture 3">
            <a:extLst>
              <a:ext uri="{FF2B5EF4-FFF2-40B4-BE49-F238E27FC236}">
                <a16:creationId xmlns:a16="http://schemas.microsoft.com/office/drawing/2014/main" id="{35423CC2-FCA2-00A4-E660-86AC5F0D9A3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55403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9340895-7221-344D-6671-BC4771C9DB2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AA641A3-0A8C-09F1-23E9-93ABB189295B}"/>
              </a:ext>
            </a:extLst>
          </p:cNvPr>
          <p:cNvSpPr>
            <a:spLocks noGrp="1"/>
          </p:cNvSpPr>
          <p:nvPr>
            <p:ph type="body" sz="quarter" idx="17"/>
          </p:nvPr>
        </p:nvSpPr>
        <p:spPr>
          <a:xfrm>
            <a:off x="773722" y="257907"/>
            <a:ext cx="11066585" cy="6482862"/>
          </a:xfrm>
        </p:spPr>
        <p:txBody>
          <a:bodyPr>
            <a:normAutofit/>
          </a:bodyPr>
          <a:lstStyle/>
          <a:p>
            <a:r>
              <a:rPr lang="en-US" sz="2800" b="1" dirty="0"/>
              <a:t>Exodus 4:8, 15, 30; 8:19(a)</a:t>
            </a:r>
          </a:p>
          <a:p>
            <a:r>
              <a:rPr lang="en-US" sz="2800" b="1" dirty="0"/>
              <a:t>Message</a:t>
            </a:r>
          </a:p>
          <a:p>
            <a:r>
              <a:rPr lang="en-US" sz="2800" dirty="0"/>
              <a:t>4:15 “... </a:t>
            </a:r>
            <a:r>
              <a:rPr lang="x-none" sz="2800" dirty="0"/>
              <a:t>I will be with your mouth </a:t>
            </a:r>
            <a:r>
              <a:rPr lang="en-US" sz="2800" dirty="0"/>
              <a:t>...</a:t>
            </a:r>
            <a:r>
              <a:rPr lang="x-none" sz="2800" dirty="0"/>
              <a:t> and I will teach you what you shall do. </a:t>
            </a:r>
            <a:endParaRPr lang="en-US" sz="2800" dirty="0"/>
          </a:p>
          <a:p>
            <a:r>
              <a:rPr lang="en-US" sz="2800" dirty="0"/>
              <a:t> </a:t>
            </a:r>
          </a:p>
          <a:p>
            <a:r>
              <a:rPr lang="en-US" sz="2800" b="1" dirty="0"/>
              <a:t>Confirmation</a:t>
            </a:r>
          </a:p>
          <a:p>
            <a:r>
              <a:rPr lang="en-US" sz="2800" dirty="0"/>
              <a:t>4:30 </a:t>
            </a:r>
            <a:r>
              <a:rPr lang="x-none" sz="2800" dirty="0"/>
              <a:t>And Aaron spoke all the words which the LORD had spoken to Moses. Then he did the signs in the sight of the people. </a:t>
            </a:r>
            <a:endParaRPr lang="en-US" sz="2800" dirty="0"/>
          </a:p>
          <a:p>
            <a:endParaRPr lang="en-US" sz="2800" dirty="0"/>
          </a:p>
          <a:p>
            <a:r>
              <a:rPr lang="en-US" sz="2800" b="1" dirty="0"/>
              <a:t>Response</a:t>
            </a:r>
          </a:p>
          <a:p>
            <a:r>
              <a:rPr lang="en-US" sz="2800" dirty="0"/>
              <a:t>4:8 ...that they (the Israelites) may believe the message ...</a:t>
            </a:r>
          </a:p>
          <a:p>
            <a:r>
              <a:rPr lang="en-US" sz="2800" dirty="0"/>
              <a:t>8:19(a) </a:t>
            </a:r>
            <a:r>
              <a:rPr lang="x-none" sz="2800" dirty="0"/>
              <a:t>Then the magicians said to Pharaoh, "This </a:t>
            </a:r>
            <a:r>
              <a:rPr lang="x-none" sz="2800" i="1" dirty="0"/>
              <a:t>is</a:t>
            </a:r>
            <a:r>
              <a:rPr lang="x-none" sz="2800" dirty="0"/>
              <a:t> the finger of God."</a:t>
            </a:r>
            <a:endParaRPr lang="en-US" sz="2800" dirty="0"/>
          </a:p>
          <a:p>
            <a:endParaRPr lang="en-US" sz="2800" dirty="0"/>
          </a:p>
        </p:txBody>
      </p:sp>
    </p:spTree>
    <p:extLst>
      <p:ext uri="{BB962C8B-B14F-4D97-AF65-F5344CB8AC3E}">
        <p14:creationId xmlns:p14="http://schemas.microsoft.com/office/powerpoint/2010/main" val="323052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randombar(horizontal)">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randombar(horizontal)">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randombar(horizontal)">
                                      <p:cBhvr>
                                        <p:cTn id="3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6AA6472-E462-F97E-A54A-E724CAD137A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B87441D-0D10-776C-D02E-C2F427CF68BF}"/>
              </a:ext>
            </a:extLst>
          </p:cNvPr>
          <p:cNvSpPr>
            <a:spLocks noGrp="1"/>
          </p:cNvSpPr>
          <p:nvPr>
            <p:ph type="body" sz="quarter" idx="17"/>
          </p:nvPr>
        </p:nvSpPr>
        <p:spPr>
          <a:xfrm>
            <a:off x="750276" y="1377461"/>
            <a:ext cx="11066585" cy="4103077"/>
          </a:xfrm>
        </p:spPr>
        <p:txBody>
          <a:bodyPr>
            <a:normAutofit/>
          </a:bodyPr>
          <a:lstStyle/>
          <a:p>
            <a:r>
              <a:rPr lang="en-US" sz="2800"/>
              <a:t>1 Kings </a:t>
            </a:r>
            <a:r>
              <a:rPr lang="en-US" sz="2800" dirty="0"/>
              <a:t>17:24</a:t>
            </a:r>
          </a:p>
          <a:p>
            <a:endParaRPr lang="en-US" sz="2800" dirty="0"/>
          </a:p>
          <a:p>
            <a:r>
              <a:rPr lang="en-US" sz="2800" dirty="0"/>
              <a:t>Elijah and the widow of Zarephath</a:t>
            </a:r>
          </a:p>
          <a:p>
            <a:endParaRPr lang="en-US" sz="2800" dirty="0"/>
          </a:p>
          <a:p>
            <a:r>
              <a:rPr lang="en-US" sz="2800" dirty="0"/>
              <a:t>Then the woman said to Elijah, "Now by this I know that you </a:t>
            </a:r>
            <a:r>
              <a:rPr lang="en-US" sz="2800" i="1" dirty="0"/>
              <a:t>are</a:t>
            </a:r>
            <a:r>
              <a:rPr lang="en-US" sz="2800" dirty="0"/>
              <a:t> a man of God, </a:t>
            </a:r>
            <a:r>
              <a:rPr lang="en-US" sz="2800" i="1" dirty="0"/>
              <a:t>and</a:t>
            </a:r>
            <a:r>
              <a:rPr lang="en-US" sz="2800" dirty="0"/>
              <a:t> that the word of the LORD in your mouth </a:t>
            </a:r>
            <a:r>
              <a:rPr lang="en-US" sz="2800" i="1" dirty="0"/>
              <a:t>is</a:t>
            </a:r>
            <a:r>
              <a:rPr lang="en-US" sz="2800" dirty="0"/>
              <a:t> the truth." </a:t>
            </a:r>
          </a:p>
          <a:p>
            <a:endParaRPr lang="en-US" sz="2800" dirty="0"/>
          </a:p>
          <a:p>
            <a:endParaRPr lang="en-US" sz="2800" dirty="0"/>
          </a:p>
        </p:txBody>
      </p:sp>
    </p:spTree>
    <p:extLst>
      <p:ext uri="{BB962C8B-B14F-4D97-AF65-F5344CB8AC3E}">
        <p14:creationId xmlns:p14="http://schemas.microsoft.com/office/powerpoint/2010/main" val="420052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A map of the bible">
            <a:extLst>
              <a:ext uri="{FF2B5EF4-FFF2-40B4-BE49-F238E27FC236}">
                <a16:creationId xmlns:a16="http://schemas.microsoft.com/office/drawing/2014/main" id="{33C8492A-0679-13D5-DCCE-4A96F65AE4B1}"/>
              </a:ext>
            </a:extLst>
          </p:cNvPr>
          <p:cNvPicPr>
            <a:picLocks noChangeAspect="1"/>
          </p:cNvPicPr>
          <p:nvPr/>
        </p:nvPicPr>
        <p:blipFill>
          <a:blip r:embed="rId3"/>
          <a:stretch>
            <a:fillRect/>
          </a:stretch>
        </p:blipFill>
        <p:spPr>
          <a:xfrm>
            <a:off x="6189785" y="287216"/>
            <a:ext cx="4923691" cy="6283568"/>
          </a:xfrm>
          <a:prstGeom prst="rect">
            <a:avLst/>
          </a:prstGeom>
        </p:spPr>
      </p:pic>
      <p:sp>
        <p:nvSpPr>
          <p:cNvPr id="12" name="TextBox 11">
            <a:extLst>
              <a:ext uri="{FF2B5EF4-FFF2-40B4-BE49-F238E27FC236}">
                <a16:creationId xmlns:a16="http://schemas.microsoft.com/office/drawing/2014/main" id="{1ECAD31C-A634-C5D2-D0A3-B288F9373F25}"/>
              </a:ext>
            </a:extLst>
          </p:cNvPr>
          <p:cNvSpPr txBox="1"/>
          <p:nvPr/>
        </p:nvSpPr>
        <p:spPr>
          <a:xfrm>
            <a:off x="1078524" y="1462419"/>
            <a:ext cx="3645876" cy="1815882"/>
          </a:xfrm>
          <a:prstGeom prst="rect">
            <a:avLst/>
          </a:prstGeom>
          <a:noFill/>
        </p:spPr>
        <p:txBody>
          <a:bodyPr wrap="square" rtlCol="0">
            <a:spAutoFit/>
          </a:bodyPr>
          <a:lstStyle/>
          <a:p>
            <a:r>
              <a:rPr lang="en-US" sz="2800" b="1" dirty="0">
                <a:solidFill>
                  <a:schemeClr val="bg1"/>
                </a:solidFill>
              </a:rPr>
              <a:t>Jesus’ public ministry started in Judea</a:t>
            </a:r>
          </a:p>
          <a:p>
            <a:endParaRPr lang="en-US" sz="2800" b="1" dirty="0">
              <a:solidFill>
                <a:schemeClr val="bg1"/>
              </a:solidFill>
            </a:endParaRPr>
          </a:p>
        </p:txBody>
      </p:sp>
      <p:sp>
        <p:nvSpPr>
          <p:cNvPr id="13" name="TextBox 12">
            <a:extLst>
              <a:ext uri="{FF2B5EF4-FFF2-40B4-BE49-F238E27FC236}">
                <a16:creationId xmlns:a16="http://schemas.microsoft.com/office/drawing/2014/main" id="{48CD5388-A176-34EA-0A4A-E47A3DEAAEE6}"/>
              </a:ext>
            </a:extLst>
          </p:cNvPr>
          <p:cNvSpPr txBox="1"/>
          <p:nvPr/>
        </p:nvSpPr>
        <p:spPr>
          <a:xfrm>
            <a:off x="1078524" y="3278301"/>
            <a:ext cx="3376245" cy="3108543"/>
          </a:xfrm>
          <a:prstGeom prst="rect">
            <a:avLst/>
          </a:prstGeom>
          <a:noFill/>
        </p:spPr>
        <p:txBody>
          <a:bodyPr wrap="square" rtlCol="0">
            <a:spAutoFit/>
          </a:bodyPr>
          <a:lstStyle/>
          <a:p>
            <a:r>
              <a:rPr lang="en-US" sz="2800" b="1" dirty="0">
                <a:solidFill>
                  <a:schemeClr val="bg1"/>
                </a:solidFill>
              </a:rPr>
              <a:t>Jesus moved his ministry to Galilee</a:t>
            </a:r>
          </a:p>
          <a:p>
            <a:endParaRPr lang="en-US" sz="2800" b="1" dirty="0">
              <a:solidFill>
                <a:schemeClr val="bg1"/>
              </a:solidFill>
            </a:endParaRPr>
          </a:p>
          <a:p>
            <a:r>
              <a:rPr lang="en-US" sz="2800" b="1" dirty="0">
                <a:solidFill>
                  <a:schemeClr val="bg1"/>
                </a:solidFill>
              </a:rPr>
              <a:t>Jesus made Capernaum His home base in Galilee</a:t>
            </a:r>
          </a:p>
        </p:txBody>
      </p:sp>
      <p:sp>
        <p:nvSpPr>
          <p:cNvPr id="18" name="Oval 17">
            <a:extLst>
              <a:ext uri="{FF2B5EF4-FFF2-40B4-BE49-F238E27FC236}">
                <a16:creationId xmlns:a16="http://schemas.microsoft.com/office/drawing/2014/main" id="{31060D2C-AA8F-67EF-9FCC-5E7C629905D8}"/>
              </a:ext>
            </a:extLst>
          </p:cNvPr>
          <p:cNvSpPr/>
          <p:nvPr/>
        </p:nvSpPr>
        <p:spPr>
          <a:xfrm>
            <a:off x="8410744" y="805979"/>
            <a:ext cx="1735016" cy="961292"/>
          </a:xfrm>
          <a:prstGeom prst="ellipse">
            <a:avLst/>
          </a:prstGeom>
          <a:noFill/>
          <a:ln w="41275">
            <a:solidFill>
              <a:srgbClr val="FF0000">
                <a:alpha val="8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537937B-33E0-87B7-1571-88EF89DC788B}"/>
              </a:ext>
            </a:extLst>
          </p:cNvPr>
          <p:cNvSpPr/>
          <p:nvPr/>
        </p:nvSpPr>
        <p:spPr>
          <a:xfrm>
            <a:off x="7818487" y="4264359"/>
            <a:ext cx="2189809" cy="1136425"/>
          </a:xfrm>
          <a:prstGeom prst="ellipse">
            <a:avLst/>
          </a:prstGeom>
          <a:noFill/>
          <a:ln w="41275">
            <a:solidFill>
              <a:srgbClr val="FF0000">
                <a:alpha val="8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23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43DF-1FE9-01BE-435F-1729F4AB3DE4}"/>
              </a:ext>
            </a:extLst>
          </p:cNvPr>
          <p:cNvSpPr>
            <a:spLocks noGrp="1"/>
          </p:cNvSpPr>
          <p:nvPr>
            <p:ph type="title"/>
          </p:nvPr>
        </p:nvSpPr>
        <p:spPr>
          <a:xfrm>
            <a:off x="609600" y="164123"/>
            <a:ext cx="11183816" cy="1079835"/>
          </a:xfrm>
        </p:spPr>
        <p:txBody>
          <a:bodyPr/>
          <a:lstStyle/>
          <a:p>
            <a:pPr algn="l"/>
            <a:r>
              <a:rPr lang="en-US" sz="3200" dirty="0"/>
              <a:t>Jesus heals a paralytic </a:t>
            </a:r>
            <a:br>
              <a:rPr lang="en-US" sz="3200" dirty="0"/>
            </a:br>
            <a:r>
              <a:rPr lang="en-US" sz="2000" dirty="0"/>
              <a:t>Matthew 9:2-8; Mark 2:1-12; Luke 5:17-26)</a:t>
            </a:r>
          </a:p>
        </p:txBody>
      </p:sp>
      <p:sp>
        <p:nvSpPr>
          <p:cNvPr id="5" name="Text Placeholder 4">
            <a:extLst>
              <a:ext uri="{FF2B5EF4-FFF2-40B4-BE49-F238E27FC236}">
                <a16:creationId xmlns:a16="http://schemas.microsoft.com/office/drawing/2014/main" id="{89A3CFEB-D184-7F8E-3EAF-8FA7A5F39AB1}"/>
              </a:ext>
            </a:extLst>
          </p:cNvPr>
          <p:cNvSpPr>
            <a:spLocks noGrp="1"/>
          </p:cNvSpPr>
          <p:nvPr>
            <p:ph type="body" sz="quarter" idx="17"/>
          </p:nvPr>
        </p:nvSpPr>
        <p:spPr>
          <a:xfrm>
            <a:off x="234462" y="1535724"/>
            <a:ext cx="11558954" cy="5158153"/>
          </a:xfrm>
        </p:spPr>
        <p:txBody>
          <a:bodyPr>
            <a:noAutofit/>
          </a:bodyPr>
          <a:lstStyle/>
          <a:p>
            <a:pPr algn="l"/>
            <a:r>
              <a:rPr lang="en-US" sz="2200" dirty="0"/>
              <a:t>And again He entered Capernaum after </a:t>
            </a:r>
            <a:r>
              <a:rPr lang="en-US" sz="2200" i="1" dirty="0"/>
              <a:t>some</a:t>
            </a:r>
            <a:r>
              <a:rPr lang="en-US" sz="2200" dirty="0"/>
              <a:t> days, and it was heard that He was in the house.  Immediately many gathered together, so that there was no longer room to receive </a:t>
            </a:r>
            <a:r>
              <a:rPr lang="en-US" sz="2200" i="1" dirty="0"/>
              <a:t>them,</a:t>
            </a:r>
            <a:r>
              <a:rPr lang="en-US" sz="2200" dirty="0"/>
              <a:t> not even near the door. And He preached the word to them.  Then they came to Him, bringing a paralytic who was carried by four </a:t>
            </a:r>
            <a:r>
              <a:rPr lang="en-US" sz="2200" i="1" dirty="0"/>
              <a:t>men.</a:t>
            </a:r>
            <a:r>
              <a:rPr lang="en-US" sz="2200" dirty="0"/>
              <a:t>  And when they could not come near Him because of the crowd, they uncovered the roof where He was. So when they had broken through, they let down the bed on which the paralytic was lying.  When Jesus saw their faith, He said to the paralytic, "Son, your sins are forgiven you."  And some of the scribes were sitting there and reasoning in their hearts,  "Why does this </a:t>
            </a:r>
            <a:r>
              <a:rPr lang="en-US" sz="2200" i="1" dirty="0"/>
              <a:t>Man</a:t>
            </a:r>
            <a:r>
              <a:rPr lang="en-US" sz="2200" dirty="0"/>
              <a:t> speak blasphemies like this? Who can forgive sins but God alone?"  But immediately, when Jesus perceived in His spirit that they reasoned thus within themselves, He said to them, "Why do you reason about these things in your hearts?  Which is easier, to say to the paralytic, '</a:t>
            </a:r>
            <a:r>
              <a:rPr lang="en-US" sz="2200" i="1" dirty="0"/>
              <a:t>Your</a:t>
            </a:r>
            <a:r>
              <a:rPr lang="en-US" sz="2200" dirty="0"/>
              <a:t> sins are forgiven you,' or to say, 'Arise, take up your bed and walk'?   But that you may know that the Son of Man has power on earth to forgive sins"—He said to the paralytic,  "I say to you, arise, take up your bed, and go to your house."  Immediately he arose, took up the bed, and went out in the presence of them all, so that all were amazed and glorified God, saying, "We never saw </a:t>
            </a:r>
            <a:r>
              <a:rPr lang="en-US" sz="2200" i="1" dirty="0"/>
              <a:t>anything</a:t>
            </a:r>
            <a:r>
              <a:rPr lang="en-US" sz="2200" dirty="0"/>
              <a:t> like this!" </a:t>
            </a:r>
          </a:p>
        </p:txBody>
      </p:sp>
    </p:spTree>
    <p:extLst>
      <p:ext uri="{BB962C8B-B14F-4D97-AF65-F5344CB8AC3E}">
        <p14:creationId xmlns:p14="http://schemas.microsoft.com/office/powerpoint/2010/main" val="11556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1B82FCB-8889-06DC-DC80-AED7557DD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C426B7-E15A-D86C-4129-A611FEC4AD11}"/>
              </a:ext>
            </a:extLst>
          </p:cNvPr>
          <p:cNvSpPr>
            <a:spLocks noGrp="1"/>
          </p:cNvSpPr>
          <p:nvPr>
            <p:ph type="title"/>
          </p:nvPr>
        </p:nvSpPr>
        <p:spPr>
          <a:xfrm>
            <a:off x="609600" y="164123"/>
            <a:ext cx="11183816" cy="1079835"/>
          </a:xfrm>
        </p:spPr>
        <p:txBody>
          <a:bodyPr/>
          <a:lstStyle/>
          <a:p>
            <a:pPr algn="l"/>
            <a:r>
              <a:rPr lang="en-US" sz="3200" dirty="0"/>
              <a:t>Jesus heals a paralytic </a:t>
            </a:r>
            <a:br>
              <a:rPr lang="en-US" sz="3200" dirty="0"/>
            </a:br>
            <a:r>
              <a:rPr lang="en-US" sz="2000" dirty="0"/>
              <a:t>Matthew 9:2-8; Mark 2:1-12; Luke 5:17-26)</a:t>
            </a:r>
          </a:p>
        </p:txBody>
      </p:sp>
      <p:sp>
        <p:nvSpPr>
          <p:cNvPr id="5" name="Text Placeholder 4">
            <a:extLst>
              <a:ext uri="{FF2B5EF4-FFF2-40B4-BE49-F238E27FC236}">
                <a16:creationId xmlns:a16="http://schemas.microsoft.com/office/drawing/2014/main" id="{6536C1B9-5429-21E9-3754-FCF480C5DDFF}"/>
              </a:ext>
            </a:extLst>
          </p:cNvPr>
          <p:cNvSpPr>
            <a:spLocks noGrp="1"/>
          </p:cNvSpPr>
          <p:nvPr>
            <p:ph type="body" sz="quarter" idx="17"/>
          </p:nvPr>
        </p:nvSpPr>
        <p:spPr>
          <a:xfrm>
            <a:off x="316523" y="1535724"/>
            <a:ext cx="11558954" cy="5158153"/>
          </a:xfrm>
        </p:spPr>
        <p:txBody>
          <a:bodyPr>
            <a:noAutofit/>
          </a:bodyPr>
          <a:lstStyle/>
          <a:p>
            <a:r>
              <a:rPr lang="en-US" sz="2800" dirty="0"/>
              <a:t>The 3 steps of reasoning by the Scribes and Pharisees</a:t>
            </a:r>
          </a:p>
          <a:p>
            <a:r>
              <a:rPr lang="en-US" sz="2800" dirty="0"/>
              <a:t>	Only God can forgive sins</a:t>
            </a:r>
          </a:p>
          <a:p>
            <a:r>
              <a:rPr lang="en-US" sz="2800" dirty="0"/>
              <a:t>	This man is NOT God</a:t>
            </a:r>
          </a:p>
          <a:p>
            <a:r>
              <a:rPr lang="en-US" sz="2800" dirty="0"/>
              <a:t>	Therefore, he is guilty of blasphemy</a:t>
            </a:r>
          </a:p>
          <a:p>
            <a:endParaRPr lang="en-US" sz="2800" dirty="0"/>
          </a:p>
          <a:p>
            <a:endParaRPr lang="en-US" sz="2800" dirty="0"/>
          </a:p>
          <a:p>
            <a:r>
              <a:rPr lang="en-US" sz="2800" dirty="0"/>
              <a:t>The 3 steps that the scribes and Pharisees should have reasoned</a:t>
            </a:r>
          </a:p>
          <a:p>
            <a:r>
              <a:rPr lang="en-US" sz="2800" dirty="0"/>
              <a:t>	Only God can forgive sins</a:t>
            </a:r>
          </a:p>
          <a:p>
            <a:r>
              <a:rPr lang="en-US" sz="2800" dirty="0"/>
              <a:t>	This man can forgive sins</a:t>
            </a:r>
          </a:p>
          <a:p>
            <a:r>
              <a:rPr lang="en-US" sz="2800" dirty="0"/>
              <a:t>	Therefore, this man must be God</a:t>
            </a:r>
          </a:p>
        </p:txBody>
      </p:sp>
    </p:spTree>
    <p:extLst>
      <p:ext uri="{BB962C8B-B14F-4D97-AF65-F5344CB8AC3E}">
        <p14:creationId xmlns:p14="http://schemas.microsoft.com/office/powerpoint/2010/main" val="73878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randombar(horizontal)">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randombar(horizontal)">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randombar(horizontal)">
                                      <p:cBhvr>
                                        <p:cTn id="4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E605CD6-D008-D7C2-AC64-A936E3B924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502ED9-A32A-6AFF-E4B7-881D84B0B8E8}"/>
              </a:ext>
            </a:extLst>
          </p:cNvPr>
          <p:cNvSpPr>
            <a:spLocks noGrp="1"/>
          </p:cNvSpPr>
          <p:nvPr>
            <p:ph type="title"/>
          </p:nvPr>
        </p:nvSpPr>
        <p:spPr>
          <a:xfrm>
            <a:off x="207461" y="485623"/>
            <a:ext cx="11489824" cy="726606"/>
          </a:xfrm>
        </p:spPr>
        <p:txBody>
          <a:bodyPr/>
          <a:lstStyle/>
          <a:p>
            <a:r>
              <a:rPr lang="en-US" b="1" dirty="0"/>
              <a:t>THE REASONABLENESS OF JESUS’ MIRACLES</a:t>
            </a:r>
          </a:p>
        </p:txBody>
      </p:sp>
      <p:pic>
        <p:nvPicPr>
          <p:cNvPr id="6" name="Picture Placeholder 5" descr="Mountains at sunset">
            <a:extLst>
              <a:ext uri="{FF2B5EF4-FFF2-40B4-BE49-F238E27FC236}">
                <a16:creationId xmlns:a16="http://schemas.microsoft.com/office/drawing/2014/main" id="{0EC28DB1-41CD-CA4A-F8E2-3CAE14B402F6}"/>
              </a:ext>
            </a:extLst>
          </p:cNvPr>
          <p:cNvPicPr>
            <a:picLocks noGrp="1" noChangeAspect="1"/>
          </p:cNvPicPr>
          <p:nvPr>
            <p:ph type="pic" sz="quarter" idx="14"/>
          </p:nvPr>
        </p:nvPicPr>
        <p:blipFill rotWithShape="1">
          <a:blip r:embed="rId3"/>
          <a:srcRect t="21" b="21"/>
          <a:stretch/>
        </p:blipFill>
        <p:spPr>
          <a:xfrm>
            <a:off x="330591" y="2677918"/>
            <a:ext cx="3707972" cy="3707971"/>
          </a:xfrm>
        </p:spPr>
      </p:pic>
      <p:sp>
        <p:nvSpPr>
          <p:cNvPr id="5" name="Text Placeholder 4">
            <a:extLst>
              <a:ext uri="{FF2B5EF4-FFF2-40B4-BE49-F238E27FC236}">
                <a16:creationId xmlns:a16="http://schemas.microsoft.com/office/drawing/2014/main" id="{43D43B1C-7416-8D9C-2F57-73B6CF797537}"/>
              </a:ext>
            </a:extLst>
          </p:cNvPr>
          <p:cNvSpPr>
            <a:spLocks noGrp="1"/>
          </p:cNvSpPr>
          <p:nvPr>
            <p:ph type="body" sz="quarter" idx="17"/>
          </p:nvPr>
        </p:nvSpPr>
        <p:spPr>
          <a:xfrm>
            <a:off x="1230924" y="1458590"/>
            <a:ext cx="10630486" cy="5049683"/>
          </a:xfrm>
        </p:spPr>
        <p:txBody>
          <a:bodyPr>
            <a:noAutofit/>
          </a:bodyPr>
          <a:lstStyle/>
          <a:p>
            <a:endParaRPr lang="en-US" b="1" dirty="0"/>
          </a:p>
          <a:p>
            <a:r>
              <a:rPr lang="en-US" dirty="0"/>
              <a:t>I believe this to be true because I believe in God (Mark10:27)</a:t>
            </a:r>
          </a:p>
          <a:p>
            <a:endParaRPr lang="en-US" b="1" dirty="0"/>
          </a:p>
          <a:p>
            <a:r>
              <a:rPr lang="en-US" dirty="0"/>
              <a:t>I believe this to be true because I believe the Bible (2 Timothy 3:16)</a:t>
            </a:r>
          </a:p>
          <a:p>
            <a:endParaRPr lang="en-US" dirty="0"/>
          </a:p>
          <a:p>
            <a:r>
              <a:rPr lang="x-none" dirty="0"/>
              <a:t>I believe this to be true because the miracles of Jesus are recorded by trustworthy witnesses</a:t>
            </a:r>
            <a:endParaRPr lang="en-US" dirty="0"/>
          </a:p>
          <a:p>
            <a:endParaRPr lang="en-US" dirty="0"/>
          </a:p>
          <a:p>
            <a:r>
              <a:rPr lang="x-none" dirty="0"/>
              <a:t>I believe this to be true because the miracles of Jesus are consistent with who He claimed to be</a:t>
            </a:r>
            <a:br>
              <a:rPr lang="x-none" dirty="0"/>
            </a:br>
            <a:br>
              <a:rPr lang="x-none" dirty="0"/>
            </a:br>
            <a:endParaRPr lang="en-US" b="1" dirty="0"/>
          </a:p>
          <a:p>
            <a:br>
              <a:rPr lang="x-none" b="1" dirty="0"/>
            </a:br>
            <a:endParaRPr lang="en-US" b="1" dirty="0"/>
          </a:p>
        </p:txBody>
      </p:sp>
    </p:spTree>
    <p:extLst>
      <p:ext uri="{BB962C8B-B14F-4D97-AF65-F5344CB8AC3E}">
        <p14:creationId xmlns:p14="http://schemas.microsoft.com/office/powerpoint/2010/main" val="41096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randombar(horizontal)">
                                      <p:cBhvr>
                                        <p:cTn id="17" dur="5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randombar(horizontal)">
                                      <p:cBhvr>
                                        <p:cTn id="2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2FC11A-24BD-5C45-EADB-EA41F375A5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03F455-F0F8-9A90-1F5D-040BC06F8FCA}"/>
              </a:ext>
            </a:extLst>
          </p:cNvPr>
          <p:cNvSpPr>
            <a:spLocks noGrp="1"/>
          </p:cNvSpPr>
          <p:nvPr>
            <p:ph type="title"/>
          </p:nvPr>
        </p:nvSpPr>
        <p:spPr>
          <a:xfrm>
            <a:off x="371585" y="115266"/>
            <a:ext cx="10849707" cy="1057042"/>
          </a:xfrm>
        </p:spPr>
        <p:txBody>
          <a:bodyPr/>
          <a:lstStyle/>
          <a:p>
            <a:pPr algn="l"/>
            <a:r>
              <a:rPr lang="en-US" sz="4000" dirty="0"/>
              <a:t>The reality of Jesus’ miracles</a:t>
            </a:r>
            <a:endParaRPr lang="en-US" sz="2400" dirty="0"/>
          </a:p>
        </p:txBody>
      </p:sp>
      <p:pic>
        <p:nvPicPr>
          <p:cNvPr id="6" name="Picture Placeholder 5" descr="Mountains at sunset">
            <a:extLst>
              <a:ext uri="{FF2B5EF4-FFF2-40B4-BE49-F238E27FC236}">
                <a16:creationId xmlns:a16="http://schemas.microsoft.com/office/drawing/2014/main" id="{47940A1A-FBDE-1E47-39C4-AE7B876884F9}"/>
              </a:ext>
            </a:extLst>
          </p:cNvPr>
          <p:cNvPicPr>
            <a:picLocks noGrp="1" noChangeAspect="1"/>
          </p:cNvPicPr>
          <p:nvPr>
            <p:ph type="pic" sz="quarter" idx="14"/>
          </p:nvPr>
        </p:nvPicPr>
        <p:blipFill rotWithShape="1">
          <a:blip r:embed="rId3"/>
          <a:srcRect t="21" b="21"/>
          <a:stretch/>
        </p:blipFill>
        <p:spPr>
          <a:xfrm>
            <a:off x="330591" y="2677918"/>
            <a:ext cx="3707972" cy="3707971"/>
          </a:xfrm>
        </p:spPr>
      </p:pic>
      <p:sp>
        <p:nvSpPr>
          <p:cNvPr id="5" name="Text Placeholder 4">
            <a:extLst>
              <a:ext uri="{FF2B5EF4-FFF2-40B4-BE49-F238E27FC236}">
                <a16:creationId xmlns:a16="http://schemas.microsoft.com/office/drawing/2014/main" id="{F8BF7D04-4F0D-7494-5E47-FBC84EF73B57}"/>
              </a:ext>
            </a:extLst>
          </p:cNvPr>
          <p:cNvSpPr>
            <a:spLocks noGrp="1"/>
          </p:cNvSpPr>
          <p:nvPr>
            <p:ph type="body" sz="quarter" idx="17"/>
          </p:nvPr>
        </p:nvSpPr>
        <p:spPr>
          <a:xfrm>
            <a:off x="3139439" y="1863968"/>
            <a:ext cx="8721970" cy="4771293"/>
          </a:xfrm>
        </p:spPr>
        <p:txBody>
          <a:bodyPr>
            <a:noAutofit/>
          </a:bodyPr>
          <a:lstStyle/>
          <a:p>
            <a:r>
              <a:rPr lang="en-US" dirty="0"/>
              <a:t>Jesus was not limited in his miracles </a:t>
            </a:r>
            <a:br>
              <a:rPr lang="en-US" dirty="0"/>
            </a:br>
            <a:r>
              <a:rPr lang="en-US" dirty="0"/>
              <a:t>(John 3:34; Matthew 4:23)</a:t>
            </a:r>
          </a:p>
          <a:p>
            <a:endParaRPr lang="en-US" b="1" dirty="0"/>
          </a:p>
          <a:p>
            <a:r>
              <a:rPr lang="en-US" dirty="0"/>
              <a:t>Jesus was not limited by the faith of others</a:t>
            </a:r>
          </a:p>
          <a:p>
            <a:endParaRPr lang="en-US" dirty="0"/>
          </a:p>
          <a:p>
            <a:r>
              <a:rPr lang="en-US" dirty="0"/>
              <a:t>Jesus’ healing was immediate (Matthew 8:3)</a:t>
            </a:r>
          </a:p>
          <a:p>
            <a:endParaRPr lang="en-US" dirty="0"/>
          </a:p>
          <a:p>
            <a:r>
              <a:rPr lang="en-US" dirty="0"/>
              <a:t>Jesus’ healing was complete (Mark 2:12)</a:t>
            </a:r>
          </a:p>
          <a:p>
            <a:endParaRPr lang="en-US" dirty="0"/>
          </a:p>
          <a:p>
            <a:r>
              <a:rPr lang="en-US" dirty="0"/>
              <a:t>Jesus’ primary focus was spiritual not physical (Luke 4:43)</a:t>
            </a:r>
            <a:br>
              <a:rPr lang="x-none" dirty="0"/>
            </a:br>
            <a:br>
              <a:rPr lang="x-none" dirty="0"/>
            </a:br>
            <a:endParaRPr lang="en-US" b="1" dirty="0"/>
          </a:p>
          <a:p>
            <a:br>
              <a:rPr lang="x-none" b="1" dirty="0"/>
            </a:br>
            <a:endParaRPr lang="en-US" b="1" dirty="0"/>
          </a:p>
        </p:txBody>
      </p:sp>
    </p:spTree>
    <p:extLst>
      <p:ext uri="{BB962C8B-B14F-4D97-AF65-F5344CB8AC3E}">
        <p14:creationId xmlns:p14="http://schemas.microsoft.com/office/powerpoint/2010/main" val="285720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randombar(horizontal)">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randombar(horizontal)">
                                      <p:cBhvr>
                                        <p:cTn id="22" dur="500"/>
                                        <p:tgtEl>
                                          <p:spTgt spid="5">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randombar(horizontal)">
                                      <p:cBhvr>
                                        <p:cTn id="2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66FD59-6D0C-3C84-F1F9-28A849B6AE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99DDB-1F5D-D31F-88FD-EE0AF0145B95}"/>
              </a:ext>
            </a:extLst>
          </p:cNvPr>
          <p:cNvSpPr>
            <a:spLocks noGrp="1"/>
          </p:cNvSpPr>
          <p:nvPr>
            <p:ph type="title"/>
          </p:nvPr>
        </p:nvSpPr>
        <p:spPr>
          <a:xfrm>
            <a:off x="371585" y="115266"/>
            <a:ext cx="10849707" cy="1057042"/>
          </a:xfrm>
        </p:spPr>
        <p:txBody>
          <a:bodyPr/>
          <a:lstStyle/>
          <a:p>
            <a:pPr algn="l"/>
            <a:r>
              <a:rPr lang="en-US" sz="4000" dirty="0"/>
              <a:t>The results of Jesus’ miracles</a:t>
            </a:r>
            <a:endParaRPr lang="en-US" sz="2400" dirty="0"/>
          </a:p>
        </p:txBody>
      </p:sp>
      <p:pic>
        <p:nvPicPr>
          <p:cNvPr id="6" name="Picture Placeholder 5" descr="Mountains at sunset">
            <a:extLst>
              <a:ext uri="{FF2B5EF4-FFF2-40B4-BE49-F238E27FC236}">
                <a16:creationId xmlns:a16="http://schemas.microsoft.com/office/drawing/2014/main" id="{2CA98731-5B7C-A7CD-C0F5-95073223EA94}"/>
              </a:ext>
            </a:extLst>
          </p:cNvPr>
          <p:cNvPicPr>
            <a:picLocks noGrp="1" noChangeAspect="1"/>
          </p:cNvPicPr>
          <p:nvPr>
            <p:ph type="pic" sz="quarter" idx="14"/>
          </p:nvPr>
        </p:nvPicPr>
        <p:blipFill rotWithShape="1">
          <a:blip r:embed="rId3"/>
          <a:srcRect t="21" b="21"/>
          <a:stretch/>
        </p:blipFill>
        <p:spPr>
          <a:xfrm>
            <a:off x="330591" y="2677918"/>
            <a:ext cx="3707972" cy="3707971"/>
          </a:xfrm>
        </p:spPr>
      </p:pic>
      <p:sp>
        <p:nvSpPr>
          <p:cNvPr id="5" name="Text Placeholder 4">
            <a:extLst>
              <a:ext uri="{FF2B5EF4-FFF2-40B4-BE49-F238E27FC236}">
                <a16:creationId xmlns:a16="http://schemas.microsoft.com/office/drawing/2014/main" id="{106D8D2D-387A-6F25-A4D2-22F3568821FF}"/>
              </a:ext>
            </a:extLst>
          </p:cNvPr>
          <p:cNvSpPr>
            <a:spLocks noGrp="1"/>
          </p:cNvSpPr>
          <p:nvPr>
            <p:ph type="body" sz="quarter" idx="17"/>
          </p:nvPr>
        </p:nvSpPr>
        <p:spPr>
          <a:xfrm>
            <a:off x="2928424" y="2329704"/>
            <a:ext cx="8721970" cy="3906973"/>
          </a:xfrm>
        </p:spPr>
        <p:txBody>
          <a:bodyPr>
            <a:noAutofit/>
          </a:bodyPr>
          <a:lstStyle/>
          <a:p>
            <a:r>
              <a:rPr lang="en-US" dirty="0"/>
              <a:t>The people were amazed (Mark 2:1-12)</a:t>
            </a:r>
          </a:p>
          <a:p>
            <a:endParaRPr lang="en-US" b="1" dirty="0"/>
          </a:p>
          <a:p>
            <a:r>
              <a:rPr lang="en-US" dirty="0"/>
              <a:t>The people were astonished (Luke 5:26)</a:t>
            </a:r>
          </a:p>
          <a:p>
            <a:endParaRPr lang="en-US" dirty="0"/>
          </a:p>
          <a:p>
            <a:r>
              <a:rPr lang="en-US" dirty="0"/>
              <a:t>The people were filled with awe (Matthew 9:8)</a:t>
            </a:r>
          </a:p>
          <a:p>
            <a:endParaRPr lang="en-US" dirty="0"/>
          </a:p>
          <a:p>
            <a:r>
              <a:rPr lang="en-US" dirty="0"/>
              <a:t>Jesus’ miracles always glorified the Father </a:t>
            </a:r>
            <a:br>
              <a:rPr lang="en-US" dirty="0"/>
            </a:br>
            <a:r>
              <a:rPr lang="en-US" dirty="0"/>
              <a:t>(Matthew 9:8; Mark 2:12; Luke 5:25-26)</a:t>
            </a:r>
            <a:br>
              <a:rPr lang="x-none" dirty="0"/>
            </a:br>
            <a:endParaRPr lang="en-US" b="1" dirty="0"/>
          </a:p>
          <a:p>
            <a:br>
              <a:rPr lang="x-none" b="1" dirty="0"/>
            </a:br>
            <a:endParaRPr lang="en-US" b="1" dirty="0"/>
          </a:p>
        </p:txBody>
      </p:sp>
    </p:spTree>
    <p:extLst>
      <p:ext uri="{BB962C8B-B14F-4D97-AF65-F5344CB8AC3E}">
        <p14:creationId xmlns:p14="http://schemas.microsoft.com/office/powerpoint/2010/main" val="154745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 calcmode="lin" valueType="num">
                                      <p:cBhvr>
                                        <p:cTn id="14"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calcmode="lin" valueType="num">
                                      <p:cBhvr>
                                        <p:cTn id="21"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5">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 calcmode="lin" valueType="num">
                                      <p:cBhvr>
                                        <p:cTn id="28"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FE79133-253D-2F5A-247F-10ACFFD7C8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27A032-1362-0EB7-52EF-F3281A45ED47}"/>
              </a:ext>
            </a:extLst>
          </p:cNvPr>
          <p:cNvSpPr>
            <a:spLocks noGrp="1"/>
          </p:cNvSpPr>
          <p:nvPr>
            <p:ph type="title"/>
          </p:nvPr>
        </p:nvSpPr>
        <p:spPr>
          <a:xfrm>
            <a:off x="371585" y="115266"/>
            <a:ext cx="10849707" cy="1057042"/>
          </a:xfrm>
        </p:spPr>
        <p:txBody>
          <a:bodyPr/>
          <a:lstStyle/>
          <a:p>
            <a:pPr algn="l"/>
            <a:r>
              <a:rPr lang="en-US" sz="4000" dirty="0"/>
              <a:t>The results of Jesus’ miracles</a:t>
            </a:r>
            <a:endParaRPr lang="en-US" sz="2400" dirty="0"/>
          </a:p>
        </p:txBody>
      </p:sp>
      <p:pic>
        <p:nvPicPr>
          <p:cNvPr id="6" name="Picture Placeholder 5" descr="Mountains at sunset">
            <a:extLst>
              <a:ext uri="{FF2B5EF4-FFF2-40B4-BE49-F238E27FC236}">
                <a16:creationId xmlns:a16="http://schemas.microsoft.com/office/drawing/2014/main" id="{504326F2-F584-7DB6-5E74-8D0897E1E897}"/>
              </a:ext>
            </a:extLst>
          </p:cNvPr>
          <p:cNvPicPr>
            <a:picLocks noGrp="1" noChangeAspect="1"/>
          </p:cNvPicPr>
          <p:nvPr>
            <p:ph type="pic" sz="quarter" idx="14"/>
          </p:nvPr>
        </p:nvPicPr>
        <p:blipFill rotWithShape="1">
          <a:blip r:embed="rId3"/>
          <a:srcRect t="21" b="21"/>
          <a:stretch/>
        </p:blipFill>
        <p:spPr>
          <a:xfrm>
            <a:off x="330591" y="2677918"/>
            <a:ext cx="3707972" cy="3707971"/>
          </a:xfrm>
        </p:spPr>
      </p:pic>
      <p:sp>
        <p:nvSpPr>
          <p:cNvPr id="5" name="Text Placeholder 4">
            <a:extLst>
              <a:ext uri="{FF2B5EF4-FFF2-40B4-BE49-F238E27FC236}">
                <a16:creationId xmlns:a16="http://schemas.microsoft.com/office/drawing/2014/main" id="{488020E0-92DF-EA24-F834-622B786A17E4}"/>
              </a:ext>
            </a:extLst>
          </p:cNvPr>
          <p:cNvSpPr>
            <a:spLocks noGrp="1"/>
          </p:cNvSpPr>
          <p:nvPr>
            <p:ph type="body" sz="quarter" idx="17"/>
          </p:nvPr>
        </p:nvSpPr>
        <p:spPr>
          <a:xfrm>
            <a:off x="2332892" y="1931120"/>
            <a:ext cx="9305779" cy="3906973"/>
          </a:xfrm>
        </p:spPr>
        <p:txBody>
          <a:bodyPr>
            <a:noAutofit/>
          </a:bodyPr>
          <a:lstStyle/>
          <a:p>
            <a:endParaRPr lang="en-US" b="1" dirty="0"/>
          </a:p>
          <a:p>
            <a:r>
              <a:rPr lang="en-US" b="1" dirty="0"/>
              <a:t>Jesus’ miracles show that He is the son of God</a:t>
            </a:r>
          </a:p>
          <a:p>
            <a:endParaRPr lang="en-US" b="1" dirty="0"/>
          </a:p>
          <a:p>
            <a:r>
              <a:rPr lang="en-US" b="1" dirty="0"/>
              <a:t>Jesus’ miracles show that He is concerned for us</a:t>
            </a:r>
          </a:p>
          <a:p>
            <a:endParaRPr lang="en-US" b="1" dirty="0"/>
          </a:p>
          <a:p>
            <a:r>
              <a:rPr lang="en-US" b="1" dirty="0"/>
              <a:t>Jesus’ miracles show that he is moved with compassion for us</a:t>
            </a:r>
          </a:p>
          <a:p>
            <a:endParaRPr lang="en-US" b="1" dirty="0"/>
          </a:p>
          <a:p>
            <a:r>
              <a:rPr lang="en-US" b="1" dirty="0"/>
              <a:t>We can therefore know without  a doubt that we can be saved from our sins</a:t>
            </a:r>
          </a:p>
          <a:p>
            <a:endParaRPr lang="en-US" b="1" dirty="0"/>
          </a:p>
          <a:p>
            <a:br>
              <a:rPr lang="x-none" b="1" dirty="0"/>
            </a:br>
            <a:endParaRPr lang="en-US" b="1" dirty="0"/>
          </a:p>
        </p:txBody>
      </p:sp>
    </p:spTree>
    <p:extLst>
      <p:ext uri="{BB962C8B-B14F-4D97-AF65-F5344CB8AC3E}">
        <p14:creationId xmlns:p14="http://schemas.microsoft.com/office/powerpoint/2010/main" val="39510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7" dur="500"/>
                                        <p:tgtEl>
                                          <p:spTgt spid="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randombar(horizontal)">
                                      <p:cBhvr>
                                        <p:cTn id="12" dur="500"/>
                                        <p:tgtEl>
                                          <p:spTgt spid="5">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animEffect transition="in" filter="randombar(horizontal)">
                                      <p:cBhvr>
                                        <p:cTn id="1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D893-E98A-260A-9EC4-B9365E533FD5}"/>
              </a:ext>
            </a:extLst>
          </p:cNvPr>
          <p:cNvSpPr>
            <a:spLocks noGrp="1"/>
          </p:cNvSpPr>
          <p:nvPr>
            <p:ph type="title"/>
          </p:nvPr>
        </p:nvSpPr>
        <p:spPr>
          <a:xfrm>
            <a:off x="5029199" y="597877"/>
            <a:ext cx="6588115" cy="5405980"/>
          </a:xfrm>
        </p:spPr>
        <p:txBody>
          <a:bodyPr/>
          <a:lstStyle/>
          <a:p>
            <a:r>
              <a:rPr lang="en-US" dirty="0"/>
              <a:t>Next WEEK</a:t>
            </a:r>
            <a:br>
              <a:rPr lang="en-US" dirty="0"/>
            </a:br>
            <a:br>
              <a:rPr lang="en-US" dirty="0"/>
            </a:br>
            <a:r>
              <a:rPr lang="en-US" dirty="0"/>
              <a:t>calming the storm</a:t>
            </a:r>
            <a:br>
              <a:rPr lang="en-US" dirty="0"/>
            </a:br>
            <a:br>
              <a:rPr lang="en-US" dirty="0"/>
            </a:br>
            <a:r>
              <a:rPr lang="en-US" dirty="0"/>
              <a:t>MATTHEW 8:23-27</a:t>
            </a:r>
            <a:br>
              <a:rPr lang="en-US" dirty="0"/>
            </a:br>
            <a:r>
              <a:rPr lang="en-US" dirty="0"/>
              <a:t>MARK 4:35-41</a:t>
            </a:r>
            <a:br>
              <a:rPr lang="en-US" dirty="0"/>
            </a:br>
            <a:r>
              <a:rPr lang="en-US" dirty="0"/>
              <a:t>LUKE 8:26-39</a:t>
            </a:r>
          </a:p>
        </p:txBody>
      </p:sp>
      <p:pic>
        <p:nvPicPr>
          <p:cNvPr id="5" name="Picture Placeholder 14" descr="Mountains under near dusk sky">
            <a:extLst>
              <a:ext uri="{FF2B5EF4-FFF2-40B4-BE49-F238E27FC236}">
                <a16:creationId xmlns:a16="http://schemas.microsoft.com/office/drawing/2014/main" id="{DE72DC91-8DC9-B68C-C1D3-8F5273481A74}"/>
              </a:ext>
            </a:extLst>
          </p:cNvPr>
          <p:cNvPicPr>
            <a:picLocks noGrp="1" noChangeAspect="1"/>
          </p:cNvPicPr>
          <p:nvPr>
            <p:ph type="pic" sz="quarter" idx="14"/>
          </p:nvPr>
        </p:nvPicPr>
        <p:blipFill rotWithShape="1">
          <a:blip r:embed="rId3"/>
          <a:srcRect l="13191" r="13191"/>
          <a:stretch/>
        </p:blipFill>
        <p:spPr>
          <a:xfrm>
            <a:off x="1371606" y="3205313"/>
            <a:ext cx="3043077" cy="3043083"/>
          </a:xfrm>
        </p:spPr>
      </p:pic>
    </p:spTree>
    <p:extLst>
      <p:ext uri="{BB962C8B-B14F-4D97-AF65-F5344CB8AC3E}">
        <p14:creationId xmlns:p14="http://schemas.microsoft.com/office/powerpoint/2010/main" val="427394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FCB11CA-6660-D375-0A29-AF6AEADDE84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E328B92-5C01-C9AC-CFEB-5AC1ABA51A14}"/>
              </a:ext>
            </a:extLst>
          </p:cNvPr>
          <p:cNvSpPr txBox="1"/>
          <p:nvPr/>
        </p:nvSpPr>
        <p:spPr>
          <a:xfrm flipH="1">
            <a:off x="1324708" y="2228558"/>
            <a:ext cx="9319845" cy="1323439"/>
          </a:xfrm>
          <a:prstGeom prst="rect">
            <a:avLst/>
          </a:prstGeom>
          <a:noFill/>
        </p:spPr>
        <p:txBody>
          <a:bodyPr wrap="square" rtlCol="0">
            <a:spAutoFit/>
          </a:bodyPr>
          <a:lstStyle/>
          <a:p>
            <a:r>
              <a:rPr lang="en-US" sz="4000" b="1" dirty="0">
                <a:solidFill>
                  <a:schemeClr val="bg1"/>
                </a:solidFill>
              </a:rPr>
              <a:t>LESSONS FROM THE MIRACLES OF JESUS</a:t>
            </a:r>
          </a:p>
        </p:txBody>
      </p:sp>
    </p:spTree>
    <p:extLst>
      <p:ext uri="{BB962C8B-B14F-4D97-AF65-F5344CB8AC3E}">
        <p14:creationId xmlns:p14="http://schemas.microsoft.com/office/powerpoint/2010/main" val="3938845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758461" y="1142999"/>
            <a:ext cx="9577753" cy="3804139"/>
          </a:xfrm>
        </p:spPr>
        <p:txBody>
          <a:bodyPr/>
          <a:lstStyle/>
          <a:p>
            <a:r>
              <a:rPr lang="en-US" sz="4000" dirty="0"/>
              <a:t>Jesus heals the paralytic</a:t>
            </a:r>
            <a:br>
              <a:rPr lang="en-US" sz="4000" dirty="0"/>
            </a:br>
            <a:br>
              <a:rPr lang="en-US" sz="4000" dirty="0"/>
            </a:br>
            <a:r>
              <a:rPr lang="en-US" sz="2800" dirty="0"/>
              <a:t>Matthew 9:2-8</a:t>
            </a:r>
            <a:br>
              <a:rPr lang="en-US" sz="2800" dirty="0"/>
            </a:br>
            <a:r>
              <a:rPr lang="en-US" sz="2800" dirty="0"/>
              <a:t>mark 2:1-12</a:t>
            </a:r>
            <a:br>
              <a:rPr lang="en-US" sz="2800" dirty="0"/>
            </a:br>
            <a:r>
              <a:rPr lang="en-US" sz="2800" dirty="0"/>
              <a:t>Luke 5:17-26</a:t>
            </a:r>
          </a:p>
        </p:txBody>
      </p:sp>
    </p:spTree>
    <p:extLst>
      <p:ext uri="{BB962C8B-B14F-4D97-AF65-F5344CB8AC3E}">
        <p14:creationId xmlns:p14="http://schemas.microsoft.com/office/powerpoint/2010/main" val="3640771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Placeholder 5" descr="Mountains at sunset">
            <a:extLst>
              <a:ext uri="{FF2B5EF4-FFF2-40B4-BE49-F238E27FC236}">
                <a16:creationId xmlns:a16="http://schemas.microsoft.com/office/drawing/2014/main" id="{B520C53E-8329-74AB-5229-BCDE630B2E13}"/>
              </a:ext>
            </a:extLst>
          </p:cNvPr>
          <p:cNvPicPr>
            <a:picLocks noGrp="1" noChangeAspect="1"/>
          </p:cNvPicPr>
          <p:nvPr>
            <p:ph type="pic" sz="quarter" idx="14"/>
          </p:nvPr>
        </p:nvPicPr>
        <p:blipFill rotWithShape="1">
          <a:blip r:embed="rId3"/>
          <a:srcRect t="21" b="21"/>
          <a:stretch/>
        </p:blipFill>
        <p:spPr/>
      </p:pic>
      <p:sp>
        <p:nvSpPr>
          <p:cNvPr id="4" name="Text Placeholder 3">
            <a:extLst>
              <a:ext uri="{FF2B5EF4-FFF2-40B4-BE49-F238E27FC236}">
                <a16:creationId xmlns:a16="http://schemas.microsoft.com/office/drawing/2014/main" id="{BFAF7377-87AF-3A8C-539C-8A9651F5DA33}"/>
              </a:ext>
            </a:extLst>
          </p:cNvPr>
          <p:cNvSpPr>
            <a:spLocks noGrp="1"/>
          </p:cNvSpPr>
          <p:nvPr>
            <p:ph type="body" sz="quarter" idx="17"/>
          </p:nvPr>
        </p:nvSpPr>
        <p:spPr>
          <a:xfrm>
            <a:off x="4747846" y="1951893"/>
            <a:ext cx="6972290" cy="1477107"/>
          </a:xfrm>
        </p:spPr>
        <p:txBody>
          <a:bodyPr>
            <a:normAutofit/>
          </a:bodyPr>
          <a:lstStyle/>
          <a:p>
            <a:r>
              <a:rPr lang="en-US" sz="2800" b="1" dirty="0"/>
              <a:t>Miracles are works of a supernatural origin and character, such as cannot be produced by natural agents and means</a:t>
            </a:r>
          </a:p>
          <a:p>
            <a:endParaRPr lang="en-US" dirty="0"/>
          </a:p>
          <a:p>
            <a:endParaRPr lang="en-US" dirty="0"/>
          </a:p>
          <a:p>
            <a:endParaRPr lang="en-US" dirty="0"/>
          </a:p>
        </p:txBody>
      </p:sp>
    </p:spTree>
    <p:extLst>
      <p:ext uri="{BB962C8B-B14F-4D97-AF65-F5344CB8AC3E}">
        <p14:creationId xmlns:p14="http://schemas.microsoft.com/office/powerpoint/2010/main" val="155047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8C44E7F-3FE4-B21C-9CD7-D98125A9888E}"/>
            </a:ext>
          </a:extLst>
        </p:cNvPr>
        <p:cNvGrpSpPr/>
        <p:nvPr/>
      </p:nvGrpSpPr>
      <p:grpSpPr>
        <a:xfrm>
          <a:off x="0" y="0"/>
          <a:ext cx="0" cy="0"/>
          <a:chOff x="0" y="0"/>
          <a:chExt cx="0" cy="0"/>
        </a:xfrm>
      </p:grpSpPr>
      <p:pic>
        <p:nvPicPr>
          <p:cNvPr id="6" name="Picture Placeholder 5" descr="Mountains at sunset">
            <a:extLst>
              <a:ext uri="{FF2B5EF4-FFF2-40B4-BE49-F238E27FC236}">
                <a16:creationId xmlns:a16="http://schemas.microsoft.com/office/drawing/2014/main" id="{CBAD80A8-1357-BAB2-3A15-9D53E80F7933}"/>
              </a:ext>
            </a:extLst>
          </p:cNvPr>
          <p:cNvPicPr>
            <a:picLocks noGrp="1" noChangeAspect="1"/>
          </p:cNvPicPr>
          <p:nvPr>
            <p:ph type="pic" sz="quarter" idx="14"/>
          </p:nvPr>
        </p:nvPicPr>
        <p:blipFill rotWithShape="1">
          <a:blip r:embed="rId3"/>
          <a:srcRect t="21" b="21"/>
          <a:stretch/>
        </p:blipFill>
        <p:spPr/>
      </p:pic>
      <p:sp>
        <p:nvSpPr>
          <p:cNvPr id="4" name="Text Placeholder 3">
            <a:extLst>
              <a:ext uri="{FF2B5EF4-FFF2-40B4-BE49-F238E27FC236}">
                <a16:creationId xmlns:a16="http://schemas.microsoft.com/office/drawing/2014/main" id="{01E3C7E5-9D96-8AAE-FAEB-A3711BF5E665}"/>
              </a:ext>
            </a:extLst>
          </p:cNvPr>
          <p:cNvSpPr>
            <a:spLocks noGrp="1"/>
          </p:cNvSpPr>
          <p:nvPr>
            <p:ph type="body" sz="quarter" idx="17"/>
          </p:nvPr>
        </p:nvSpPr>
        <p:spPr>
          <a:xfrm>
            <a:off x="2907324" y="1023642"/>
            <a:ext cx="8991600" cy="4837895"/>
          </a:xfrm>
        </p:spPr>
        <p:txBody>
          <a:bodyPr>
            <a:noAutofit/>
          </a:bodyPr>
          <a:lstStyle/>
          <a:p>
            <a:r>
              <a:rPr lang="en-US" sz="2800" b="1" dirty="0"/>
              <a:t>Miracles confirm the word and the speaker</a:t>
            </a:r>
          </a:p>
          <a:p>
            <a:endParaRPr lang="en-US" sz="2800" b="1" dirty="0"/>
          </a:p>
          <a:p>
            <a:r>
              <a:rPr lang="en-US" sz="2800" b="1" dirty="0"/>
              <a:t>During Jesus’ public ministry, the Gentiles didn’t know him and the Jews needed to come to the belief that He was the Messiah</a:t>
            </a:r>
          </a:p>
          <a:p>
            <a:endParaRPr lang="en-US" sz="2800" b="1" dirty="0"/>
          </a:p>
          <a:p>
            <a:endParaRPr lang="en-US" sz="2800" b="1" dirty="0"/>
          </a:p>
          <a:p>
            <a:r>
              <a:rPr lang="en-US" sz="2800" b="1" dirty="0"/>
              <a:t>Mark 16:15-20; Hebrews 2:3-4;  1 Thessalonians 1:5; John 3:2-3; Exodus 4:8,15, 30, 8:19</a:t>
            </a:r>
          </a:p>
        </p:txBody>
      </p:sp>
    </p:spTree>
    <p:extLst>
      <p:ext uri="{BB962C8B-B14F-4D97-AF65-F5344CB8AC3E}">
        <p14:creationId xmlns:p14="http://schemas.microsoft.com/office/powerpoint/2010/main" val="121493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C241924-CAE7-B2D6-D51E-BA28C4466FB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86022EE-6B2A-759C-6711-93DA74369F64}"/>
              </a:ext>
            </a:extLst>
          </p:cNvPr>
          <p:cNvSpPr>
            <a:spLocks noGrp="1"/>
          </p:cNvSpPr>
          <p:nvPr>
            <p:ph type="body" sz="quarter" idx="17"/>
          </p:nvPr>
        </p:nvSpPr>
        <p:spPr>
          <a:xfrm>
            <a:off x="785446" y="199292"/>
            <a:ext cx="11101755" cy="6482862"/>
          </a:xfrm>
        </p:spPr>
        <p:txBody>
          <a:bodyPr>
            <a:normAutofit fontScale="92500" lnSpcReduction="10000"/>
          </a:bodyPr>
          <a:lstStyle/>
          <a:p>
            <a:r>
              <a:rPr lang="en-US" sz="3000" b="1" dirty="0"/>
              <a:t>Mark 16:15-20</a:t>
            </a:r>
          </a:p>
          <a:p>
            <a:endParaRPr lang="en-US" sz="3000" dirty="0"/>
          </a:p>
          <a:p>
            <a:r>
              <a:rPr lang="en-US" sz="3000" b="1" dirty="0"/>
              <a:t>Message</a:t>
            </a:r>
          </a:p>
          <a:p>
            <a:r>
              <a:rPr lang="en-US" sz="3000" dirty="0"/>
              <a:t>16:15 </a:t>
            </a:r>
            <a:r>
              <a:rPr lang="x-none" sz="3000" dirty="0"/>
              <a:t>And He said to them, "Go into all the world and preach the gospel to every creature.</a:t>
            </a:r>
            <a:endParaRPr lang="en-US" sz="3000" dirty="0"/>
          </a:p>
          <a:p>
            <a:endParaRPr lang="en-US" sz="3000" dirty="0"/>
          </a:p>
          <a:p>
            <a:r>
              <a:rPr lang="en-US" sz="3000" b="1" dirty="0"/>
              <a:t>Confirmation</a:t>
            </a:r>
          </a:p>
          <a:p>
            <a:r>
              <a:rPr lang="en-US" sz="3000" dirty="0"/>
              <a:t>16:20 ... the Lord working with </a:t>
            </a:r>
            <a:r>
              <a:rPr lang="en-US" sz="3000" i="1" dirty="0"/>
              <a:t>them</a:t>
            </a:r>
            <a:r>
              <a:rPr lang="en-US" sz="3000" dirty="0"/>
              <a:t> and confirming the word through the accompanying signs.</a:t>
            </a:r>
          </a:p>
          <a:p>
            <a:endParaRPr lang="en-US" sz="3000" dirty="0"/>
          </a:p>
          <a:p>
            <a:r>
              <a:rPr lang="en-US" sz="3000" b="1" dirty="0"/>
              <a:t>Response</a:t>
            </a:r>
          </a:p>
          <a:p>
            <a:r>
              <a:rPr lang="en-US" sz="3000" dirty="0"/>
              <a:t>16:16 He who believes and is baptized will be saved</a:t>
            </a:r>
          </a:p>
          <a:p>
            <a:endParaRPr lang="en-US" sz="2800" dirty="0"/>
          </a:p>
          <a:p>
            <a:r>
              <a:rPr lang="x-none" sz="2800" dirty="0"/>
              <a:t> </a:t>
            </a:r>
            <a:endParaRPr lang="en-US" sz="2800" dirty="0"/>
          </a:p>
        </p:txBody>
      </p:sp>
    </p:spTree>
    <p:extLst>
      <p:ext uri="{BB962C8B-B14F-4D97-AF65-F5344CB8AC3E}">
        <p14:creationId xmlns:p14="http://schemas.microsoft.com/office/powerpoint/2010/main" val="361912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randombar(horizontal)">
                                      <p:cBhvr>
                                        <p:cTn id="22" dur="5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randombar(horizontal)">
                                      <p:cBhvr>
                                        <p:cTn id="27" dur="500"/>
                                        <p:tgtEl>
                                          <p:spTgt spid="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11" end="11"/>
                                            </p:txEl>
                                          </p:spTgt>
                                        </p:tgtEl>
                                        <p:attrNameLst>
                                          <p:attrName>style.visibility</p:attrName>
                                        </p:attrNameLst>
                                      </p:cBhvr>
                                      <p:to>
                                        <p:strVal val="visible"/>
                                      </p:to>
                                    </p:set>
                                    <p:animEffect transition="in" filter="randombar(horizontal)">
                                      <p:cBhvr>
                                        <p:cTn id="3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304A1E9-2CFA-0435-8F08-107442C6B72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EC0E8A6-2204-569E-243E-BDF82665B3B1}"/>
              </a:ext>
            </a:extLst>
          </p:cNvPr>
          <p:cNvSpPr>
            <a:spLocks noGrp="1"/>
          </p:cNvSpPr>
          <p:nvPr>
            <p:ph type="body" sz="quarter" idx="17"/>
          </p:nvPr>
        </p:nvSpPr>
        <p:spPr>
          <a:xfrm>
            <a:off x="785446" y="199292"/>
            <a:ext cx="11101755" cy="6482862"/>
          </a:xfrm>
        </p:spPr>
        <p:txBody>
          <a:bodyPr>
            <a:normAutofit lnSpcReduction="10000"/>
          </a:bodyPr>
          <a:lstStyle/>
          <a:p>
            <a:r>
              <a:rPr lang="en-US" sz="3000" b="1" dirty="0"/>
              <a:t>Hebrews 2:3-4</a:t>
            </a:r>
          </a:p>
          <a:p>
            <a:endParaRPr lang="en-US" sz="3000" dirty="0"/>
          </a:p>
          <a:p>
            <a:r>
              <a:rPr lang="en-US" sz="2800" b="1" dirty="0"/>
              <a:t>Message</a:t>
            </a:r>
          </a:p>
          <a:p>
            <a:r>
              <a:rPr lang="en-US" sz="3000" dirty="0"/>
              <a:t>2:3 ... so great a salvation, which at the first began to be spoken by the Lord,</a:t>
            </a:r>
          </a:p>
          <a:p>
            <a:endParaRPr lang="en-US" sz="3000" dirty="0"/>
          </a:p>
          <a:p>
            <a:r>
              <a:rPr lang="en-US" sz="2800" b="1" dirty="0"/>
              <a:t>Confirmation</a:t>
            </a:r>
          </a:p>
          <a:p>
            <a:r>
              <a:rPr lang="en-US" sz="3000" dirty="0"/>
              <a:t>2:4 God also bearing witness both with signs and wonders, with various miracles, and gifts of the Holy Spirit.</a:t>
            </a:r>
          </a:p>
          <a:p>
            <a:endParaRPr lang="en-US" sz="3000" dirty="0"/>
          </a:p>
          <a:p>
            <a:r>
              <a:rPr lang="en-US" sz="2800" b="1" dirty="0"/>
              <a:t>Response</a:t>
            </a:r>
          </a:p>
          <a:p>
            <a:r>
              <a:rPr lang="en-US" sz="2800" dirty="0"/>
              <a:t>2:1 ... we must give the more earnest heed to the things we have heard, lest we drift away. </a:t>
            </a:r>
            <a:r>
              <a:rPr lang="x-none" sz="2800" dirty="0"/>
              <a:t> </a:t>
            </a:r>
            <a:endParaRPr lang="en-US" sz="2800" dirty="0"/>
          </a:p>
        </p:txBody>
      </p:sp>
    </p:spTree>
    <p:extLst>
      <p:ext uri="{BB962C8B-B14F-4D97-AF65-F5344CB8AC3E}">
        <p14:creationId xmlns:p14="http://schemas.microsoft.com/office/powerpoint/2010/main" val="382022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4">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 calcmode="lin" valueType="num">
                                      <p:cBhvr>
                                        <p:cTn id="1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4">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p:cTn id="21"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4">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 calcmode="lin" valueType="num">
                                      <p:cBhvr>
                                        <p:cTn id="28"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30" dur="500"/>
                                        <p:tgtEl>
                                          <p:spTgt spid="4">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 calcmode="lin" valueType="num">
                                      <p:cBhvr>
                                        <p:cTn id="35"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3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EE9A61E-AFAE-BE11-C0FF-6378186E3B3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31450CA-B255-E523-022B-C594F4F8B3AF}"/>
              </a:ext>
            </a:extLst>
          </p:cNvPr>
          <p:cNvSpPr>
            <a:spLocks noGrp="1"/>
          </p:cNvSpPr>
          <p:nvPr>
            <p:ph type="body" sz="quarter" idx="17"/>
          </p:nvPr>
        </p:nvSpPr>
        <p:spPr>
          <a:xfrm>
            <a:off x="785446" y="199292"/>
            <a:ext cx="11101755" cy="6482862"/>
          </a:xfrm>
        </p:spPr>
        <p:txBody>
          <a:bodyPr>
            <a:normAutofit/>
          </a:bodyPr>
          <a:lstStyle/>
          <a:p>
            <a:r>
              <a:rPr lang="en-US" sz="2800" b="1" dirty="0"/>
              <a:t>1 Thessalonians 1:5-6</a:t>
            </a:r>
          </a:p>
          <a:p>
            <a:endParaRPr lang="en-US" sz="2800" dirty="0"/>
          </a:p>
          <a:p>
            <a:r>
              <a:rPr lang="en-US" sz="2800" b="1" dirty="0"/>
              <a:t>Message</a:t>
            </a:r>
          </a:p>
          <a:p>
            <a:r>
              <a:rPr lang="en-US" sz="2800" dirty="0"/>
              <a:t>1:5 For our gospel did not come to you in word only,</a:t>
            </a:r>
          </a:p>
          <a:p>
            <a:endParaRPr lang="en-US" sz="2800" dirty="0"/>
          </a:p>
          <a:p>
            <a:r>
              <a:rPr lang="en-US" sz="2800" b="1" dirty="0"/>
              <a:t>Confirmation</a:t>
            </a:r>
          </a:p>
          <a:p>
            <a:r>
              <a:rPr lang="en-US" sz="2800" dirty="0"/>
              <a:t>1:5 but also in power, and in the Holy Spirit and in much assurance,</a:t>
            </a:r>
          </a:p>
          <a:p>
            <a:endParaRPr lang="en-US" sz="2800" dirty="0"/>
          </a:p>
          <a:p>
            <a:r>
              <a:rPr lang="en-US" sz="2800" b="1" dirty="0"/>
              <a:t>Response</a:t>
            </a:r>
          </a:p>
          <a:p>
            <a:r>
              <a:rPr lang="en-US" sz="2800" dirty="0"/>
              <a:t>1:6 And you became followers of us and of the Lord</a:t>
            </a:r>
          </a:p>
        </p:txBody>
      </p:sp>
    </p:spTree>
    <p:extLst>
      <p:ext uri="{BB962C8B-B14F-4D97-AF65-F5344CB8AC3E}">
        <p14:creationId xmlns:p14="http://schemas.microsoft.com/office/powerpoint/2010/main" val="9626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randombar(horizontal)">
                                      <p:cBhvr>
                                        <p:cTn id="22" dur="5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randombar(horizontal)">
                                      <p:cBhvr>
                                        <p:cTn id="2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D20F7CE-B035-7A48-4155-FBC486BA2C8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2DFE092-07A0-6E49-B216-BC60B6DD6B95}"/>
              </a:ext>
            </a:extLst>
          </p:cNvPr>
          <p:cNvSpPr>
            <a:spLocks noGrp="1"/>
          </p:cNvSpPr>
          <p:nvPr>
            <p:ph type="body" sz="quarter" idx="17"/>
          </p:nvPr>
        </p:nvSpPr>
        <p:spPr>
          <a:xfrm>
            <a:off x="785446" y="199292"/>
            <a:ext cx="11066585" cy="6482862"/>
          </a:xfrm>
        </p:spPr>
        <p:txBody>
          <a:bodyPr>
            <a:normAutofit/>
          </a:bodyPr>
          <a:lstStyle/>
          <a:p>
            <a:r>
              <a:rPr lang="en-US" sz="2800" b="1" dirty="0"/>
              <a:t>John 3:2-3</a:t>
            </a:r>
          </a:p>
          <a:p>
            <a:endParaRPr lang="en-US" sz="2800" dirty="0"/>
          </a:p>
          <a:p>
            <a:r>
              <a:rPr lang="en-US" sz="2800" b="1" dirty="0"/>
              <a:t>Message</a:t>
            </a:r>
          </a:p>
          <a:p>
            <a:r>
              <a:rPr lang="en-US" sz="2800" dirty="0"/>
              <a:t>3:3 “... unless one is born again, he cannot see the kingdom of God.“</a:t>
            </a:r>
          </a:p>
          <a:p>
            <a:r>
              <a:rPr lang="en-US" sz="2800" dirty="0"/>
              <a:t> </a:t>
            </a:r>
          </a:p>
          <a:p>
            <a:r>
              <a:rPr lang="en-US" sz="2800" b="1" dirty="0"/>
              <a:t>Confirmation</a:t>
            </a:r>
          </a:p>
          <a:p>
            <a:r>
              <a:rPr lang="en-US" sz="2800" dirty="0"/>
              <a:t>3:2 “... no one can do these signs that You do unless God is with him.“</a:t>
            </a:r>
          </a:p>
          <a:p>
            <a:endParaRPr lang="en-US" sz="2800" dirty="0"/>
          </a:p>
          <a:p>
            <a:r>
              <a:rPr lang="en-US" sz="2800" b="1" dirty="0"/>
              <a:t>Response</a:t>
            </a:r>
          </a:p>
          <a:p>
            <a:r>
              <a:rPr lang="en-US" sz="2800" dirty="0"/>
              <a:t>3:2 “... we know that You are a teacher come from God;</a:t>
            </a:r>
          </a:p>
        </p:txBody>
      </p:sp>
    </p:spTree>
    <p:extLst>
      <p:ext uri="{BB962C8B-B14F-4D97-AF65-F5344CB8AC3E}">
        <p14:creationId xmlns:p14="http://schemas.microsoft.com/office/powerpoint/2010/main" val="181781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randombar(horizontal)">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randombar(horizontal)">
                                      <p:cBhvr>
                                        <p:cTn id="3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_Win32_SL_V16" id="{36B34AD0-AFC2-468E-8620-6CFD159B149F}" vid="{ACCF8893-1A0E-437D-A612-1659D305EA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52D646E0-DCC8-4209-B539-AA58186B6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BD9919-8F5A-4B99-83E1-E90FE1DCF2E1}">
  <ds:schemaRefs>
    <ds:schemaRef ds:uri="http://schemas.microsoft.com/sharepoint/v3/contenttype/forms"/>
  </ds:schemaRefs>
</ds:datastoreItem>
</file>

<file path=customXml/itemProps3.xml><?xml version="1.0" encoding="utf-8"?>
<ds:datastoreItem xmlns:ds="http://schemas.openxmlformats.org/officeDocument/2006/customXml" ds:itemID="{80E87F72-70BF-43BC-A0D4-53665DC1267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{E9AD8066-BA5B-4717-9508-B54BD80B76EC}tf89338750_win32</Template>
  <TotalTime>2108</TotalTime>
  <Words>1144</Words>
  <Application>Microsoft Office PowerPoint</Application>
  <PresentationFormat>Widescreen</PresentationFormat>
  <Paragraphs>146</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Univers</vt:lpstr>
      <vt:lpstr>GradientVTI</vt:lpstr>
      <vt:lpstr>PowerPoint Presentation</vt:lpstr>
      <vt:lpstr>PowerPoint Presentation</vt:lpstr>
      <vt:lpstr>Jesus heals the paralytic  Matthew 9:2-8 mark 2:1-12 Luke 5:17-26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Jesus heals a paralytic  Matthew 9:2-8; Mark 2:1-12; Luke 5:17-26)</vt:lpstr>
      <vt:lpstr>Jesus heals a paralytic  Matthew 9:2-8; Mark 2:1-12; Luke 5:17-26)</vt:lpstr>
      <vt:lpstr>THE REASONABLENESS OF JESUS’ MIRACLES</vt:lpstr>
      <vt:lpstr>The reality of Jesus’ miracles</vt:lpstr>
      <vt:lpstr>The results of Jesus’ miracles</vt:lpstr>
      <vt:lpstr>The results of Jesus’ miracles</vt:lpstr>
      <vt:lpstr>Next WEEK  calming the storm  MATTHEW 8:23-27 MARK 4:35-41 LUKE 8:26-39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Watson</dc:creator>
  <cp:lastModifiedBy>Cindy Nelson</cp:lastModifiedBy>
  <cp:revision>3</cp:revision>
  <dcterms:created xsi:type="dcterms:W3CDTF">2024-10-15T19:17:00Z</dcterms:created>
  <dcterms:modified xsi:type="dcterms:W3CDTF">2024-11-25T14:54:14Z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