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4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5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6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7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8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9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10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11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12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13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14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15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notesSlides/notesSlide16.xml" ContentType="application/vnd.openxmlformats-officedocument.presentationml.notesSlide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notesSlides/notesSlide17.xml" ContentType="application/vnd.openxmlformats-officedocument.presentationml.notesSlide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8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notesSlides/notesSlide19.xml" ContentType="application/vnd.openxmlformats-officedocument.presentationml.notesSlide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20.xml" ContentType="application/vnd.openxmlformats-officedocument.presentationml.notesSlide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notesSlides/notesSlide21.xml" ContentType="application/vnd.openxmlformats-officedocument.presentationml.notesSlide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22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notesSlides/notesSlide23.xml" ContentType="application/vnd.openxmlformats-officedocument.presentationml.notesSlide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notesSlides/notesSlide24.xml" ContentType="application/vnd.openxmlformats-officedocument.presentationml.notesSlide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notesSlides/notesSlide25.xml" ContentType="application/vnd.openxmlformats-officedocument.presentationml.notesSlide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notesSlides/notesSlide26.xml" ContentType="application/vnd.openxmlformats-officedocument.presentationml.notesSlide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507" r:id="rId3"/>
    <p:sldId id="519" r:id="rId4"/>
    <p:sldId id="520" r:id="rId5"/>
    <p:sldId id="521" r:id="rId6"/>
    <p:sldId id="522" r:id="rId7"/>
    <p:sldId id="510" r:id="rId8"/>
    <p:sldId id="523" r:id="rId9"/>
    <p:sldId id="524" r:id="rId10"/>
    <p:sldId id="525" r:id="rId11"/>
    <p:sldId id="526" r:id="rId12"/>
    <p:sldId id="527" r:id="rId13"/>
    <p:sldId id="528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03" r:id="rId22"/>
    <p:sldId id="543" r:id="rId23"/>
    <p:sldId id="544" r:id="rId24"/>
    <p:sldId id="545" r:id="rId25"/>
    <p:sldId id="546" r:id="rId26"/>
    <p:sldId id="547" r:id="rId2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D43"/>
    <a:srgbClr val="F0EAE9"/>
    <a:srgbClr val="E0E0E0"/>
    <a:srgbClr val="B8CAFE"/>
    <a:srgbClr val="156082"/>
    <a:srgbClr val="E44472"/>
    <a:srgbClr val="B7C0FF"/>
    <a:srgbClr val="C1E5F5"/>
    <a:srgbClr val="BDD0F9"/>
    <a:srgbClr val="E14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/>
  </p:normalViewPr>
  <p:slideViewPr>
    <p:cSldViewPr snapToGrid="0" showGuides="1">
      <p:cViewPr varScale="1">
        <p:scale>
          <a:sx n="77" d="100"/>
          <a:sy n="77" d="100"/>
        </p:scale>
        <p:origin x="102" y="834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237" y="0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>
              <a:defRPr sz="1200"/>
            </a:lvl1pPr>
          </a:lstStyle>
          <a:p>
            <a:fld id="{FFE58445-146F-4150-96C6-84ECBF8F893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7" tIns="46163" rIns="92327" bIns="461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6" y="4518123"/>
            <a:ext cx="5683264" cy="3696793"/>
          </a:xfrm>
          <a:prstGeom prst="rect">
            <a:avLst/>
          </a:prstGeom>
        </p:spPr>
        <p:txBody>
          <a:bodyPr vert="horz" lIns="92327" tIns="46163" rIns="92327" bIns="461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771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237" y="8917771"/>
            <a:ext cx="3077633" cy="4707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>
              <a:defRPr sz="1200"/>
            </a:lvl1pPr>
          </a:lstStyle>
          <a:p>
            <a:fld id="{1817A13F-8437-4DDA-8BDB-7306F8F3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2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1FF4B-EC14-7012-1A44-197229BED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6357F6-E177-83C5-E9FB-B23DCBA9F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952AE7-A51F-0514-6BD0-950C618D6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B4239-EEDE-3025-D895-D5AF75458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36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44EBE-1998-B3FB-AF5B-3921C5940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13EA1-D1E6-FEEE-2058-DA1BB1328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E2E81D-59EB-A403-401B-AA2B6730D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8477E-732A-2860-1597-3A30067E7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92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19F30-FA56-D42A-7FAB-597F73BA5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5D3AA-5998-30F9-FCBE-92385FB8A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5289AA-4EBB-FCCE-CA4B-EFBF0BF32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30F0C-592B-4F75-9F49-E939BF5CD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20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BBFD4-4599-4271-AF4C-CAF0A662A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4CFECF-4283-7882-F761-3E632F5CB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91B8B9-7FE9-EC65-FFC9-737596464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5D86B-7004-FAE9-6C85-0C9E49139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27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77169-5DCF-C7D0-43A3-DAE453E72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7B7C8-0AE1-0478-3D4E-FA50198E0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C17538-A6E1-0650-A2B1-2F3FAD677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84738-5C7B-9E35-156F-59BBE5569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95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C12A7-6470-A6B2-E955-6106AFE3A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161ABB-2487-EBEE-D309-4AB6FDF43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437332-004F-C0B7-4B79-DF3F69BA2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50F0C-5A27-B224-5557-AB41DD8BE6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07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A2A30-C075-8DD1-16F4-FFA9A1EF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9C40F-D23B-1B4B-E223-5CEBBF581B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687836-2743-F4BD-6317-D702CE846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B0E32-AE7E-7CB5-A0F1-ED856D369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46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959C3-DF07-25AB-31BF-107CC6674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BCBFC-3879-2BDC-B63F-0DE8F588E2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720241-C631-AE2C-D24D-473AD7664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E063A-0E01-9E5B-56A5-6CE7A94BC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93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A6AFD-B5A4-F429-04B3-9D5102A42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36DBD0-03F2-56D4-29F1-9FF567FDE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3CE6F6-D429-0E6A-5455-BF6E3513C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E1009-CD7D-F9F9-5638-D689F1229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33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4BF5C-F0CF-4E32-9645-BA1973B1B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66C816-EF25-E0EA-FB41-68B038671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F9CB2-3E54-A907-C043-F24C860D5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1EB20-D2D0-4605-5357-D595A9FE7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E6DA2-A288-9199-83BF-45E39A005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645CC8-5500-0E8D-C18B-0E50420CF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7FB084-C599-7A7F-DE9B-DDB5B289D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4400A-A767-9860-3352-E6243328F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85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E6E33-4CDF-7825-C620-D14D36369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AD9670-8B45-EE06-6222-3B6E160CF8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22C0E-BD40-4AAC-B385-0A9D82FC9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77A86-D553-7169-D162-C9F4BB8A93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59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E3CC9-4F5A-8476-7B3C-276337191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AC71C6-1365-9E29-D2DD-74F4CD637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6AD18-FFF0-C4A3-86D6-46C2E6BA1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300ED-9287-6243-B338-C2B11A1A7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64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AD51F-7173-DA36-2ADE-15C037ED5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D9C254-326A-6D0B-937B-53B5221B8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F79DEF-35E8-EBB8-39FC-7B6B57DFE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CDF8B-3819-F4E5-D848-0C6A517BD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61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6D41A-8D53-2E8D-C33A-1EC427B0F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013C07-3769-F6CE-DC29-79013A049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9410DB-D142-A9C7-7690-34F932E35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1143F-1055-94FC-A032-F5CFD5F84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65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87D23-11E2-3B21-0301-E5AA5B35E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F8AF8-08FB-9F9F-2CC2-20C4C515BA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20B8F-05EB-CF34-0278-C9E006A3E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CC289-A075-A721-723D-2E71B246C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74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A11DF-9C6E-7515-4C7F-E945419EE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FAF864-BE5F-DDEA-4217-48D3D64A3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965413-C20F-CFB3-4740-E1E99DE7A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2A86B-9476-A205-C4FF-72E4DF414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97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0E254-BDAD-6457-F88C-479EC1DDE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9C21BF-E142-541A-91B1-25C03A3C58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04A70E-6C3D-4020-4E1B-578718FA8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5CCDC-C308-5E0D-A99C-DEEFB93C3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9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1C800-0641-3053-8622-517E59574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A6259C-8B15-60AB-BD57-29FDB7517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DA6C3-E5C5-4D50-BD8C-FB875DFEE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6615C-372C-AA7A-7DFB-CED006C18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1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41893-70C6-892E-A3A3-D7E33C1DD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74FFF7-B48F-998B-65BD-D1703F14C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93ED2A-4A16-AEAA-1F68-1029638D6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95F95-0934-B7F3-2020-7C3E72587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705FA-451D-DCFA-505C-BA1BD476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430617-8984-FE72-760E-727C3AD80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D62554-FB13-E37B-13DB-4675318BF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E24FC-A966-9CEB-21AB-0C39F415D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87B3-C767-1899-07D5-F56C46BEA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CC183D-01C5-1B61-35E6-86CBCC40F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3952F3-6705-D6F0-5848-32E38BB62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302CD-1C17-B425-D54E-9465789F2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6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FA370-425E-C8CD-4A84-7F5A39F37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5BA757-368F-0692-26BA-1E97866E0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B5195-01C2-E74A-270B-C81AF652E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CD949-3F87-54E6-6F09-D9F0BF176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3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5C5D0-5C1A-7CE0-FD64-445C1FAFD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FF4E6F-1927-BB90-633E-A8832C2462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245A0-01F7-2E31-3C12-F5EB04065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712FE-7290-9B13-310D-5AA73188B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59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522E8-A434-8960-D796-5E8A0B6DD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B68D3-9619-62CC-79C8-8B48C4F25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123976-1FDB-D13C-D91E-C0AC0DAF6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57F78-49D3-E820-9954-4B199D4ED2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5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61E4-4320-D6CA-6250-4DACC0535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729BA-DFE2-22DB-4856-177D5EF03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6E000-D327-6E06-087E-CFED6298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F5D95-8F40-B86E-29C0-23177DBE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3F5C1-FDB9-A550-EC91-9E4201A8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B484-A036-EAA9-876F-7F990BC2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86107-CFFF-E05B-4304-67FD99C22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731A0-09ED-642E-874D-4377D0ED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92BC4-4E25-CA44-4B99-22B46EDA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1A150-B653-FD3B-DE04-96465303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3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1F21C-F89A-EBB6-4B15-63F0E69A4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D728A-DC33-07B9-375D-0B0ECBBA9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0733C-29FD-28D4-4C3F-C8A20082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2AD8-24EE-E23E-7342-4E0D4D20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C6FB7-DBE2-B3B8-9F14-2A1B3196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46A8-0908-46B0-EA9E-FC382D39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19D34-A970-7692-4E7C-8FD368FC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63D23-8BDE-C149-9383-E758E84C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4E67C-EC89-9B73-3B85-236E287B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C151-C518-678F-079D-04FD5429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3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8F7-3AE6-B19C-86C5-E8D04BEC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4A93-B728-5A40-7176-6F88A3814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0C99-7B2B-292C-648E-E5C39484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1EBCC-717C-5061-EA24-CDCB85DA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4AF3D-71CB-A797-3189-4A428B58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4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0F8F-A81F-F83A-BE96-B5F1F62C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50130-9D55-C30F-B7C4-498023529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43189-BFBE-07B2-D10B-EE12ECF29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91FED-1BBC-9C05-724B-32AA86AC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42FB0-3A59-1E46-ABF2-15605619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152E9-C832-C39A-8CC3-E0AF28AD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6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38C1-3E5E-0D06-8A37-5B510D0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57C3E-06FC-DB1A-1400-7811500A1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C6E23-3080-26A3-BF72-7BEAF2D40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A2B38-4D12-367E-9621-55D89A596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8EE7-6264-B2AB-8807-5B720044C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258F8-408F-D2E8-DB8D-BCFAC3440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D1E74-FC49-D7A6-1478-E0117EFB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F68A8-9FDA-DD76-C492-3504574D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E04A-FF48-B80C-835D-CECAB939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6739E-8BFA-15E4-5E4B-2F612C13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AB16C-A8D6-B99F-FB2C-4D7C94C7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BA88-64C7-ED17-9554-61EA4A5D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0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B738E-0726-EAA2-716C-65FE973E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1BE2F-9B76-827F-C7A0-12694263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18956-CE27-3D03-A90C-42BF18B9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38B7-877D-B325-7E28-2309E76A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8FD12-64B9-76AE-71FC-AD8AD864B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B0F70-D084-60A4-DA6C-E15F79204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E1226-D022-4296-279A-0DF1187E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82D5C-6655-ED82-B986-04D10F8E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EA230-6B74-B6D5-528B-9985714B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C101-4CD3-6331-044A-A98D9B37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6AEFB-2DCB-D241-3587-2CF8EBC4D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09FAB-C224-4FE6-108E-B77D62590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05AE8-1805-3B77-3D8C-D8F0C569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97886-8079-D49E-45A2-73CC1CC3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57471-05E0-6C31-9775-6DA82BDA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EF2CC-0882-6F1E-8244-2D0FFDE5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8BCB6-0B78-F378-79ED-EC70AB9E9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12690-2904-0E66-FAFA-6F61C639E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B1C8FE-DF72-4F89-80B0-0B06DC0CCEC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097D-89AA-4558-3657-222086E06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B8913-4C56-90B5-C9AD-FD9CCF027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12" Type="http://schemas.openxmlformats.org/officeDocument/2006/relationships/customXml" Target="../ink/ink7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71.xml"/><Relationship Id="rId5" Type="http://schemas.openxmlformats.org/officeDocument/2006/relationships/customXml" Target="../ink/ink66.xml"/><Relationship Id="rId10" Type="http://schemas.openxmlformats.org/officeDocument/2006/relationships/customXml" Target="../ink/ink70.xml"/><Relationship Id="rId4" Type="http://schemas.openxmlformats.org/officeDocument/2006/relationships/image" Target="../media/image3.png"/><Relationship Id="rId9" Type="http://schemas.openxmlformats.org/officeDocument/2006/relationships/customXml" Target="../ink/ink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3" Type="http://schemas.openxmlformats.org/officeDocument/2006/relationships/customXml" Target="../ink/ink73.xml"/><Relationship Id="rId7" Type="http://schemas.openxmlformats.org/officeDocument/2006/relationships/customXml" Target="../ink/ink75.xml"/><Relationship Id="rId12" Type="http://schemas.openxmlformats.org/officeDocument/2006/relationships/customXml" Target="../ink/ink8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79.xml"/><Relationship Id="rId5" Type="http://schemas.openxmlformats.org/officeDocument/2006/relationships/customXml" Target="../ink/ink74.xml"/><Relationship Id="rId10" Type="http://schemas.openxmlformats.org/officeDocument/2006/relationships/customXml" Target="../ink/ink78.xml"/><Relationship Id="rId4" Type="http://schemas.openxmlformats.org/officeDocument/2006/relationships/image" Target="../media/image3.png"/><Relationship Id="rId9" Type="http://schemas.openxmlformats.org/officeDocument/2006/relationships/customXml" Target="../ink/ink7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3" Type="http://schemas.openxmlformats.org/officeDocument/2006/relationships/customXml" Target="../ink/ink81.xml"/><Relationship Id="rId7" Type="http://schemas.openxmlformats.org/officeDocument/2006/relationships/customXml" Target="../ink/ink83.xml"/><Relationship Id="rId12" Type="http://schemas.openxmlformats.org/officeDocument/2006/relationships/customXml" Target="../ink/ink8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87.xml"/><Relationship Id="rId5" Type="http://schemas.openxmlformats.org/officeDocument/2006/relationships/customXml" Target="../ink/ink82.xml"/><Relationship Id="rId10" Type="http://schemas.openxmlformats.org/officeDocument/2006/relationships/customXml" Target="../ink/ink86.xml"/><Relationship Id="rId4" Type="http://schemas.openxmlformats.org/officeDocument/2006/relationships/image" Target="../media/image3.png"/><Relationship Id="rId9" Type="http://schemas.openxmlformats.org/officeDocument/2006/relationships/customXml" Target="../ink/ink8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3" Type="http://schemas.openxmlformats.org/officeDocument/2006/relationships/customXml" Target="../ink/ink89.xml"/><Relationship Id="rId7" Type="http://schemas.openxmlformats.org/officeDocument/2006/relationships/customXml" Target="../ink/ink91.xml"/><Relationship Id="rId12" Type="http://schemas.openxmlformats.org/officeDocument/2006/relationships/customXml" Target="../ink/ink9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95.xml"/><Relationship Id="rId5" Type="http://schemas.openxmlformats.org/officeDocument/2006/relationships/customXml" Target="../ink/ink90.xml"/><Relationship Id="rId10" Type="http://schemas.openxmlformats.org/officeDocument/2006/relationships/customXml" Target="../ink/ink94.xml"/><Relationship Id="rId4" Type="http://schemas.openxmlformats.org/officeDocument/2006/relationships/image" Target="../media/image3.png"/><Relationship Id="rId9" Type="http://schemas.openxmlformats.org/officeDocument/2006/relationships/customXml" Target="../ink/ink9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3" Type="http://schemas.openxmlformats.org/officeDocument/2006/relationships/customXml" Target="../ink/ink97.xml"/><Relationship Id="rId7" Type="http://schemas.openxmlformats.org/officeDocument/2006/relationships/customXml" Target="../ink/ink99.xml"/><Relationship Id="rId12" Type="http://schemas.openxmlformats.org/officeDocument/2006/relationships/customXml" Target="../ink/ink10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03.xml"/><Relationship Id="rId5" Type="http://schemas.openxmlformats.org/officeDocument/2006/relationships/customXml" Target="../ink/ink98.xml"/><Relationship Id="rId10" Type="http://schemas.openxmlformats.org/officeDocument/2006/relationships/customXml" Target="../ink/ink102.xml"/><Relationship Id="rId4" Type="http://schemas.openxmlformats.org/officeDocument/2006/relationships/image" Target="../media/image3.png"/><Relationship Id="rId9" Type="http://schemas.openxmlformats.org/officeDocument/2006/relationships/customXml" Target="../ink/ink10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3" Type="http://schemas.openxmlformats.org/officeDocument/2006/relationships/customXml" Target="../ink/ink105.xml"/><Relationship Id="rId7" Type="http://schemas.openxmlformats.org/officeDocument/2006/relationships/customXml" Target="../ink/ink107.xml"/><Relationship Id="rId12" Type="http://schemas.openxmlformats.org/officeDocument/2006/relationships/customXml" Target="../ink/ink1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11.xml"/><Relationship Id="rId5" Type="http://schemas.openxmlformats.org/officeDocument/2006/relationships/customXml" Target="../ink/ink106.xml"/><Relationship Id="rId10" Type="http://schemas.openxmlformats.org/officeDocument/2006/relationships/customXml" Target="../ink/ink110.xml"/><Relationship Id="rId4" Type="http://schemas.openxmlformats.org/officeDocument/2006/relationships/image" Target="../media/image3.png"/><Relationship Id="rId9" Type="http://schemas.openxmlformats.org/officeDocument/2006/relationships/customXml" Target="../ink/ink10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6.xml"/><Relationship Id="rId3" Type="http://schemas.openxmlformats.org/officeDocument/2006/relationships/customXml" Target="../ink/ink113.xml"/><Relationship Id="rId7" Type="http://schemas.openxmlformats.org/officeDocument/2006/relationships/customXml" Target="../ink/ink115.xml"/><Relationship Id="rId12" Type="http://schemas.openxmlformats.org/officeDocument/2006/relationships/customXml" Target="../ink/ink1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19.xml"/><Relationship Id="rId5" Type="http://schemas.openxmlformats.org/officeDocument/2006/relationships/customXml" Target="../ink/ink114.xml"/><Relationship Id="rId10" Type="http://schemas.openxmlformats.org/officeDocument/2006/relationships/customXml" Target="../ink/ink118.xml"/><Relationship Id="rId4" Type="http://schemas.openxmlformats.org/officeDocument/2006/relationships/image" Target="../media/image3.png"/><Relationship Id="rId9" Type="http://schemas.openxmlformats.org/officeDocument/2006/relationships/customXml" Target="../ink/ink1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4.xml"/><Relationship Id="rId3" Type="http://schemas.openxmlformats.org/officeDocument/2006/relationships/customXml" Target="../ink/ink121.xml"/><Relationship Id="rId7" Type="http://schemas.openxmlformats.org/officeDocument/2006/relationships/customXml" Target="../ink/ink123.xml"/><Relationship Id="rId12" Type="http://schemas.openxmlformats.org/officeDocument/2006/relationships/customXml" Target="../ink/ink12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27.xml"/><Relationship Id="rId5" Type="http://schemas.openxmlformats.org/officeDocument/2006/relationships/customXml" Target="../ink/ink122.xml"/><Relationship Id="rId10" Type="http://schemas.openxmlformats.org/officeDocument/2006/relationships/customXml" Target="../ink/ink126.xml"/><Relationship Id="rId4" Type="http://schemas.openxmlformats.org/officeDocument/2006/relationships/image" Target="../media/image3.png"/><Relationship Id="rId9" Type="http://schemas.openxmlformats.org/officeDocument/2006/relationships/customXml" Target="../ink/ink12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2.xml"/><Relationship Id="rId3" Type="http://schemas.openxmlformats.org/officeDocument/2006/relationships/customXml" Target="../ink/ink129.xml"/><Relationship Id="rId7" Type="http://schemas.openxmlformats.org/officeDocument/2006/relationships/customXml" Target="../ink/ink131.xml"/><Relationship Id="rId12" Type="http://schemas.openxmlformats.org/officeDocument/2006/relationships/customXml" Target="../ink/ink13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35.xml"/><Relationship Id="rId5" Type="http://schemas.openxmlformats.org/officeDocument/2006/relationships/customXml" Target="../ink/ink130.xml"/><Relationship Id="rId10" Type="http://schemas.openxmlformats.org/officeDocument/2006/relationships/customXml" Target="../ink/ink134.xml"/><Relationship Id="rId4" Type="http://schemas.openxmlformats.org/officeDocument/2006/relationships/image" Target="../media/image3.png"/><Relationship Id="rId9" Type="http://schemas.openxmlformats.org/officeDocument/2006/relationships/customXml" Target="../ink/ink13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0.xml"/><Relationship Id="rId3" Type="http://schemas.openxmlformats.org/officeDocument/2006/relationships/customXml" Target="../ink/ink137.xml"/><Relationship Id="rId7" Type="http://schemas.openxmlformats.org/officeDocument/2006/relationships/customXml" Target="../ink/ink139.xml"/><Relationship Id="rId12" Type="http://schemas.openxmlformats.org/officeDocument/2006/relationships/customXml" Target="../ink/ink14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43.xml"/><Relationship Id="rId5" Type="http://schemas.openxmlformats.org/officeDocument/2006/relationships/customXml" Target="../ink/ink138.xml"/><Relationship Id="rId10" Type="http://schemas.openxmlformats.org/officeDocument/2006/relationships/customXml" Target="../ink/ink142.xml"/><Relationship Id="rId4" Type="http://schemas.openxmlformats.org/officeDocument/2006/relationships/image" Target="../media/image3.png"/><Relationship Id="rId9" Type="http://schemas.openxmlformats.org/officeDocument/2006/relationships/customXml" Target="../ink/ink14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7.xml"/><Relationship Id="rId5" Type="http://schemas.openxmlformats.org/officeDocument/2006/relationships/customXml" Target="../ink/ink2.xml"/><Relationship Id="rId10" Type="http://schemas.openxmlformats.org/officeDocument/2006/relationships/customXml" Target="../ink/ink6.xml"/><Relationship Id="rId4" Type="http://schemas.openxmlformats.org/officeDocument/2006/relationships/image" Target="../media/image1.png"/><Relationship Id="rId9" Type="http://schemas.openxmlformats.org/officeDocument/2006/relationships/customXml" Target="../ink/ink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3" Type="http://schemas.openxmlformats.org/officeDocument/2006/relationships/customXml" Target="../ink/ink145.xml"/><Relationship Id="rId7" Type="http://schemas.openxmlformats.org/officeDocument/2006/relationships/customXml" Target="../ink/ink147.xml"/><Relationship Id="rId12" Type="http://schemas.openxmlformats.org/officeDocument/2006/relationships/customXml" Target="../ink/ink15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51.xml"/><Relationship Id="rId5" Type="http://schemas.openxmlformats.org/officeDocument/2006/relationships/customXml" Target="../ink/ink146.xml"/><Relationship Id="rId10" Type="http://schemas.openxmlformats.org/officeDocument/2006/relationships/customXml" Target="../ink/ink150.xml"/><Relationship Id="rId4" Type="http://schemas.openxmlformats.org/officeDocument/2006/relationships/image" Target="../media/image3.png"/><Relationship Id="rId9" Type="http://schemas.openxmlformats.org/officeDocument/2006/relationships/customXml" Target="../ink/ink14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6.xml"/><Relationship Id="rId3" Type="http://schemas.openxmlformats.org/officeDocument/2006/relationships/customXml" Target="../ink/ink153.xml"/><Relationship Id="rId7" Type="http://schemas.openxmlformats.org/officeDocument/2006/relationships/customXml" Target="../ink/ink155.xml"/><Relationship Id="rId12" Type="http://schemas.openxmlformats.org/officeDocument/2006/relationships/customXml" Target="../ink/ink16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159.xml"/><Relationship Id="rId5" Type="http://schemas.openxmlformats.org/officeDocument/2006/relationships/customXml" Target="../ink/ink154.xml"/><Relationship Id="rId10" Type="http://schemas.openxmlformats.org/officeDocument/2006/relationships/customXml" Target="../ink/ink158.xml"/><Relationship Id="rId4" Type="http://schemas.openxmlformats.org/officeDocument/2006/relationships/image" Target="../media/image1.png"/><Relationship Id="rId9" Type="http://schemas.openxmlformats.org/officeDocument/2006/relationships/customXml" Target="../ink/ink15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4.xml"/><Relationship Id="rId3" Type="http://schemas.openxmlformats.org/officeDocument/2006/relationships/customXml" Target="../ink/ink161.xml"/><Relationship Id="rId7" Type="http://schemas.openxmlformats.org/officeDocument/2006/relationships/customXml" Target="../ink/ink163.xml"/><Relationship Id="rId12" Type="http://schemas.openxmlformats.org/officeDocument/2006/relationships/customXml" Target="../ink/ink16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67.xml"/><Relationship Id="rId5" Type="http://schemas.openxmlformats.org/officeDocument/2006/relationships/customXml" Target="../ink/ink162.xml"/><Relationship Id="rId10" Type="http://schemas.openxmlformats.org/officeDocument/2006/relationships/customXml" Target="../ink/ink166.xml"/><Relationship Id="rId4" Type="http://schemas.openxmlformats.org/officeDocument/2006/relationships/image" Target="../media/image3.png"/><Relationship Id="rId9" Type="http://schemas.openxmlformats.org/officeDocument/2006/relationships/customXml" Target="../ink/ink16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2.xml"/><Relationship Id="rId3" Type="http://schemas.openxmlformats.org/officeDocument/2006/relationships/customXml" Target="../ink/ink169.xml"/><Relationship Id="rId7" Type="http://schemas.openxmlformats.org/officeDocument/2006/relationships/customXml" Target="../ink/ink171.xml"/><Relationship Id="rId12" Type="http://schemas.openxmlformats.org/officeDocument/2006/relationships/customXml" Target="../ink/ink17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75.xml"/><Relationship Id="rId5" Type="http://schemas.openxmlformats.org/officeDocument/2006/relationships/customXml" Target="../ink/ink170.xml"/><Relationship Id="rId10" Type="http://schemas.openxmlformats.org/officeDocument/2006/relationships/customXml" Target="../ink/ink174.xml"/><Relationship Id="rId4" Type="http://schemas.openxmlformats.org/officeDocument/2006/relationships/image" Target="../media/image3.png"/><Relationship Id="rId9" Type="http://schemas.openxmlformats.org/officeDocument/2006/relationships/customXml" Target="../ink/ink17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0.xml"/><Relationship Id="rId3" Type="http://schemas.openxmlformats.org/officeDocument/2006/relationships/customXml" Target="../ink/ink177.xml"/><Relationship Id="rId7" Type="http://schemas.openxmlformats.org/officeDocument/2006/relationships/customXml" Target="../ink/ink179.xml"/><Relationship Id="rId12" Type="http://schemas.openxmlformats.org/officeDocument/2006/relationships/customXml" Target="../ink/ink18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83.xml"/><Relationship Id="rId5" Type="http://schemas.openxmlformats.org/officeDocument/2006/relationships/customXml" Target="../ink/ink178.xml"/><Relationship Id="rId10" Type="http://schemas.openxmlformats.org/officeDocument/2006/relationships/customXml" Target="../ink/ink182.xml"/><Relationship Id="rId4" Type="http://schemas.openxmlformats.org/officeDocument/2006/relationships/image" Target="../media/image3.png"/><Relationship Id="rId9" Type="http://schemas.openxmlformats.org/officeDocument/2006/relationships/customXml" Target="../ink/ink18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8.xml"/><Relationship Id="rId3" Type="http://schemas.openxmlformats.org/officeDocument/2006/relationships/customXml" Target="../ink/ink185.xml"/><Relationship Id="rId7" Type="http://schemas.openxmlformats.org/officeDocument/2006/relationships/customXml" Target="../ink/ink187.xml"/><Relationship Id="rId12" Type="http://schemas.openxmlformats.org/officeDocument/2006/relationships/customXml" Target="../ink/ink19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91.xml"/><Relationship Id="rId5" Type="http://schemas.openxmlformats.org/officeDocument/2006/relationships/customXml" Target="../ink/ink186.xml"/><Relationship Id="rId10" Type="http://schemas.openxmlformats.org/officeDocument/2006/relationships/customXml" Target="../ink/ink190.xml"/><Relationship Id="rId4" Type="http://schemas.openxmlformats.org/officeDocument/2006/relationships/image" Target="../media/image3.png"/><Relationship Id="rId9" Type="http://schemas.openxmlformats.org/officeDocument/2006/relationships/customXml" Target="../ink/ink18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6.xml"/><Relationship Id="rId3" Type="http://schemas.openxmlformats.org/officeDocument/2006/relationships/customXml" Target="../ink/ink193.xml"/><Relationship Id="rId7" Type="http://schemas.openxmlformats.org/officeDocument/2006/relationships/customXml" Target="../ink/ink195.xml"/><Relationship Id="rId12" Type="http://schemas.openxmlformats.org/officeDocument/2006/relationships/customXml" Target="../ink/ink20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99.xml"/><Relationship Id="rId5" Type="http://schemas.openxmlformats.org/officeDocument/2006/relationships/customXml" Target="../ink/ink194.xml"/><Relationship Id="rId10" Type="http://schemas.openxmlformats.org/officeDocument/2006/relationships/customXml" Target="../ink/ink198.xml"/><Relationship Id="rId4" Type="http://schemas.openxmlformats.org/officeDocument/2006/relationships/image" Target="../media/image3.png"/><Relationship Id="rId9" Type="http://schemas.openxmlformats.org/officeDocument/2006/relationships/customXml" Target="../ink/ink19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customXml" Target="../ink/ink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15.xml"/><Relationship Id="rId5" Type="http://schemas.openxmlformats.org/officeDocument/2006/relationships/customXml" Target="../ink/ink10.xml"/><Relationship Id="rId10" Type="http://schemas.openxmlformats.org/officeDocument/2006/relationships/customXml" Target="../ink/ink14.xml"/><Relationship Id="rId4" Type="http://schemas.openxmlformats.org/officeDocument/2006/relationships/image" Target="../media/image3.png"/><Relationship Id="rId9" Type="http://schemas.openxmlformats.org/officeDocument/2006/relationships/customXml" Target="../ink/ink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customXml" Target="../ink/ink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23.xml"/><Relationship Id="rId5" Type="http://schemas.openxmlformats.org/officeDocument/2006/relationships/customXml" Target="../ink/ink18.xml"/><Relationship Id="rId10" Type="http://schemas.openxmlformats.org/officeDocument/2006/relationships/customXml" Target="../ink/ink22.xml"/><Relationship Id="rId4" Type="http://schemas.openxmlformats.org/officeDocument/2006/relationships/image" Target="../media/image3.png"/><Relationship Id="rId9" Type="http://schemas.openxmlformats.org/officeDocument/2006/relationships/customXml" Target="../ink/ink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12" Type="http://schemas.openxmlformats.org/officeDocument/2006/relationships/customXml" Target="../ink/ink3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31.xml"/><Relationship Id="rId5" Type="http://schemas.openxmlformats.org/officeDocument/2006/relationships/customXml" Target="../ink/ink26.xml"/><Relationship Id="rId10" Type="http://schemas.openxmlformats.org/officeDocument/2006/relationships/customXml" Target="../ink/ink30.xml"/><Relationship Id="rId4" Type="http://schemas.openxmlformats.org/officeDocument/2006/relationships/image" Target="../media/image3.png"/><Relationship Id="rId9" Type="http://schemas.openxmlformats.org/officeDocument/2006/relationships/customXml" Target="../ink/ink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12" Type="http://schemas.openxmlformats.org/officeDocument/2006/relationships/customXml" Target="../ink/ink4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39.xml"/><Relationship Id="rId5" Type="http://schemas.openxmlformats.org/officeDocument/2006/relationships/customXml" Target="../ink/ink34.xml"/><Relationship Id="rId10" Type="http://schemas.openxmlformats.org/officeDocument/2006/relationships/customXml" Target="../ink/ink38.xml"/><Relationship Id="rId4" Type="http://schemas.openxmlformats.org/officeDocument/2006/relationships/image" Target="../media/image3.png"/><Relationship Id="rId9" Type="http://schemas.openxmlformats.org/officeDocument/2006/relationships/customXml" Target="../ink/ink3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customXml" Target="../ink/ink41.xml"/><Relationship Id="rId7" Type="http://schemas.openxmlformats.org/officeDocument/2006/relationships/customXml" Target="../ink/ink43.xml"/><Relationship Id="rId12" Type="http://schemas.openxmlformats.org/officeDocument/2006/relationships/customXml" Target="../ink/ink4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47.xml"/><Relationship Id="rId5" Type="http://schemas.openxmlformats.org/officeDocument/2006/relationships/customXml" Target="../ink/ink42.xml"/><Relationship Id="rId10" Type="http://schemas.openxmlformats.org/officeDocument/2006/relationships/customXml" Target="../ink/ink46.xml"/><Relationship Id="rId4" Type="http://schemas.openxmlformats.org/officeDocument/2006/relationships/image" Target="../media/image1.png"/><Relationship Id="rId9" Type="http://schemas.openxmlformats.org/officeDocument/2006/relationships/customXml" Target="../ink/ink4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3" Type="http://schemas.openxmlformats.org/officeDocument/2006/relationships/customXml" Target="../ink/ink49.xml"/><Relationship Id="rId7" Type="http://schemas.openxmlformats.org/officeDocument/2006/relationships/customXml" Target="../ink/ink51.xml"/><Relationship Id="rId12" Type="http://schemas.openxmlformats.org/officeDocument/2006/relationships/customXml" Target="../ink/ink5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55.xml"/><Relationship Id="rId5" Type="http://schemas.openxmlformats.org/officeDocument/2006/relationships/customXml" Target="../ink/ink50.xml"/><Relationship Id="rId10" Type="http://schemas.openxmlformats.org/officeDocument/2006/relationships/customXml" Target="../ink/ink54.xml"/><Relationship Id="rId4" Type="http://schemas.openxmlformats.org/officeDocument/2006/relationships/image" Target="../media/image3.png"/><Relationship Id="rId9" Type="http://schemas.openxmlformats.org/officeDocument/2006/relationships/customXml" Target="../ink/ink5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3" Type="http://schemas.openxmlformats.org/officeDocument/2006/relationships/customXml" Target="../ink/ink57.xml"/><Relationship Id="rId7" Type="http://schemas.openxmlformats.org/officeDocument/2006/relationships/customXml" Target="../ink/ink59.xml"/><Relationship Id="rId12" Type="http://schemas.openxmlformats.org/officeDocument/2006/relationships/customXml" Target="../ink/ink6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63.xml"/><Relationship Id="rId5" Type="http://schemas.openxmlformats.org/officeDocument/2006/relationships/customXml" Target="../ink/ink58.xml"/><Relationship Id="rId10" Type="http://schemas.openxmlformats.org/officeDocument/2006/relationships/customXml" Target="../ink/ink62.xml"/><Relationship Id="rId4" Type="http://schemas.openxmlformats.org/officeDocument/2006/relationships/image" Target="../media/image3.png"/><Relationship Id="rId9" Type="http://schemas.openxmlformats.org/officeDocument/2006/relationships/customXml" Target="../ink/ink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hands touching each other&#10;&#10;Description automatically generated">
            <a:extLst>
              <a:ext uri="{FF2B5EF4-FFF2-40B4-BE49-F238E27FC236}">
                <a16:creationId xmlns:a16="http://schemas.microsoft.com/office/drawing/2014/main" id="{FD1B8ADE-242A-8F12-5540-E561CF59C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06166-C6CF-474F-05CA-2CFA4F4D7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4DD68B-8B33-0195-FBB1-DB5152974F08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E1C8EA-B5D9-DBBB-8B57-320AC2C4827E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5E302-108C-9FC2-03BD-7221A4AAFE4F}"/>
              </a:ext>
            </a:extLst>
          </p:cNvPr>
          <p:cNvSpPr txBox="1"/>
          <p:nvPr/>
        </p:nvSpPr>
        <p:spPr>
          <a:xfrm>
            <a:off x="548639" y="390565"/>
            <a:ext cx="1117417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5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Church of the First Century</a:t>
            </a:r>
            <a:endParaRPr lang="en-US" sz="54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was prophesied 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God w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ould establish a kingdom/church</a:t>
            </a: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God’s plan “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Jerusa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lem, Judea, Samaria and to the uttermost parts of the earth” — to every creature (Acts 1:8; Mark 16:15)</a:t>
            </a: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unity of the church came from unity of believing and everyone following the apostles teaching—Acts 2:42, 46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02151E4-7855-C52B-5258-930F29FB3415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02151E4-7855-C52B-5258-930F29FB34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F89A52-785C-A7D6-07DA-04FFD4A7C106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F89A52-785C-A7D6-07DA-04FFD4A7C1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01D9D05-6AC2-E1E8-035A-75BAEC24D0BD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01D9D05-6AC2-E1E8-035A-75BAEC24D0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0F5692A-6AD9-9A50-2729-430621CABDC4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0F5692A-6AD9-9A50-2729-430621CABD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17FC873-725C-9E2D-FCE2-D8C81920C1F2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17FC873-725C-9E2D-FCE2-D8C81920C1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5BC0105-ACB3-14EC-EB0C-07F0A10EEFEA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5BC0105-ACB3-14EC-EB0C-07F0A10EEF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D997EAF-667C-B098-CFE5-DC2A4B1740AC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D997EAF-667C-B098-CFE5-DC2A4B1740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A7A3BB6-41BD-ECFA-DDB9-7640A3CD9A6F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A7A3BB6-41BD-ECFA-DDB9-7640A3CD9A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25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0BFB99-1BDB-C02A-CAB3-CDC82491F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582BF6-9CF7-641B-5C81-20E41B6905E1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E20D4-B0F6-5E35-F92D-B917411FC5EF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66DF6-7233-319E-0A22-BBC6968A2E75}"/>
              </a:ext>
            </a:extLst>
          </p:cNvPr>
          <p:cNvSpPr txBox="1"/>
          <p:nvPr/>
        </p:nvSpPr>
        <p:spPr>
          <a:xfrm>
            <a:off x="548639" y="390565"/>
            <a:ext cx="111741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5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Church of the First Century</a:t>
            </a:r>
            <a:endParaRPr lang="en-US" sz="54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was prophesied 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God w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ould establish a kingdom/church</a:t>
            </a: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God’s plan “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Jerusa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lem, Judea, Samaria and to the uttermost parts of the earth” — to every creature (Acts 1:8; Mark 16:15)</a:t>
            </a: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unity of the church came from unity of believing and everyone following the apostles teaching—Acts 2:42, 46</a:t>
            </a: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was the “conquering” force of Judaism in Jerusalem—multitudes were obedient. The Jews responded with the first persecution which scattered that first church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C2E84A5-C49B-0949-2462-E0BD83B770B2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C2E84A5-C49B-0949-2462-E0BD83B770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7782E5B-3479-70A2-DE56-A7966EAAD70E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7782E5B-3479-70A2-DE56-A7966EAAD7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0D69D1-1B63-B2B2-7CC2-B6D228755591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0D69D1-1B63-B2B2-7CC2-B6D2287555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B456EC2-A5F6-ABC4-A4E6-CEA448968C79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B456EC2-A5F6-ABC4-A4E6-CEA448968C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17C8104-7D72-05FF-1DEE-F0690C46DD19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17C8104-7D72-05FF-1DEE-F0690C46DD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663B071-1A5F-C7A3-E8DC-B894A49B970C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663B071-1A5F-C7A3-E8DC-B894A49B97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57231FB-F273-F150-AFAB-085E0BB6CBF6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57231FB-F273-F150-AFAB-085E0BB6CB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3B0657E-CB26-8381-0A02-071B29C0536D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3B0657E-CB26-8381-0A02-071B29C053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79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05E4AA-2632-967F-EED6-A7A21F2A9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B75BDB-CE22-144E-E6B5-149EA662261E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7B700C-B1D0-F691-6CB6-DBDA73459305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28B70-57A3-DFE1-5801-75A2C114991C}"/>
              </a:ext>
            </a:extLst>
          </p:cNvPr>
          <p:cNvSpPr txBox="1"/>
          <p:nvPr/>
        </p:nvSpPr>
        <p:spPr>
          <a:xfrm>
            <a:off x="548639" y="390565"/>
            <a:ext cx="11174174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5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Church of the First Century</a:t>
            </a:r>
            <a:endParaRPr lang="en-US" sz="54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was prophesied 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God w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ould establish a kingdom/church</a:t>
            </a: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God’s plan “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Jerusa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lem, Judea, Samaria and to the uttermost parts of the earth” — to every creature (Acts 1:8; Mark 16:15)</a:t>
            </a: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unity of the church came from unity of believing and everyone following the apostles teaching—Acts 2:42, 46</a:t>
            </a: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was the “conquering” force of Judaism in Jerusalem—multitudes were obedient. The Jews responded with the first persecution which scattered that first church</a:t>
            </a: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carried the truth they had learned (first from the apostles, then from truths revealed by the gift of the Holy Spirit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98803E0-43EE-B859-FA9E-FD9BA7C5C2DC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98803E0-43EE-B859-FA9E-FD9BA7C5C2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06EC329-C927-4809-1E02-7186FBE5C172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06EC329-C927-4809-1E02-7186FBE5C1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80287FF-368F-01BB-50EF-39FE62188F92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80287FF-368F-01BB-50EF-39FE62188F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E85F89A-6920-AD5C-9D87-744D9487667D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E85F89A-6920-AD5C-9D87-744D948766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B3419E6-DBF7-F025-842C-517412073D6E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B3419E6-DBF7-F025-842C-517412073D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512BF19-C34C-B6A0-BCDE-D58405E04C04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512BF19-C34C-B6A0-BCDE-D58405E04C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F7E5381-8C30-CF1B-4399-ACB6601D3CF8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F7E5381-8C30-CF1B-4399-ACB6601D3C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509DADE-A992-9229-CC7D-9462960B0E87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509DADE-A992-9229-CC7D-9462960B0E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962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72738F-1511-4EA0-2A48-6358F8705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ACBCE4-1351-D432-6F15-820AF96B4124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3BA2B5-0161-B75A-F292-A5E437589747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E09A2-6E9D-D7D7-7B69-60EB3D37F374}"/>
              </a:ext>
            </a:extLst>
          </p:cNvPr>
          <p:cNvSpPr txBox="1"/>
          <p:nvPr/>
        </p:nvSpPr>
        <p:spPr>
          <a:xfrm>
            <a:off x="548639" y="390565"/>
            <a:ext cx="1117417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5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Church of the First Century</a:t>
            </a:r>
            <a:endParaRPr lang="en-US" sz="54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was prophesied 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God w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ould establish a kingdom/church</a:t>
            </a: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God’s plan “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Jerusa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lem, Judea, Samaria and to the uttermost parts of the earth” — to every creature (Acts 1:8; Mark 16:15)</a:t>
            </a: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unity of the church came from unity of believing and everyone following the apostles teaching—Acts 2:42, 46</a:t>
            </a: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was the “conquering” force of Judaism in Jerusalem—multitudes were obedient. The Jews responded with the first persecution which scattered that first church</a:t>
            </a: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carried the truth they had learned (first from the apostles, then from truths revealed by the gift of the Holy Spirit</a:t>
            </a: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Acts focuses first on the establishment of the church in Samaria, the road to Gaza then to the growing church in Antioch (Acts 8; 9:31)</a:t>
            </a:r>
            <a:endParaRPr lang="en-US" sz="2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9A98AAC-C805-E7C2-750F-D1B170E17040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9A98AAC-C805-E7C2-750F-D1B170E170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6BA94F6-1E3E-4E88-0822-9FA886362DB9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6BA94F6-1E3E-4E88-0822-9FA886362D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786488E-E85D-2232-1F85-B1CCDCAE55F9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786488E-E85D-2232-1F85-B1CCDCAE55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03DA65C-B4D9-F958-9DEF-03A9C8A093B2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03DA65C-B4D9-F958-9DEF-03A9C8A093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B4CC3D6-803E-122F-01E8-59E4DBB171AC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B4CC3D6-803E-122F-01E8-59E4DBB171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B56A1C1-AAEC-AF9D-3B1D-3F2B963BEE22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B56A1C1-AAEC-AF9D-3B1D-3F2B963BEE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5AA6813-1F94-5E7C-E0ED-A53AD777F159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5AA6813-1F94-5E7C-E0ED-A53AD777F1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698062-3481-4A32-244D-FA410A84AB03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698062-3481-4A32-244D-FA410A84AB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169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C63A45-4811-1ACB-D844-4CC73CD8E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E5B95-C32B-464B-8E7E-2E3B2D995014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BFA206-48D9-2140-E6BF-5CBE4C2DD0E6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17AE5-009F-3724-21B6-1E6F8E0EE9A1}"/>
              </a:ext>
            </a:extLst>
          </p:cNvPr>
          <p:cNvSpPr txBox="1"/>
          <p:nvPr/>
        </p:nvSpPr>
        <p:spPr>
          <a:xfrm>
            <a:off x="548639" y="61796"/>
            <a:ext cx="11174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Antioch of Syria to Galatia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01A0ED3-C98C-A6CA-5EC9-739460595AA9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01A0ED3-C98C-A6CA-5EC9-739460595A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8107629-F8C4-BB9B-70CA-66C3C2AEABC0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8107629-F8C4-BB9B-70CA-66C3C2AEAB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6A6420E-DDAF-DE56-DDDC-B79514A4BB70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6A6420E-DDAF-DE56-DDDC-B79514A4BB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2BB975A-D997-BF95-52F6-1BEE41A2FACA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2BB975A-D997-BF95-52F6-1BEE41A2FA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A63B14C-51A0-46C6-9FE5-98544268EB83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A63B14C-51A0-46C6-9FE5-98544268EB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C13451D-85C3-FF64-88F6-B12FC646569D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C13451D-85C3-FF64-88F6-B12FC64656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40C0D1B-4520-9062-5A3A-5AA10DE98188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40C0D1B-4520-9062-5A3A-5AA10DE981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11C28A6-6E30-648C-9FE3-1E791AF715D1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11C28A6-6E30-648C-9FE3-1E791AF715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566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9DE05B-49FE-C62F-702B-F91235D02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59DDE6-0634-0A0F-2589-E00CCFBC8B5C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E9DAB-BAA9-A04F-28B7-CA0DA2AEEC93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6F489-60B4-33ED-FC12-62D28F3A79C7}"/>
              </a:ext>
            </a:extLst>
          </p:cNvPr>
          <p:cNvSpPr txBox="1"/>
          <p:nvPr/>
        </p:nvSpPr>
        <p:spPr>
          <a:xfrm>
            <a:off x="548639" y="61796"/>
            <a:ext cx="1117417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Antioch of Syria to Galatia</a:t>
            </a:r>
          </a:p>
          <a:p>
            <a:pPr marL="692150" indent="-5715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church in Antioch of Syria sent Paul &amp; Barnabas to Galatia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D6C1F7-8FE4-5AC2-4BAE-349EC6034D20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D6C1F7-8FE4-5AC2-4BAE-349EC6034D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1C58A21-B0D2-BC9B-2ADA-247785E92B9A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1C58A21-B0D2-BC9B-2ADA-247785E92B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CD871B8-EAF3-4E4E-FCC9-7AF9B17C4C64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CD871B8-EAF3-4E4E-FCC9-7AF9B17C4C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FDBB348-A59E-BCE5-25E8-02F686550AE0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FDBB348-A59E-BCE5-25E8-02F686550A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7421F66-E4D4-36D8-DC0D-0502FF39B17F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7421F66-E4D4-36D8-DC0D-0502FF39B1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F5D0EFD-B5C0-D8BD-83D2-08176856D508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F5D0EFD-B5C0-D8BD-83D2-08176856D5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2BFB10A-03A9-C428-2196-8D2AD4510FB6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2BFB10A-03A9-C428-2196-8D2AD4510F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571C98-7A8B-C4B9-D6AC-1871F8445A19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571C98-7A8B-C4B9-D6AC-1871F8445A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51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4DC9EF-A2FD-0B14-8D86-C8CDF1F87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966766-146E-99AB-EDB2-0C204A55C9C4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FD1131-2503-87A1-5209-8BA03AC427C5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B21E8-538F-37BF-7383-9E76AAEFDBD5}"/>
              </a:ext>
            </a:extLst>
          </p:cNvPr>
          <p:cNvSpPr txBox="1"/>
          <p:nvPr/>
        </p:nvSpPr>
        <p:spPr>
          <a:xfrm>
            <a:off x="548639" y="61796"/>
            <a:ext cx="111741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Antioch of Syria to Galatia</a:t>
            </a:r>
          </a:p>
          <a:p>
            <a:pPr marL="692150" indent="-5715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church in Antioch of Syria sent Paul &amp; Barnabas to Galatia</a:t>
            </a:r>
          </a:p>
          <a:p>
            <a:pPr marL="692150" indent="-5715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went first to Cyprus then northward toward Galatia.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BDFD161-D0E1-C5B1-53AE-11F02866837B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BDFD161-D0E1-C5B1-53AE-11F0286683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56C443A-A1FA-7656-8379-6CCCB252E1A6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56C443A-A1FA-7656-8379-6CCCB252E1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5A25AC1-A9FC-25F7-B3E0-1A583495C114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5A25AC1-A9FC-25F7-B3E0-1A583495C1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6AA98B-DC51-73EE-D22E-56FE5B64EBB9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6AA98B-DC51-73EE-D22E-56FE5B64EB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57EC982-5F81-9D0D-5876-C16ABD25EB3E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57EC982-5F81-9D0D-5876-C16ABD25EB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34CF2FD-433E-CB41-0A3A-9A76FA3FD5DF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34CF2FD-433E-CB41-0A3A-9A76FA3FD5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A315AF5-BD11-23C2-2FF7-E9BD55689903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A315AF5-BD11-23C2-2FF7-E9BD556899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C222D98-37EA-C47A-E2EE-415BD4DD59D0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C222D98-37EA-C47A-E2EE-415BD4DD59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2389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7B5F3-18B2-0371-11F6-86EACEEEF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E2A492-A282-C04A-439F-860A786F7B35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78C8E2-635A-0B3F-ADBA-97A11CF95F26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FC4FC-F5B0-C17C-3A12-65B97541B63E}"/>
              </a:ext>
            </a:extLst>
          </p:cNvPr>
          <p:cNvSpPr txBox="1"/>
          <p:nvPr/>
        </p:nvSpPr>
        <p:spPr>
          <a:xfrm>
            <a:off x="548639" y="61796"/>
            <a:ext cx="11174174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Antioch of Syria to Galatia</a:t>
            </a:r>
          </a:p>
          <a:p>
            <a:pPr marL="692150" indent="-5715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church in Antioch of Syria sent Paul &amp; Barnabas to Galatia</a:t>
            </a:r>
          </a:p>
          <a:p>
            <a:pPr marL="692150" indent="-5715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went first to Cyprus then northward toward Galatia.</a:t>
            </a:r>
          </a:p>
          <a:p>
            <a:pPr marL="692150" indent="-5715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Galatia inhabited by the </a:t>
            </a:r>
            <a:r>
              <a:rPr lang="en-US" sz="28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Gauls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(from France, Germany, Spain) hence the name Galatia—it extended from south of Bithynia and Pontus; with the </a:t>
            </a:r>
            <a:r>
              <a:rPr lang="en-US" sz="28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Gauls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occupying Asia Minor southward toward Cilicia and Lycia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0A4FF25-FC7E-EE8E-61D9-B2D41ACF061D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0A4FF25-FC7E-EE8E-61D9-B2D41ACF06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A425ADF-D1E1-B65A-97F2-EA1F49B7BA1B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A425ADF-D1E1-B65A-97F2-EA1F49B7BA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23FC-2942-2B48-18CD-E3BF80743B11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23FC-2942-2B48-18CD-E3BF80743B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DE4E399-78C3-DE21-FAEE-AD8CBA509E65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DE4E399-78C3-DE21-FAEE-AD8CBA509E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345DE61-827E-D672-9BD6-277D75E5DEBA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345DE61-827E-D672-9BD6-277D75E5DE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C6D629-665D-C4D0-DF40-2A11B7786015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C6D629-665D-C4D0-DF40-2A11B77860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C7FC86C-A59D-B759-862B-46FF29029560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C7FC86C-A59D-B759-862B-46FF290295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C507EEE-7CEF-6F3B-345C-A260EEBCD170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C507EEE-7CEF-6F3B-345C-A260EEBCD1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1333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0EC73E-A7A4-6164-2AFA-3925A79CC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F18D37-CB32-9BEB-17F2-D962BCD325D4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A52C6C-A521-0763-A234-6B3500C1448F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F1E52-0173-5716-4D84-A8ECF68973D6}"/>
              </a:ext>
            </a:extLst>
          </p:cNvPr>
          <p:cNvSpPr txBox="1"/>
          <p:nvPr/>
        </p:nvSpPr>
        <p:spPr>
          <a:xfrm>
            <a:off x="548639" y="61796"/>
            <a:ext cx="1117417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Antioch of Syria to Galatia</a:t>
            </a:r>
          </a:p>
          <a:p>
            <a:pPr marL="692150" indent="-5715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church in Antioch of Syria sent Paul &amp; Barnabas to Galatia</a:t>
            </a:r>
          </a:p>
          <a:p>
            <a:pPr marL="692150" indent="-5715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went first to Cyprus then northward toward Galatia.</a:t>
            </a:r>
          </a:p>
          <a:p>
            <a:pPr marL="692150" indent="-5715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Galatia inhabited by the </a:t>
            </a:r>
            <a:r>
              <a:rPr lang="en-US" sz="28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Gauls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(from France, Germany, Spain) hence the name Galatia—it extended from south of Bithynia and Pontus; with the </a:t>
            </a:r>
            <a:r>
              <a:rPr lang="en-US" sz="28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Gauls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occupying Asia Minor southward toward Cilicia and Lycia</a:t>
            </a:r>
          </a:p>
          <a:p>
            <a:pPr marL="692150" indent="-5715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Galatia likely included Antioch of Pisidia, Iconium, Lystra and </a:t>
            </a:r>
            <a:r>
              <a:rPr lang="en-US" sz="28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Derbe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(Acts 13-14) the name Galatia is applied to that area on Paul’s second missionary journey (Acts 15:36; 16:6)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B66C9D-8B9C-A553-6C70-21F95AF83892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B66C9D-8B9C-A553-6C70-21F95AF838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0104A0-B0C6-F164-0B54-4BBC3D58FC7C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0104A0-B0C6-F164-0B54-4BBC3D58FC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DE74F14-70B9-04D6-FFDE-F55F70793FF3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DE74F14-70B9-04D6-FFDE-F55F70793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6FE7BE0-7623-C452-BDC0-255CEA890E6C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6FE7BE0-7623-C452-BDC0-255CEA890E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070333F-8E22-0CA9-0DAB-A1B92046358E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070333F-8E22-0CA9-0DAB-A1B9204635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014A018-75DC-1836-569F-46CA20C1193B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014A018-75DC-1836-569F-46CA20C119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2E3B47E-70CD-DDAB-2D38-004639BAB3E4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2E3B47E-70CD-DDAB-2D38-004639BAB3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0442BD-CFC6-0C57-45A4-D1CC582D6923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0442BD-CFC6-0C57-45A4-D1CC582D69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9352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914E03-6117-A4B8-083A-690284A2F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2BCB59-62FF-121B-5D33-C9C323814201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17540A-8514-A04F-FCF2-6F15D6881121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B550E-ABD7-6966-E94C-FD611A1B4691}"/>
              </a:ext>
            </a:extLst>
          </p:cNvPr>
          <p:cNvSpPr txBox="1"/>
          <p:nvPr/>
        </p:nvSpPr>
        <p:spPr>
          <a:xfrm>
            <a:off x="548639" y="61796"/>
            <a:ext cx="1117417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Antioch of Syria to Galatia</a:t>
            </a:r>
          </a:p>
          <a:p>
            <a:pPr marL="692150" indent="-5715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church in Antioch of Syria sent Paul &amp; Barnabas to Galatia</a:t>
            </a:r>
          </a:p>
          <a:p>
            <a:pPr marL="692150" indent="-5715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went first to Cyprus then northward toward Galatia.</a:t>
            </a:r>
          </a:p>
          <a:p>
            <a:pPr marL="692150" indent="-5715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Galatia inhabited by the </a:t>
            </a:r>
            <a:r>
              <a:rPr lang="en-US" sz="28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Gauls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(from France, Germany, Spain) hence the name Galatia—it extended from south of Bithynia and Pontus; with the </a:t>
            </a:r>
            <a:r>
              <a:rPr lang="en-US" sz="28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Gauls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occupying Asia Minor southward toward Cilicia and Lycia</a:t>
            </a:r>
          </a:p>
          <a:p>
            <a:pPr marL="692150" indent="-5715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Galatia likely included Antioch of Pisidia, Iconium, Lystra and </a:t>
            </a:r>
            <a:r>
              <a:rPr lang="en-US" sz="28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Derbe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(Acts 13-14) the name Galatia is applied to that area on Paul’s second missionary journey (Acts 15:36; 16:6) </a:t>
            </a:r>
          </a:p>
          <a:p>
            <a:pPr marL="692150" indent="-5715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Acts shows the area dominated with the worship of pagan gods (Jupiter/Mercury &amp; Zeus/Hermes (Acts 14:11-13) and a powerful Jewish influence (Acts 14:2, 19)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9CF63D-F690-16FD-168E-766C6AC59C29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9CF63D-F690-16FD-168E-766C6AC59C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790DC1F-C2C7-8FA4-9751-8C328F333216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790DC1F-C2C7-8FA4-9751-8C328F3332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F3D8677-D55C-76BB-E4C5-E3506C5B5789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F3D8677-D55C-76BB-E4C5-E3506C5B57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A6949D3-F65D-5BE9-4D05-DD222057D067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A6949D3-F65D-5BE9-4D05-DD222057D0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03BB36E-ADD9-E8B0-DF1D-18BB59E7BFC8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03BB36E-ADD9-E8B0-DF1D-18BB59E7BF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E6CBBF1-0031-C920-27DA-CD74D7995E0A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E6CBBF1-0031-C920-27DA-CD74D7995E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7CBC19-FDDD-1A05-B2A1-4AB889ACBB02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7CBC19-FDDD-1A05-B2A1-4AB889ACBB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BD1D369-933B-0C29-F95E-7ACC8AD87F21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BD1D369-933B-0C29-F95E-7ACC8AD87F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337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8C079-4889-94F6-6B1D-F956445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CA2AF9-7CAA-5E0C-FAD9-877438BC509E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4664F-4815-5D2D-EF94-B2765F3F221D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30374-4E33-A63D-8CDA-5090F4F1E4FE}"/>
              </a:ext>
            </a:extLst>
          </p:cNvPr>
          <p:cNvSpPr txBox="1"/>
          <p:nvPr/>
        </p:nvSpPr>
        <p:spPr>
          <a:xfrm>
            <a:off x="548639" y="390565"/>
            <a:ext cx="1093361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Week’s Introduction of This Study</a:t>
            </a:r>
            <a:endParaRPr lang="en-US" sz="4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century church was the fulfillment of God’s eternal plan—Eph. 3:6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EE87B8A-A1D9-30B6-0205-13FD22DA188D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EE87B8A-A1D9-30B6-0205-13FD22DA18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D5E6B4-4416-A268-4556-F3429B4EE82F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D5E6B4-4416-A268-4556-F3429B4EE8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A8AC05C-8B16-D0A4-DFE7-9BF0B93AD540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A8AC05C-8B16-D0A4-DFE7-9BF0B93AD5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E746F5B-4172-C3CE-D331-26F992D00309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E746F5B-4172-C3CE-D331-26F992D003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716DF1-33A6-4D0E-295C-B3251BBCCFC8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716DF1-33A6-4D0E-295C-B3251BBCCF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2F6BC2B-50BB-7570-5E87-D6963C7FEB22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2F6BC2B-50BB-7570-5E87-D6963C7FEB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7FB267-564B-8DE0-0ECF-C3C96F3D71AA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7FB267-564B-8DE0-0ECF-C3C96F3D71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594A4AD-21B3-8445-180F-78F8C800AF2F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594A4AD-21B3-8445-180F-78F8C800AF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940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BE4D04-AD23-A159-BEB0-F6298910D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FB86A-49CB-D125-42C3-D240E8A64FBC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E31F08-C7B7-72A1-A0A8-C932E09C40EF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31DF6-9D83-B9A1-559E-BFDE27A04B12}"/>
              </a:ext>
            </a:extLst>
          </p:cNvPr>
          <p:cNvSpPr txBox="1"/>
          <p:nvPr/>
        </p:nvSpPr>
        <p:spPr>
          <a:xfrm>
            <a:off x="548639" y="61796"/>
            <a:ext cx="1117417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Antioch of Syria to Galatia</a:t>
            </a:r>
          </a:p>
          <a:p>
            <a:pPr marL="692150" indent="-5715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church in Antioch of Syria sent Paul &amp; Barnabas to Galatia</a:t>
            </a:r>
          </a:p>
          <a:p>
            <a:pPr marL="692150" indent="-5715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went first to Cyprus then northward toward Galatia.</a:t>
            </a:r>
          </a:p>
          <a:p>
            <a:pPr marL="692150" indent="-5715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Galatia inhabited by the </a:t>
            </a:r>
            <a:r>
              <a:rPr lang="en-US" sz="28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Gauls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(from France, Germany, Spain) hence the name Galatia—it extended from south of Bithynia and Pontus; with the </a:t>
            </a:r>
            <a:r>
              <a:rPr lang="en-US" sz="28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Gauls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occupying Asia Minor southward toward Cilicia and Lycia</a:t>
            </a:r>
          </a:p>
          <a:p>
            <a:pPr marL="692150" indent="-5715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Galatia likely included Antioch of Pisidia, Iconium, Lystra and </a:t>
            </a:r>
            <a:r>
              <a:rPr lang="en-US" sz="2800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Derbe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(Acts 13-14) the name Galatia is applied to that area on Paul’s second missionary journey (Acts 15:36; 16:6) </a:t>
            </a:r>
          </a:p>
          <a:p>
            <a:pPr marL="692150" indent="-5715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Acts shows the area dominated with the worship of pagan gods (Jupiter/Mercury &amp; Zeus/Hermes (Acts 14:11-13) and a powerful Jewish influence (Acts 14:2, 19)</a:t>
            </a:r>
          </a:p>
          <a:p>
            <a:pPr marL="692150" indent="-5715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Paul left Judaism and paganism entered those churches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A518335-E64D-B899-C1CE-457D3F2F6CB4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A518335-E64D-B899-C1CE-457D3F2F6C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EC28ECE-8FAA-8F99-78CE-1C1F103E6F5D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EC28ECE-8FAA-8F99-78CE-1C1F103E6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AD8439E-D55A-92DD-9C24-1765BB170C4F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AD8439E-D55A-92DD-9C24-1765BB170C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0CA9BFD-1440-737B-093A-0B6C4FFC1763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0CA9BFD-1440-737B-093A-0B6C4FFC17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1313FC-9642-1162-E5F9-2EE9C7AD3EB9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1313FC-9642-1162-E5F9-2EE9C7AD3E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3BBF8CE-B061-D6D2-E467-ED514A6A8B73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3BBF8CE-B061-D6D2-E467-ED514A6A8B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77D1744-C464-3F70-253F-F0643E47C772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77D1744-C464-3F70-253F-F0643E47C7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A016E03-52D7-4DFF-7B21-4D573EE5F81E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A016E03-52D7-4DFF-7B21-4D573EE5F8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0790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9B708-9C70-222E-5887-F5E0F52D0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E79111-A6E1-7DB1-93B5-76B4F2CFC082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602970-89A4-81CD-3099-6FA087CEFAFC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08E20-5EFA-E1D0-A0E5-0EFBAE528CB3}"/>
              </a:ext>
            </a:extLst>
          </p:cNvPr>
          <p:cNvSpPr txBox="1"/>
          <p:nvPr/>
        </p:nvSpPr>
        <p:spPr>
          <a:xfrm>
            <a:off x="548639" y="390565"/>
            <a:ext cx="1117417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52BBB2E-E862-FC64-5853-CA7302D0025B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52BBB2E-E862-FC64-5853-CA7302D002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7BECC3-198E-45FE-5478-5766D5A99258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7BECC3-198E-45FE-5478-5766D5A992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3D593D3-CB2E-34C8-8C20-F860FBFCD11D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3D593D3-CB2E-34C8-8C20-F860FBFCD1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394AAD2-E983-3351-6776-AC9668B616F4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394AAD2-E983-3351-6776-AC9668B616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25F7ECC-C589-8DCB-54B5-0761B7475280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25F7ECC-C589-8DCB-54B5-0761B74752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C30F866-E34D-7F8E-8A50-D76980759D30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C30F866-E34D-7F8E-8A50-D76980759D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1C5641F-C43C-5884-BF73-916523AA30E3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1C5641F-C43C-5884-BF73-916523AA30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A850295-0CD6-CA25-BEC9-39993860CCF0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A850295-0CD6-CA25-BEC9-39993860CC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7363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003AB1-DF3F-3817-4A32-F17659302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3CCE22-77E0-D1D8-2FD2-9C10503510C2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EAFC5-37DF-5F52-D877-B4676788528F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B2664-28FE-B5E4-6089-31A557588FFC}"/>
              </a:ext>
            </a:extLst>
          </p:cNvPr>
          <p:cNvSpPr txBox="1"/>
          <p:nvPr/>
        </p:nvSpPr>
        <p:spPr>
          <a:xfrm>
            <a:off x="548639" y="390565"/>
            <a:ext cx="111741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had to defend his apostleship also in other letters of N.T.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08D7C9E-D6F8-349B-B872-F7D5B8AF9E7F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08D7C9E-D6F8-349B-B872-F7D5B8AF9E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83DF7DB-9FB5-9D3B-54EB-F7F30666BAE0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83DF7DB-9FB5-9D3B-54EB-F7F30666BA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69A622-45AB-FD7B-ED4B-A9592254F9C6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69A622-45AB-FD7B-ED4B-A9592254F9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A54FEE7-F7DA-6DD5-34DA-DE2ECE562905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A54FEE7-F7DA-6DD5-34DA-DE2ECE5629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468F97B-2605-5E26-A788-995EE6EAC77F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468F97B-2605-5E26-A788-995EE6EAC7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EA67338-3903-15EA-7994-532863DA8564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EA67338-3903-15EA-7994-532863DA85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2835638-FA1E-2707-17CD-002502FAB5E2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2835638-FA1E-2707-17CD-002502FAB5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6CFE766-EC85-1564-2D44-FEBB08449B2D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6CFE766-EC85-1564-2D44-FEBB08449B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694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21606D-38A8-2836-02D9-2FA34C6C7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0B9EB8-2497-BA50-5746-3638E13BBC3C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15F91B-B6C2-D7F6-02D7-17360EFFD1C2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B8173-CC6D-88E9-09B4-30476A76B58A}"/>
              </a:ext>
            </a:extLst>
          </p:cNvPr>
          <p:cNvSpPr txBox="1"/>
          <p:nvPr/>
        </p:nvSpPr>
        <p:spPr>
          <a:xfrm>
            <a:off x="548639" y="390565"/>
            <a:ext cx="1117417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had to defend his apostleship also in other letters of N.T.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taught Christians must be circumcised and keep the O.T. rituals (chapters three and four)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8493CA-CF1C-E444-A78D-837413A35F2F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8493CA-CF1C-E444-A78D-837413A35F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0DD4D71-2D66-1F8A-3671-B640BCC83573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0DD4D71-2D66-1F8A-3671-B640BCC835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3AB523E-A066-668E-9926-9C340A4A4D24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3AB523E-A066-668E-9926-9C340A4A4D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A2F7E73-3EE5-64DD-977E-E3B242039362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A2F7E73-3EE5-64DD-977E-E3B2420393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A47992-3BCE-0137-2C75-535BAB24C48C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A47992-3BCE-0137-2C75-535BAB24C4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28CF7DB-84A9-00E6-5B8D-EDE537002037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28CF7DB-84A9-00E6-5B8D-EDE5370020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7AFD43C-45EB-7F03-10E9-28180AACF109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7AFD43C-45EB-7F03-10E9-28180AACF1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413410F-27E3-E685-1588-36D6A8FFC997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413410F-27E3-E685-1588-36D6A8FFC9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3832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86B542-1FB2-BF33-8E36-B12D019C2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1F9C30-6E7F-DEEF-B88C-D84C41DA5313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39E03D-4BE2-BDCB-4146-DB09E758CF2A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E82EE-F3D1-CB7F-806F-C707C76A0BB7}"/>
              </a:ext>
            </a:extLst>
          </p:cNvPr>
          <p:cNvSpPr txBox="1"/>
          <p:nvPr/>
        </p:nvSpPr>
        <p:spPr>
          <a:xfrm>
            <a:off x="548639" y="390565"/>
            <a:ext cx="1117417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had to defend his apostleship also in other letters of N.T.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taught Christians must be circumcised and keep the O.T. rituals (chapters three and four)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Circumcision/uncircumcision is nothing (Gal. 5:6; 6:15)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E2AE564-21D8-0C44-3AFA-4E80688FF0C5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E2AE564-21D8-0C44-3AFA-4E80688FF0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038E24A-F6F8-ABBB-E836-5D04186EDDAD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038E24A-F6F8-ABBB-E836-5D04186EDD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2C0CE4E-751D-A2E4-003F-0D1056EC8027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2C0CE4E-751D-A2E4-003F-0D1056EC80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C950C98-A132-8AC6-298C-02CA3D771269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C950C98-A132-8AC6-298C-02CA3D7712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CD89DA7-FA9B-7D5C-5578-9286F133CB77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CD89DA7-FA9B-7D5C-5578-9286F133CB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D9B0CCE-676D-BBB0-C399-8C7052CBF309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D9B0CCE-676D-BBB0-C399-8C7052CBF3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5136A8-AF93-E2AA-BF2D-BC24822520B9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5136A8-AF93-E2AA-BF2D-BC24822520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78B05D4-D60A-D500-26DE-746C0B16AB74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78B05D4-D60A-D500-26DE-746C0B16AB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936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BD7CCA-BA4E-E041-03CB-B4EDFBA83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CF6CEF-7E8C-0295-66F5-DAA164419700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032768-B3CD-849A-5820-626533502BFD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351CA-A615-DBA9-C236-E43D3FB1848F}"/>
              </a:ext>
            </a:extLst>
          </p:cNvPr>
          <p:cNvSpPr txBox="1"/>
          <p:nvPr/>
        </p:nvSpPr>
        <p:spPr>
          <a:xfrm>
            <a:off x="548639" y="390565"/>
            <a:ext cx="1117417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had to defend his apostleship also in other letters of N.T.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taught Christians must be circumcised and keep the O.T. rituals (chapters three and four)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Circumcision/uncircumcision is nothing (Gal. 5:6; 6:15)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five shows the influence of living “fleshly” in actions like idolatry, sorcery, drunkenness and reveries (Gal. 5:19-22)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D4EA1DF-058D-89A3-BD1A-7ADADA005B04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D4EA1DF-058D-89A3-BD1A-7ADADA005B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9FA13C4-B720-EC00-30E5-57F4677F102A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9FA13C4-B720-EC00-30E5-57F4677F10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420650C-A8AE-43E3-B5DD-62CA600B75D1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420650C-A8AE-43E3-B5DD-62CA600B75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8A3BB09-6B00-2FCA-96A6-1577A4381DA2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8A3BB09-6B00-2FCA-96A6-1577A4381D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B3E8458-3813-9059-490D-5AD28FB70842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B3E8458-3813-9059-490D-5AD28FB708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7ECE0EA-55BE-5A0F-D77E-05B9706C0A28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7ECE0EA-55BE-5A0F-D77E-05B9706C0A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CDC06C4-7354-5252-D418-7D29DE010916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CDC06C4-7354-5252-D418-7D29DE0109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ADD4D78-B8E6-8927-7B62-AEC4DFABEE74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ADD4D78-B8E6-8927-7B62-AEC4DFABEE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8987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99A234-7C4E-577F-1F7E-8BAE8A602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CE2255-0E7F-8029-CC3E-08539D548690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72F207-3109-C388-020E-B023BA462E61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30768-17FD-1255-AB34-7DEBCFECE706}"/>
              </a:ext>
            </a:extLst>
          </p:cNvPr>
          <p:cNvSpPr txBox="1"/>
          <p:nvPr/>
        </p:nvSpPr>
        <p:spPr>
          <a:xfrm>
            <a:off x="548639" y="390565"/>
            <a:ext cx="1117417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at the Churches in Galatia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denied Paul’s apostleship (first two chapters in Gal.)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had to defend his apostleship also in other letters of N.T.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teachers taught Christians must be circumcised and keep the O.T. rituals (chapters three and four)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Circumcision/uncircumcision is nothing (Gal. 5:6; 6:15)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five shows the influence of living “fleshly” in actions like idolatry, sorcery, drunkenness and reveries (Gal. 5:19-22)</a:t>
            </a:r>
          </a:p>
          <a:p>
            <a:pPr marL="692150" indent="-5715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epistles show three great truths: (1) How quickly a church can depart from the truth (Gal. 1:6); (2) that faithful Christians can fall away from God and His grace (Gal. 5:4); and (3) peace and mercy will be shown to those who abide in the truth (Gal. 6:16)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3CC827-83E7-758E-9DA7-7801DBEE9A23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3CC827-83E7-758E-9DA7-7801DBEE9A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F20A6D7-59C2-ADC0-0BC3-B67BED7F8B25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F20A6D7-59C2-ADC0-0BC3-B67BED7F8B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D67915A-CCD4-1198-342A-EA88387C0E95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D67915A-CCD4-1198-342A-EA88387C0E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4D06B4C-9A5D-BD14-9D39-8531FA84CE29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4D06B4C-9A5D-BD14-9D39-8531FA84CE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EC541EE-EDAA-35E0-A836-C663F7133A07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EC541EE-EDAA-35E0-A836-C663F7133A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6F92E49-A19F-0043-B199-30FDE3F65138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6F92E49-A19F-0043-B199-30FDE3F651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CF48B71-CA62-F382-CB21-C171BE34293B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CF48B71-CA62-F382-CB21-C171BE3429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8D8C109-44B0-7FAF-3A5D-F4D6CB877FA5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8D8C109-44B0-7FAF-3A5D-F4D6CB877F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328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48B4D2-AAE1-B39D-0B55-C698964F3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5FCBA6-1A8A-097E-7DDF-56C310B4FE61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0392A4-8B0D-785E-F91D-0564C56829A3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15C7E-2681-B07A-E6AA-4B6FC8B6F80D}"/>
              </a:ext>
            </a:extLst>
          </p:cNvPr>
          <p:cNvSpPr txBox="1"/>
          <p:nvPr/>
        </p:nvSpPr>
        <p:spPr>
          <a:xfrm>
            <a:off x="548639" y="390565"/>
            <a:ext cx="1093361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Week’s Introduction of This Study</a:t>
            </a:r>
            <a:endParaRPr lang="en-US" sz="4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century church was the fulfillment of God’s eternal plan—Eph. 3:6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built it and forbad any change—Matt. 16:18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D972F7C-4CBA-FDFF-DBE3-050E4DA25EAD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D972F7C-4CBA-FDFF-DBE3-050E4DA25E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63536E4-7269-5E79-F303-2DD294D61E35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63536E4-7269-5E79-F303-2DD294D61E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F9B6C2E-7E0D-FD43-C9E6-891BF9D0FEAA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F9B6C2E-7E0D-FD43-C9E6-891BF9D0FE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2C35FCD-E52E-77BF-9658-FA15BABC076B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2C35FCD-E52E-77BF-9658-FA15BABC07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EAE9B34-5127-D71F-3BE8-CCDE82331920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EAE9B34-5127-D71F-3BE8-CCDE823319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BC17693-12E3-1EEC-8686-9F10B184575A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BC17693-12E3-1EEC-8686-9F10B18457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F3138F4-91C6-6BE1-D984-4E2B2D5F0475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F3138F4-91C6-6BE1-D984-4E2B2D5F04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7D0C3CB-66A1-6DFF-37DF-57EB9D4744AB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7D0C3CB-66A1-6DFF-37DF-57EB9D4744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903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03BF6F-3C6B-E530-3713-5EC06438E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1C1D5A-3E32-1F95-DFD0-C50C4C878E36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96ED10-241D-582A-7682-B12BC6407E10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6A419-ED9F-1962-2454-F21EE3B93270}"/>
              </a:ext>
            </a:extLst>
          </p:cNvPr>
          <p:cNvSpPr txBox="1"/>
          <p:nvPr/>
        </p:nvSpPr>
        <p:spPr>
          <a:xfrm>
            <a:off x="548639" y="390565"/>
            <a:ext cx="10933611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Week’s Introduction of This Study</a:t>
            </a:r>
            <a:endParaRPr lang="en-US" sz="4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century church was the fulfillment of God’s eternal plan—Eph. 3:6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built it and forbad any change—Matt. 16:18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congregations were the model for the church eternally—1 Cor. 4:17; 1 Thess. 2:14</a:t>
            </a:r>
            <a:endParaRPr lang="en-US" sz="3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79FF260-5C9D-D342-1449-5042AAF2B633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79FF260-5C9D-D342-1449-5042AAF2B6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0A860E3-BAA4-4E25-EAAC-DBD4E4D49C04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0A860E3-BAA4-4E25-EAAC-DBD4E4D49C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E463D29-1CE7-8D0F-ABF7-43073F09DD2B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E463D29-1CE7-8D0F-ABF7-43073F09DD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42B7757-9D8A-D042-E40D-5715573E0F2F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42B7757-9D8A-D042-E40D-5715573E0F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FE65F8-2D91-7A42-09F8-215FA98CB6A6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FE65F8-2D91-7A42-09F8-215FA98CB6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70FC39-07E4-DE8B-A94C-E276A46D0C23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70FC39-07E4-DE8B-A94C-E276A46D0C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2814554-7E9F-E320-1868-49BE0992BEBD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2814554-7E9F-E320-1868-49BE0992BE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0A43FAA-9271-CF4F-74CD-186ED9447A6A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0A43FAA-9271-CF4F-74CD-186ED9447A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321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E76DF-5A09-5CE7-C37A-30CCB8DCC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3EF8DC-E866-1315-A600-7068A495FA63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04C60-2EF5-DDCB-290C-F09D0D1798D4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C822C-DEC9-6742-62E3-393482B67D74}"/>
              </a:ext>
            </a:extLst>
          </p:cNvPr>
          <p:cNvSpPr txBox="1"/>
          <p:nvPr/>
        </p:nvSpPr>
        <p:spPr>
          <a:xfrm>
            <a:off x="548639" y="390565"/>
            <a:ext cx="10933611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Week’s Introduction of This Study</a:t>
            </a:r>
            <a:endParaRPr lang="en-US" sz="4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century church was the fulfillment of God’s eternal plan—Eph. 3:6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built it and forbad any change—Matt. 16:18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congregations were the model for the church eternally—1 Cor. 4:17; 1 Thess. 2:14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obviously impossible for us to study every congregation</a:t>
            </a:r>
            <a:endParaRPr lang="en-US" sz="3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519286A-2747-5986-4DBF-174B92677EDF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519286A-2747-5986-4DBF-174B92677E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39B7C5-15E9-C576-6FB0-339543F49EEA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39B7C5-15E9-C576-6FB0-339543F49E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22553AF-FA83-49DC-A7BF-6DAF833BBE51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22553AF-FA83-49DC-A7BF-6DAF833BBE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0AFA0C9-8CD5-E0D8-CB23-5A82A9D691BA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0AFA0C9-8CD5-E0D8-CB23-5A82A9D691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6806F3-A350-3FC8-8FE8-EC8DA2472902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6806F3-A350-3FC8-8FE8-EC8DA24729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E73B832-3D67-34D1-F818-8360A168648C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E73B832-3D67-34D1-F818-8360A16864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971E4C5-CEA6-D756-9F5B-7DDE7E511652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971E4C5-CEA6-D756-9F5B-7DDE7E5116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7DE82F3-8801-748B-138F-789928DC8070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7DE82F3-8801-748B-138F-789928DC80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790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201ADA-69CC-3CB6-B884-F1512550E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1F9E2E-4FF6-6569-EBD8-37F077A251EE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514B52-1F6A-87E3-3E22-1735E8898FFE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3ED8C-4B26-C5BE-A15D-5BE7DD5416C4}"/>
              </a:ext>
            </a:extLst>
          </p:cNvPr>
          <p:cNvSpPr txBox="1"/>
          <p:nvPr/>
        </p:nvSpPr>
        <p:spPr>
          <a:xfrm>
            <a:off x="548639" y="390565"/>
            <a:ext cx="1093361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Week’s Introduction of This Study</a:t>
            </a:r>
            <a:endParaRPr lang="en-US" sz="48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century church was the fulfillment of God’s eternal plan—Eph. 3:6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built it and forbad any change—Matt. 16:18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congregations were the model for the church eternally—1 Cor. 4:17; 1 Thess. 2:14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obviously impossible for us to study every congregation</a:t>
            </a:r>
          </a:p>
          <a:p>
            <a:pPr marL="692150" marR="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3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Bible is the only source we have; if we teach what it says we will be the same church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E7A5803-6AA3-391D-61D2-A67C215CBED6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E7A5803-6AA3-391D-61D2-A67C215CBE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99242D5-C83F-6326-08B4-E7624DB53D1E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99242D5-C83F-6326-08B4-E7624DB53D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CBE2CBF-E415-65C4-5E8B-22856F822062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CBE2CBF-E415-65C4-5E8B-22856F8220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D5D9414-4DEF-4801-3CF1-B8B66078B83D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D5D9414-4DEF-4801-3CF1-B8B66078B8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D286439-F8A5-8162-BE7A-11941645D23E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D286439-F8A5-8162-BE7A-11941645D2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AC81CE-9EAA-6289-DB4D-F50C0938721B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AC81CE-9EAA-6289-DB4D-F50C093872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801F9B-68D8-CCAF-CD13-719AC272667C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801F9B-68D8-CCAF-CD13-719AC27266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6D3F1A7-DCC8-3465-BDBE-EEB657D27214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6D3F1A7-DCC8-3465-BDBE-EEB657D272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40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14C3D-70E7-065A-5436-9D7236705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04248E-1D79-8313-105F-24B3768628FC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620BE5-91E6-F45C-33DE-64C57B6C28C0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0EFED-E650-1E2F-BA52-B3E6FBE60E43}"/>
              </a:ext>
            </a:extLst>
          </p:cNvPr>
          <p:cNvSpPr txBox="1"/>
          <p:nvPr/>
        </p:nvSpPr>
        <p:spPr>
          <a:xfrm>
            <a:off x="548639" y="390565"/>
            <a:ext cx="11174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5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Church of the First Century</a:t>
            </a:r>
            <a:endParaRPr lang="en-US" sz="54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30E2D0D-8E9D-1E97-CBB3-D87C05E2BC2B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30E2D0D-8E9D-1E97-CBB3-D87C05E2BC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A18A3AA-954B-D008-A416-992088123B70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A18A3AA-954B-D008-A416-992088123B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1BD713D-7214-AF76-5D99-842BA9E0D811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1BD713D-7214-AF76-5D99-842BA9E0D8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DDE0D0C-EE0E-214F-572C-004806D1A650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DDE0D0C-EE0E-214F-572C-004806D1A6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C6CE88-6949-1E28-A840-B9A1450F6815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C6CE88-6949-1E28-A840-B9A1450F68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E01A868-D85D-9C33-B997-91E7E19F5554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E01A868-D85D-9C33-B997-91E7E19F55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A411C39-BA4B-F67A-0360-6F4DFD1772CB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A411C39-BA4B-F67A-0360-6F4DFD1772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D2D88C8-7156-2555-85A0-3B11B62C86AB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D2D88C8-7156-2555-85A0-3B11B62C86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81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C7E8E-C1AB-83CA-901D-0C2666367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B958A6-77D3-CA5E-EE70-988DDEBBB734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84562A-609D-035C-895C-0D975139CF27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B7293-8407-40C6-1412-EADC976CEE39}"/>
              </a:ext>
            </a:extLst>
          </p:cNvPr>
          <p:cNvSpPr txBox="1"/>
          <p:nvPr/>
        </p:nvSpPr>
        <p:spPr>
          <a:xfrm>
            <a:off x="548639" y="390565"/>
            <a:ext cx="1117417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5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Church of the First Century</a:t>
            </a:r>
            <a:endParaRPr lang="en-US" sz="54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was prophesied 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God w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ould establish a kingdom/church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36AA091-2365-5B51-488A-A6ADD1F722D8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36AA091-2365-5B51-488A-A6ADD1F722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A2CA9F0-CB81-B9BE-92F5-5C12937CC4B7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A2CA9F0-CB81-B9BE-92F5-5C12937CC4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664B220-3A72-7A97-B6A1-3C0E9BB6C00A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664B220-3A72-7A97-B6A1-3C0E9BB6C0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65051E8-5D91-BAE2-4EB0-F0A9A235B243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65051E8-5D91-BAE2-4EB0-F0A9A235B2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193EA59-2663-45FF-D42B-885E2DF895DA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193EA59-2663-45FF-D42B-885E2DF895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8069EAE-7EE7-9A71-22F4-62981D39946A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8069EAE-7EE7-9A71-22F4-62981D3994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A2D775A-AA8E-962F-B775-D2B75F9DC509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A2D775A-AA8E-962F-B775-D2B75F9DC5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83E6779-7F22-384C-60A8-93B44720167A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83E6779-7F22-384C-60A8-93B4472016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01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3FBD2E-18D7-FCE8-2DC2-C5AEDD5D6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CBED77-7615-0BF4-CB45-08622C290FA3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C766C-1422-06F5-EB7B-1DBA73462FF7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5B840-0785-DEDA-F0BC-E2CB620EE428}"/>
              </a:ext>
            </a:extLst>
          </p:cNvPr>
          <p:cNvSpPr txBox="1"/>
          <p:nvPr/>
        </p:nvSpPr>
        <p:spPr>
          <a:xfrm>
            <a:off x="548639" y="390565"/>
            <a:ext cx="111741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54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Church of the First Century</a:t>
            </a:r>
            <a:endParaRPr lang="en-US" sz="54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was prophesied 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God w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ould establish a kingdom/church</a:t>
            </a:r>
          </a:p>
          <a:p>
            <a:pPr marL="692150" marR="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02138" algn="l"/>
              </a:tabLs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God’s plan “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Jerusa</a:t>
            </a: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lem, Judea, Samaria and to the uttermost parts of the earth” — to every creature (Acts 1:8; Mark 16:15)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E580986-7E77-4FF5-9DD3-144B5B63772D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E580986-7E77-4FF5-9DD3-144B5B6377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582E2F3-0D9F-0E2D-8EE4-DD15B63BBEDF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582E2F3-0D9F-0E2D-8EE4-DD15B63BBE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C75F5CE-0A14-354D-5B28-1F71785E7FF7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C75F5CE-0A14-354D-5B28-1F71785E7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7FE21F2-9FF0-3E08-B85C-94464CBAA590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7FE21F2-9FF0-3E08-B85C-94464CBAA5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C3A50C8-4A41-B541-5E46-D1A13806E30F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C3A50C8-4A41-B541-5E46-D1A13806E3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9490D53-5825-E7A7-E393-76D7C6360E80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9490D53-5825-E7A7-E393-76D7C6360E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79E664A-ED9E-B33D-B9C8-40C8077AA94A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79E664A-ED9E-B33D-B9C8-40C8077AA9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880A290-52C0-F40B-EA15-B4706C5CCB36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880A290-52C0-F40B-EA15-B4706C5CC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806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1794</Words>
  <Application>Microsoft Office PowerPoint</Application>
  <PresentationFormat>Widescreen</PresentationFormat>
  <Paragraphs>729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Jenkins</dc:creator>
  <cp:lastModifiedBy>Cindy Nelson</cp:lastModifiedBy>
  <cp:revision>19</cp:revision>
  <cp:lastPrinted>2024-11-24T13:19:47Z</cp:lastPrinted>
  <dcterms:created xsi:type="dcterms:W3CDTF">2024-08-28T15:31:31Z</dcterms:created>
  <dcterms:modified xsi:type="dcterms:W3CDTF">2024-11-25T14:54:44Z</dcterms:modified>
</cp:coreProperties>
</file>