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3"/>
  </p:notesMasterIdLst>
  <p:handoutMasterIdLst>
    <p:handoutMasterId r:id="rId14"/>
  </p:handoutMasterIdLst>
  <p:sldIdLst>
    <p:sldId id="334" r:id="rId5"/>
    <p:sldId id="356" r:id="rId6"/>
    <p:sldId id="357" r:id="rId7"/>
    <p:sldId id="353" r:id="rId8"/>
    <p:sldId id="352" r:id="rId9"/>
    <p:sldId id="354" r:id="rId10"/>
    <p:sldId id="358" r:id="rId11"/>
    <p:sldId id="3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FA141C-EA62-4677-8325-9963DB8C2661}" v="784" dt="2024-11-12T13:13:59.555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atson" userId="e5e577014c15fc33" providerId="LiveId" clId="{FFFA141C-EA62-4677-8325-9963DB8C2661}"/>
    <pc:docChg chg="undo custSel addSld delSld modSld sldOrd">
      <pc:chgData name="Richard Watson" userId="e5e577014c15fc33" providerId="LiveId" clId="{FFFA141C-EA62-4677-8325-9963DB8C2661}" dt="2024-11-12T13:14:12" v="2406" actId="1076"/>
      <pc:docMkLst>
        <pc:docMk/>
      </pc:docMkLst>
      <pc:sldChg chg="del">
        <pc:chgData name="Richard Watson" userId="e5e577014c15fc33" providerId="LiveId" clId="{FFFA141C-EA62-4677-8325-9963DB8C2661}" dt="2024-11-06T18:11:18.330" v="266" actId="2696"/>
        <pc:sldMkLst>
          <pc:docMk/>
          <pc:sldMk cId="3037812869" sldId="316"/>
        </pc:sldMkLst>
      </pc:sldChg>
      <pc:sldChg chg="modSp del mod">
        <pc:chgData name="Richard Watson" userId="e5e577014c15fc33" providerId="LiveId" clId="{FFFA141C-EA62-4677-8325-9963DB8C2661}" dt="2024-11-08T11:50:18.932" v="1656" actId="47"/>
        <pc:sldMkLst>
          <pc:docMk/>
          <pc:sldMk cId="1941235776" sldId="337"/>
        </pc:sldMkLst>
        <pc:spChg chg="mod">
          <ac:chgData name="Richard Watson" userId="e5e577014c15fc33" providerId="LiveId" clId="{FFFA141C-EA62-4677-8325-9963DB8C2661}" dt="2024-11-08T11:50:11.360" v="1655" actId="14100"/>
          <ac:spMkLst>
            <pc:docMk/>
            <pc:sldMk cId="1941235776" sldId="337"/>
            <ac:spMk id="2" creationId="{8695A271-8875-6BCE-0A4A-542683BB3917}"/>
          </ac:spMkLst>
        </pc:spChg>
        <pc:picChg chg="mod">
          <ac:chgData name="Richard Watson" userId="e5e577014c15fc33" providerId="LiveId" clId="{FFFA141C-EA62-4677-8325-9963DB8C2661}" dt="2024-11-08T11:49:45.079" v="1651" actId="1076"/>
          <ac:picMkLst>
            <pc:docMk/>
            <pc:sldMk cId="1941235776" sldId="337"/>
            <ac:picMk id="7" creationId="{DABEABE1-2983-8759-E3F7-CCC6330C6BA1}"/>
          </ac:picMkLst>
        </pc:picChg>
      </pc:sldChg>
      <pc:sldChg chg="modSp mod">
        <pc:chgData name="Richard Watson" userId="e5e577014c15fc33" providerId="LiveId" clId="{FFFA141C-EA62-4677-8325-9963DB8C2661}" dt="2024-11-08T12:00:30.541" v="2186" actId="20577"/>
        <pc:sldMkLst>
          <pc:docMk/>
          <pc:sldMk cId="4273949180" sldId="349"/>
        </pc:sldMkLst>
        <pc:spChg chg="mod">
          <ac:chgData name="Richard Watson" userId="e5e577014c15fc33" providerId="LiveId" clId="{FFFA141C-EA62-4677-8325-9963DB8C2661}" dt="2024-11-08T12:00:30.541" v="2186" actId="20577"/>
          <ac:spMkLst>
            <pc:docMk/>
            <pc:sldMk cId="4273949180" sldId="349"/>
            <ac:spMk id="2" creationId="{5475D893-E98A-260A-9EC4-B9365E533FD5}"/>
          </ac:spMkLst>
        </pc:spChg>
      </pc:sldChg>
      <pc:sldChg chg="del">
        <pc:chgData name="Richard Watson" userId="e5e577014c15fc33" providerId="LiveId" clId="{FFFA141C-EA62-4677-8325-9963DB8C2661}" dt="2024-11-06T18:55:02.669" v="282" actId="2696"/>
        <pc:sldMkLst>
          <pc:docMk/>
          <pc:sldMk cId="72657311" sldId="350"/>
        </pc:sldMkLst>
      </pc:sldChg>
      <pc:sldChg chg="modSp del mod">
        <pc:chgData name="Richard Watson" userId="e5e577014c15fc33" providerId="LiveId" clId="{FFFA141C-EA62-4677-8325-9963DB8C2661}" dt="2024-11-07T19:50:31.217" v="284" actId="2696"/>
        <pc:sldMkLst>
          <pc:docMk/>
          <pc:sldMk cId="3360050376" sldId="351"/>
        </pc:sldMkLst>
        <pc:spChg chg="mod">
          <ac:chgData name="Richard Watson" userId="e5e577014c15fc33" providerId="LiveId" clId="{FFFA141C-EA62-4677-8325-9963DB8C2661}" dt="2024-11-06T23:38:53.921" v="283" actId="1076"/>
          <ac:spMkLst>
            <pc:docMk/>
            <pc:sldMk cId="3360050376" sldId="351"/>
            <ac:spMk id="2" creationId="{9FF243DF-1FE9-01BE-435F-1729F4AB3DE4}"/>
          </ac:spMkLst>
        </pc:spChg>
      </pc:sldChg>
      <pc:sldChg chg="addSp delSp modSp mod delAnim modAnim">
        <pc:chgData name="Richard Watson" userId="e5e577014c15fc33" providerId="LiveId" clId="{FFFA141C-EA62-4677-8325-9963DB8C2661}" dt="2024-11-12T13:14:12" v="2406" actId="1076"/>
        <pc:sldMkLst>
          <pc:docMk/>
          <pc:sldMk cId="358323504" sldId="352"/>
        </pc:sldMkLst>
        <pc:spChg chg="mod">
          <ac:chgData name="Richard Watson" userId="e5e577014c15fc33" providerId="LiveId" clId="{FFFA141C-EA62-4677-8325-9963DB8C2661}" dt="2024-11-08T11:47:25.441" v="1632" actId="255"/>
          <ac:spMkLst>
            <pc:docMk/>
            <pc:sldMk cId="358323504" sldId="352"/>
            <ac:spMk id="2" creationId="{9FF243DF-1FE9-01BE-435F-1729F4AB3DE4}"/>
          </ac:spMkLst>
        </pc:spChg>
        <pc:spChg chg="add mod">
          <ac:chgData name="Richard Watson" userId="e5e577014c15fc33" providerId="LiveId" clId="{FFFA141C-EA62-4677-8325-9963DB8C2661}" dt="2024-11-12T13:13:14.222" v="2399" actId="1076"/>
          <ac:spMkLst>
            <pc:docMk/>
            <pc:sldMk cId="358323504" sldId="352"/>
            <ac:spMk id="3" creationId="{B537937B-33E0-87B7-1571-88EF89DC788B}"/>
          </ac:spMkLst>
        </pc:spChg>
        <pc:spChg chg="add del mod">
          <ac:chgData name="Richard Watson" userId="e5e577014c15fc33" providerId="LiveId" clId="{FFFA141C-EA62-4677-8325-9963DB8C2661}" dt="2024-11-08T11:17:12.612" v="381" actId="478"/>
          <ac:spMkLst>
            <pc:docMk/>
            <pc:sldMk cId="358323504" sldId="352"/>
            <ac:spMk id="4" creationId="{A127F5B5-427E-C4C7-1671-F94DF4285049}"/>
          </ac:spMkLst>
        </pc:spChg>
        <pc:spChg chg="add del">
          <ac:chgData name="Richard Watson" userId="e5e577014c15fc33" providerId="LiveId" clId="{FFFA141C-EA62-4677-8325-9963DB8C2661}" dt="2024-11-12T13:11:55.789" v="2391" actId="478"/>
          <ac:spMkLst>
            <pc:docMk/>
            <pc:sldMk cId="358323504" sldId="352"/>
            <ac:spMk id="4" creationId="{A4CC277E-C4D4-CF9E-7A36-43C8C4D23066}"/>
          </ac:spMkLst>
        </pc:spChg>
        <pc:spChg chg="add del">
          <ac:chgData name="Richard Watson" userId="e5e577014c15fc33" providerId="LiveId" clId="{FFFA141C-EA62-4677-8325-9963DB8C2661}" dt="2024-11-12T13:12:24.633" v="2394" actId="478"/>
          <ac:spMkLst>
            <pc:docMk/>
            <pc:sldMk cId="358323504" sldId="352"/>
            <ac:spMk id="5" creationId="{1E1C1DA9-C521-3C16-8DED-F36BFAF32603}"/>
          </ac:spMkLst>
        </pc:spChg>
        <pc:spChg chg="del">
          <ac:chgData name="Richard Watson" userId="e5e577014c15fc33" providerId="LiveId" clId="{FFFA141C-EA62-4677-8325-9963DB8C2661}" dt="2024-11-08T11:17:22.678" v="382" actId="478"/>
          <ac:spMkLst>
            <pc:docMk/>
            <pc:sldMk cId="358323504" sldId="352"/>
            <ac:spMk id="5" creationId="{89A3CFEB-D184-7F8E-3EAF-8FA7A5F39AB1}"/>
          </ac:spMkLst>
        </pc:spChg>
        <pc:spChg chg="add del">
          <ac:chgData name="Richard Watson" userId="e5e577014c15fc33" providerId="LiveId" clId="{FFFA141C-EA62-4677-8325-9963DB8C2661}" dt="2024-11-12T13:12:38.799" v="2396" actId="478"/>
          <ac:spMkLst>
            <pc:docMk/>
            <pc:sldMk cId="358323504" sldId="352"/>
            <ac:spMk id="6" creationId="{82B84C0C-3D90-87A4-B426-6BB3FF5F5C4C}"/>
          </ac:spMkLst>
        </pc:spChg>
        <pc:spChg chg="add del mod">
          <ac:chgData name="Richard Watson" userId="e5e577014c15fc33" providerId="LiveId" clId="{FFFA141C-EA62-4677-8325-9963DB8C2661}" dt="2024-11-08T11:17:40.068" v="384" actId="478"/>
          <ac:spMkLst>
            <pc:docMk/>
            <pc:sldMk cId="358323504" sldId="352"/>
            <ac:spMk id="8" creationId="{906ABDE1-97F1-3DC4-29D8-AEB310E534B3}"/>
          </ac:spMkLst>
        </pc:spChg>
        <pc:spChg chg="add del mod">
          <ac:chgData name="Richard Watson" userId="e5e577014c15fc33" providerId="LiveId" clId="{FFFA141C-EA62-4677-8325-9963DB8C2661}" dt="2024-11-08T11:24:31.561" v="747" actId="478"/>
          <ac:spMkLst>
            <pc:docMk/>
            <pc:sldMk cId="358323504" sldId="352"/>
            <ac:spMk id="11" creationId="{400CFCC2-FEEF-4381-7592-CE8A470E2169}"/>
          </ac:spMkLst>
        </pc:spChg>
        <pc:spChg chg="add mod">
          <ac:chgData name="Richard Watson" userId="e5e577014c15fc33" providerId="LiveId" clId="{FFFA141C-EA62-4677-8325-9963DB8C2661}" dt="2024-11-08T11:36:38.491" v="1044" actId="1076"/>
          <ac:spMkLst>
            <pc:docMk/>
            <pc:sldMk cId="358323504" sldId="352"/>
            <ac:spMk id="12" creationId="{1ECAD31C-A634-C5D2-D0A3-B288F9373F25}"/>
          </ac:spMkLst>
        </pc:spChg>
        <pc:spChg chg="add mod">
          <ac:chgData name="Richard Watson" userId="e5e577014c15fc33" providerId="LiveId" clId="{FFFA141C-EA62-4677-8325-9963DB8C2661}" dt="2024-11-08T11:36:45.996" v="1045" actId="1076"/>
          <ac:spMkLst>
            <pc:docMk/>
            <pc:sldMk cId="358323504" sldId="352"/>
            <ac:spMk id="13" creationId="{48CD5388-A176-34EA-0A4A-E47A3DEAAEE6}"/>
          </ac:spMkLst>
        </pc:spChg>
        <pc:spChg chg="add del mod">
          <ac:chgData name="Richard Watson" userId="e5e577014c15fc33" providerId="LiveId" clId="{FFFA141C-EA62-4677-8325-9963DB8C2661}" dt="2024-11-08T11:33:06.145" v="964" actId="478"/>
          <ac:spMkLst>
            <pc:docMk/>
            <pc:sldMk cId="358323504" sldId="352"/>
            <ac:spMk id="14" creationId="{114AC620-4E08-B9E3-A56E-0E9CF119AD5A}"/>
          </ac:spMkLst>
        </pc:spChg>
        <pc:spChg chg="add del">
          <ac:chgData name="Richard Watson" userId="e5e577014c15fc33" providerId="LiveId" clId="{FFFA141C-EA62-4677-8325-9963DB8C2661}" dt="2024-11-08T11:25:26.050" v="790" actId="478"/>
          <ac:spMkLst>
            <pc:docMk/>
            <pc:sldMk cId="358323504" sldId="352"/>
            <ac:spMk id="15" creationId="{0E4BAD0F-C52F-B664-CA2C-7F882070F55E}"/>
          </ac:spMkLst>
        </pc:spChg>
        <pc:spChg chg="add mod">
          <ac:chgData name="Richard Watson" userId="e5e577014c15fc33" providerId="LiveId" clId="{FFFA141C-EA62-4677-8325-9963DB8C2661}" dt="2024-11-12T13:14:12" v="2406" actId="1076"/>
          <ac:spMkLst>
            <pc:docMk/>
            <pc:sldMk cId="358323504" sldId="352"/>
            <ac:spMk id="16" creationId="{62DB18B1-A2F8-6A95-4481-E6A3AD3A3468}"/>
          </ac:spMkLst>
        </pc:spChg>
        <pc:spChg chg="add del">
          <ac:chgData name="Richard Watson" userId="e5e577014c15fc33" providerId="LiveId" clId="{FFFA141C-EA62-4677-8325-9963DB8C2661}" dt="2024-11-08T11:30:01.122" v="824" actId="478"/>
          <ac:spMkLst>
            <pc:docMk/>
            <pc:sldMk cId="358323504" sldId="352"/>
            <ac:spMk id="17" creationId="{0289C744-40B5-051A-C915-8A1932F9A0A7}"/>
          </ac:spMkLst>
        </pc:spChg>
        <pc:spChg chg="add mod">
          <ac:chgData name="Richard Watson" userId="e5e577014c15fc33" providerId="LiveId" clId="{FFFA141C-EA62-4677-8325-9963DB8C2661}" dt="2024-11-12T13:11:39.322" v="2389" actId="1076"/>
          <ac:spMkLst>
            <pc:docMk/>
            <pc:sldMk cId="358323504" sldId="352"/>
            <ac:spMk id="18" creationId="{31060D2C-AA8F-67EF-9FCC-5E7C629905D8}"/>
          </ac:spMkLst>
        </pc:spChg>
        <pc:picChg chg="del">
          <ac:chgData name="Richard Watson" userId="e5e577014c15fc33" providerId="LiveId" clId="{FFFA141C-EA62-4677-8325-9963DB8C2661}" dt="2024-11-08T11:17:08.599" v="380" actId="478"/>
          <ac:picMkLst>
            <pc:docMk/>
            <pc:sldMk cId="358323504" sldId="352"/>
            <ac:picMk id="6" creationId="{B520C53E-8329-74AB-5229-BCDE630B2E13}"/>
          </ac:picMkLst>
        </pc:picChg>
        <pc:picChg chg="add mod">
          <ac:chgData name="Richard Watson" userId="e5e577014c15fc33" providerId="LiveId" clId="{FFFA141C-EA62-4677-8325-9963DB8C2661}" dt="2024-11-12T13:11:10.978" v="2388" actId="1076"/>
          <ac:picMkLst>
            <pc:docMk/>
            <pc:sldMk cId="358323504" sldId="352"/>
            <ac:picMk id="10" creationId="{33C8492A-0679-13D5-DCCE-4A96F65AE4B1}"/>
          </ac:picMkLst>
        </pc:picChg>
      </pc:sldChg>
      <pc:sldChg chg="addSp delSp modSp mod ord">
        <pc:chgData name="Richard Watson" userId="e5e577014c15fc33" providerId="LiveId" clId="{FFFA141C-EA62-4677-8325-9963DB8C2661}" dt="2024-11-06T18:14:31.007" v="281" actId="478"/>
        <pc:sldMkLst>
          <pc:docMk/>
          <pc:sldMk cId="1550475502" sldId="353"/>
        </pc:sldMkLst>
        <pc:spChg chg="del">
          <ac:chgData name="Richard Watson" userId="e5e577014c15fc33" providerId="LiveId" clId="{FFFA141C-EA62-4677-8325-9963DB8C2661}" dt="2024-11-06T18:14:26.359" v="280" actId="478"/>
          <ac:spMkLst>
            <pc:docMk/>
            <pc:sldMk cId="1550475502" sldId="353"/>
            <ac:spMk id="2" creationId="{9FF243DF-1FE9-01BE-435F-1729F4AB3DE4}"/>
          </ac:spMkLst>
        </pc:spChg>
        <pc:spChg chg="add del mod">
          <ac:chgData name="Richard Watson" userId="e5e577014c15fc33" providerId="LiveId" clId="{FFFA141C-EA62-4677-8325-9963DB8C2661}" dt="2024-11-06T18:14:31.007" v="281" actId="478"/>
          <ac:spMkLst>
            <pc:docMk/>
            <pc:sldMk cId="1550475502" sldId="353"/>
            <ac:spMk id="5" creationId="{A1A3A497-9F80-F156-4A95-1B92CB2AE698}"/>
          </ac:spMkLst>
        </pc:spChg>
      </pc:sldChg>
      <pc:sldChg chg="addSp modSp mod modAnim">
        <pc:chgData name="Richard Watson" userId="e5e577014c15fc33" providerId="LiveId" clId="{FFFA141C-EA62-4677-8325-9963DB8C2661}" dt="2024-11-08T11:47:48.292" v="1647" actId="255"/>
        <pc:sldMkLst>
          <pc:docMk/>
          <pc:sldMk cId="115569624" sldId="354"/>
        </pc:sldMkLst>
        <pc:spChg chg="mod">
          <ac:chgData name="Richard Watson" userId="e5e577014c15fc33" providerId="LiveId" clId="{FFFA141C-EA62-4677-8325-9963DB8C2661}" dt="2024-11-08T11:47:48.292" v="1647" actId="255"/>
          <ac:spMkLst>
            <pc:docMk/>
            <pc:sldMk cId="115569624" sldId="354"/>
            <ac:spMk id="2" creationId="{9FF243DF-1FE9-01BE-435F-1729F4AB3DE4}"/>
          </ac:spMkLst>
        </pc:spChg>
        <pc:spChg chg="add mod">
          <ac:chgData name="Richard Watson" userId="e5e577014c15fc33" providerId="LiveId" clId="{FFFA141C-EA62-4677-8325-9963DB8C2661}" dt="2024-11-08T11:46:33.655" v="1606" actId="1035"/>
          <ac:spMkLst>
            <pc:docMk/>
            <pc:sldMk cId="115569624" sldId="354"/>
            <ac:spMk id="3" creationId="{6150E03B-7CF9-42E4-BEB1-FCAE33815A7A}"/>
          </ac:spMkLst>
        </pc:spChg>
        <pc:spChg chg="add mod">
          <ac:chgData name="Richard Watson" userId="e5e577014c15fc33" providerId="LiveId" clId="{FFFA141C-EA62-4677-8325-9963DB8C2661}" dt="2024-11-08T11:46:41.454" v="1612" actId="1035"/>
          <ac:spMkLst>
            <pc:docMk/>
            <pc:sldMk cId="115569624" sldId="354"/>
            <ac:spMk id="4" creationId="{1E896F5E-DBCD-BE6B-33DA-2463886D1FDF}"/>
          </ac:spMkLst>
        </pc:spChg>
        <pc:spChg chg="mod">
          <ac:chgData name="Richard Watson" userId="e5e577014c15fc33" providerId="LiveId" clId="{FFFA141C-EA62-4677-8325-9963DB8C2661}" dt="2024-11-08T11:46:29.155" v="1597" actId="1035"/>
          <ac:spMkLst>
            <pc:docMk/>
            <pc:sldMk cId="115569624" sldId="354"/>
            <ac:spMk id="5" creationId="{89A3CFEB-D184-7F8E-3EAF-8FA7A5F39AB1}"/>
          </ac:spMkLst>
        </pc:spChg>
        <pc:spChg chg="add mod">
          <ac:chgData name="Richard Watson" userId="e5e577014c15fc33" providerId="LiveId" clId="{FFFA141C-EA62-4677-8325-9963DB8C2661}" dt="2024-11-08T11:46:46.331" v="1617" actId="1035"/>
          <ac:spMkLst>
            <pc:docMk/>
            <pc:sldMk cId="115569624" sldId="354"/>
            <ac:spMk id="7" creationId="{5D220ADE-D778-504E-FDF3-1FCD7176F07E}"/>
          </ac:spMkLst>
        </pc:spChg>
        <pc:spChg chg="add mod">
          <ac:chgData name="Richard Watson" userId="e5e577014c15fc33" providerId="LiveId" clId="{FFFA141C-EA62-4677-8325-9963DB8C2661}" dt="2024-11-08T11:46:12.688" v="1584" actId="1076"/>
          <ac:spMkLst>
            <pc:docMk/>
            <pc:sldMk cId="115569624" sldId="354"/>
            <ac:spMk id="8" creationId="{FD63337D-86AA-40F3-1516-8FB8E03CFCCD}"/>
          </ac:spMkLst>
        </pc:spChg>
      </pc:sldChg>
      <pc:sldChg chg="addSp delSp modSp del mod delAnim modAnim">
        <pc:chgData name="Richard Watson" userId="e5e577014c15fc33" providerId="LiveId" clId="{FFFA141C-EA62-4677-8325-9963DB8C2661}" dt="2024-11-08T11:48:23.473" v="1648" actId="47"/>
        <pc:sldMkLst>
          <pc:docMk/>
          <pc:sldMk cId="3990613541" sldId="355"/>
        </pc:sldMkLst>
        <pc:spChg chg="del mod">
          <ac:chgData name="Richard Watson" userId="e5e577014c15fc33" providerId="LiveId" clId="{FFFA141C-EA62-4677-8325-9963DB8C2661}" dt="2024-11-02T18:37:33.603" v="131" actId="478"/>
          <ac:spMkLst>
            <pc:docMk/>
            <pc:sldMk cId="3990613541" sldId="355"/>
            <ac:spMk id="2" creationId="{9FF243DF-1FE9-01BE-435F-1729F4AB3DE4}"/>
          </ac:spMkLst>
        </pc:spChg>
        <pc:spChg chg="del mod">
          <ac:chgData name="Richard Watson" userId="e5e577014c15fc33" providerId="LiveId" clId="{FFFA141C-EA62-4677-8325-9963DB8C2661}" dt="2024-11-02T18:37:12.965" v="126" actId="478"/>
          <ac:spMkLst>
            <pc:docMk/>
            <pc:sldMk cId="3990613541" sldId="355"/>
            <ac:spMk id="4" creationId="{BFAF7377-87AF-3A8C-539C-8A9651F5DA33}"/>
          </ac:spMkLst>
        </pc:spChg>
        <pc:spChg chg="add del mod">
          <ac:chgData name="Richard Watson" userId="e5e577014c15fc33" providerId="LiveId" clId="{FFFA141C-EA62-4677-8325-9963DB8C2661}" dt="2024-11-02T18:39:43.059" v="193" actId="478"/>
          <ac:spMkLst>
            <pc:docMk/>
            <pc:sldMk cId="3990613541" sldId="355"/>
            <ac:spMk id="5" creationId="{EE6738D6-22EA-6C4A-D03C-416CFECC1BFD}"/>
          </ac:spMkLst>
        </pc:spChg>
        <pc:spChg chg="add del mod">
          <ac:chgData name="Richard Watson" userId="e5e577014c15fc33" providerId="LiveId" clId="{FFFA141C-EA62-4677-8325-9963DB8C2661}" dt="2024-11-02T18:39:30.458" v="191" actId="478"/>
          <ac:spMkLst>
            <pc:docMk/>
            <pc:sldMk cId="3990613541" sldId="355"/>
            <ac:spMk id="10" creationId="{7A62A1F3-A985-9F03-2792-515FF9AC8C45}"/>
          </ac:spMkLst>
        </pc:spChg>
        <pc:spChg chg="add del mod">
          <ac:chgData name="Richard Watson" userId="e5e577014c15fc33" providerId="LiveId" clId="{FFFA141C-EA62-4677-8325-9963DB8C2661}" dt="2024-11-02T18:40:03.648" v="196" actId="478"/>
          <ac:spMkLst>
            <pc:docMk/>
            <pc:sldMk cId="3990613541" sldId="355"/>
            <ac:spMk id="12" creationId="{8DF1EA40-0AD6-E3B4-BE76-A98623D1E3FD}"/>
          </ac:spMkLst>
        </pc:spChg>
        <pc:spChg chg="add del mod">
          <ac:chgData name="Richard Watson" userId="e5e577014c15fc33" providerId="LiveId" clId="{FFFA141C-EA62-4677-8325-9963DB8C2661}" dt="2024-11-02T18:39:49.340" v="195" actId="478"/>
          <ac:spMkLst>
            <pc:docMk/>
            <pc:sldMk cId="3990613541" sldId="355"/>
            <ac:spMk id="14" creationId="{0914F30A-CF3B-D76A-14A5-D069A98E9E54}"/>
          </ac:spMkLst>
        </pc:spChg>
        <pc:spChg chg="add mod">
          <ac:chgData name="Richard Watson" userId="e5e577014c15fc33" providerId="LiveId" clId="{FFFA141C-EA62-4677-8325-9963DB8C2661}" dt="2024-11-02T18:41:54.608" v="263" actId="1076"/>
          <ac:spMkLst>
            <pc:docMk/>
            <pc:sldMk cId="3990613541" sldId="355"/>
            <ac:spMk id="15" creationId="{95AB8DF9-DCA2-944B-5144-EBDD68BB158B}"/>
          </ac:spMkLst>
        </pc:spChg>
        <pc:picChg chg="del">
          <ac:chgData name="Richard Watson" userId="e5e577014c15fc33" providerId="LiveId" clId="{FFFA141C-EA62-4677-8325-9963DB8C2661}" dt="2024-11-02T18:39:45.988" v="194" actId="478"/>
          <ac:picMkLst>
            <pc:docMk/>
            <pc:sldMk cId="3990613541" sldId="355"/>
            <ac:picMk id="6" creationId="{B520C53E-8329-74AB-5229-BCDE630B2E13}"/>
          </ac:picMkLst>
        </pc:picChg>
        <pc:picChg chg="add mod">
          <ac:chgData name="Richard Watson" userId="e5e577014c15fc33" providerId="LiveId" clId="{FFFA141C-EA62-4677-8325-9963DB8C2661}" dt="2024-11-02T18:40:13.926" v="197" actId="14100"/>
          <ac:picMkLst>
            <pc:docMk/>
            <pc:sldMk cId="3990613541" sldId="355"/>
            <ac:picMk id="8" creationId="{EEADEF51-4440-6530-AF57-1269E0BB3170}"/>
          </ac:picMkLst>
        </pc:picChg>
      </pc:sldChg>
      <pc:sldChg chg="modSp mod">
        <pc:chgData name="Richard Watson" userId="e5e577014c15fc33" providerId="LiveId" clId="{FFFA141C-EA62-4677-8325-9963DB8C2661}" dt="2024-11-02T16:41:15.176" v="42" actId="20577"/>
        <pc:sldMkLst>
          <pc:docMk/>
          <pc:sldMk cId="3640771829" sldId="356"/>
        </pc:sldMkLst>
        <pc:spChg chg="mod">
          <ac:chgData name="Richard Watson" userId="e5e577014c15fc33" providerId="LiveId" clId="{FFFA141C-EA62-4677-8325-9963DB8C2661}" dt="2024-11-02T16:41:15.176" v="42" actId="20577"/>
          <ac:spMkLst>
            <pc:docMk/>
            <pc:sldMk cId="3640771829" sldId="356"/>
            <ac:spMk id="2" creationId="{C3A9968B-2619-4F71-AB00-4C493E120805}"/>
          </ac:spMkLst>
        </pc:spChg>
      </pc:sldChg>
      <pc:sldChg chg="addSp modSp add mod ord">
        <pc:chgData name="Richard Watson" userId="e5e577014c15fc33" providerId="LiveId" clId="{FFFA141C-EA62-4677-8325-9963DB8C2661}" dt="2024-11-11T14:59:37.810" v="2355" actId="20577"/>
        <pc:sldMkLst>
          <pc:docMk/>
          <pc:sldMk cId="2145351862" sldId="357"/>
        </pc:sldMkLst>
        <pc:spChg chg="add mod">
          <ac:chgData name="Richard Watson" userId="e5e577014c15fc33" providerId="LiveId" clId="{FFFA141C-EA62-4677-8325-9963DB8C2661}" dt="2024-11-11T14:59:37.810" v="2355" actId="20577"/>
          <ac:spMkLst>
            <pc:docMk/>
            <pc:sldMk cId="2145351862" sldId="357"/>
            <ac:spMk id="3" creationId="{817BC679-17AC-3272-2181-842B9C25E9E5}"/>
          </ac:spMkLst>
        </pc:spChg>
      </pc:sldChg>
      <pc:sldChg chg="addSp modSp add mod modAnim">
        <pc:chgData name="Richard Watson" userId="e5e577014c15fc33" providerId="LiveId" clId="{FFFA141C-EA62-4677-8325-9963DB8C2661}" dt="2024-11-08T11:58:25.788" v="2123" actId="1076"/>
        <pc:sldMkLst>
          <pc:docMk/>
          <pc:sldMk cId="410963482" sldId="358"/>
        </pc:sldMkLst>
        <pc:spChg chg="mod">
          <ac:chgData name="Richard Watson" userId="e5e577014c15fc33" providerId="LiveId" clId="{FFFA141C-EA62-4677-8325-9963DB8C2661}" dt="2024-11-08T11:58:25.788" v="2123" actId="1076"/>
          <ac:spMkLst>
            <pc:docMk/>
            <pc:sldMk cId="410963482" sldId="358"/>
            <ac:spMk id="2" creationId="{F6502ED9-A32A-6AFF-E4B7-881D84B0B8E8}"/>
          </ac:spMkLst>
        </pc:spChg>
        <pc:spChg chg="mod">
          <ac:chgData name="Richard Watson" userId="e5e577014c15fc33" providerId="LiveId" clId="{FFFA141C-EA62-4677-8325-9963DB8C2661}" dt="2024-11-08T11:57:17.399" v="2085" actId="113"/>
          <ac:spMkLst>
            <pc:docMk/>
            <pc:sldMk cId="410963482" sldId="358"/>
            <ac:spMk id="3" creationId="{91A6E371-BF94-855E-6DE3-D0A0B65C42FA}"/>
          </ac:spMkLst>
        </pc:spChg>
        <pc:spChg chg="mod">
          <ac:chgData name="Richard Watson" userId="e5e577014c15fc33" providerId="LiveId" clId="{FFFA141C-EA62-4677-8325-9963DB8C2661}" dt="2024-11-08T11:57:22.361" v="2086" actId="113"/>
          <ac:spMkLst>
            <pc:docMk/>
            <pc:sldMk cId="410963482" sldId="358"/>
            <ac:spMk id="4" creationId="{09219ED2-21FC-E88A-F91D-8B3381FF4B9E}"/>
          </ac:spMkLst>
        </pc:spChg>
        <pc:spChg chg="mod">
          <ac:chgData name="Richard Watson" userId="e5e577014c15fc33" providerId="LiveId" clId="{FFFA141C-EA62-4677-8325-9963DB8C2661}" dt="2024-11-08T11:57:11.946" v="2084" actId="113"/>
          <ac:spMkLst>
            <pc:docMk/>
            <pc:sldMk cId="410963482" sldId="358"/>
            <ac:spMk id="5" creationId="{43D43B1C-7416-8D9C-2F57-73B6CF797537}"/>
          </ac:spMkLst>
        </pc:spChg>
        <pc:spChg chg="mod">
          <ac:chgData name="Richard Watson" userId="e5e577014c15fc33" providerId="LiveId" clId="{FFFA141C-EA62-4677-8325-9963DB8C2661}" dt="2024-11-08T11:57:26.666" v="2087" actId="113"/>
          <ac:spMkLst>
            <pc:docMk/>
            <pc:sldMk cId="410963482" sldId="358"/>
            <ac:spMk id="7" creationId="{EEB2775F-F772-E678-AEE8-AAA5AF8E94F7}"/>
          </ac:spMkLst>
        </pc:spChg>
        <pc:spChg chg="mod">
          <ac:chgData name="Richard Watson" userId="e5e577014c15fc33" providerId="LiveId" clId="{FFFA141C-EA62-4677-8325-9963DB8C2661}" dt="2024-11-08T11:57:31.784" v="2088" actId="113"/>
          <ac:spMkLst>
            <pc:docMk/>
            <pc:sldMk cId="410963482" sldId="358"/>
            <ac:spMk id="8" creationId="{90259B98-CB36-A2FA-19BA-CFBBB19BAC39}"/>
          </ac:spMkLst>
        </pc:spChg>
        <pc:spChg chg="add mod">
          <ac:chgData name="Richard Watson" userId="e5e577014c15fc33" providerId="LiveId" clId="{FFFA141C-EA62-4677-8325-9963DB8C2661}" dt="2024-11-08T11:57:37.946" v="2089" actId="113"/>
          <ac:spMkLst>
            <pc:docMk/>
            <pc:sldMk cId="410963482" sldId="358"/>
            <ac:spMk id="9" creationId="{E6B26BB3-9AA2-C9AC-9A93-1A18FEA1DA8D}"/>
          </ac:spMkLst>
        </pc:spChg>
        <pc:picChg chg="mod">
          <ac:chgData name="Richard Watson" userId="e5e577014c15fc33" providerId="LiveId" clId="{FFFA141C-EA62-4677-8325-9963DB8C2661}" dt="2024-11-08T11:53:10.950" v="1785" actId="1076"/>
          <ac:picMkLst>
            <pc:docMk/>
            <pc:sldMk cId="410963482" sldId="358"/>
            <ac:picMk id="6" creationId="{0EC28DB1-41CD-CA4A-F8E2-3CAE14B402F6}"/>
          </ac:picMkLst>
        </pc:picChg>
      </pc:sldChg>
    </pc:docChg>
  </pc:docChgLst>
  <pc:docChgLst>
    <pc:chgData name="Richard Watson" userId="e5e577014c15fc33" providerId="LiveId" clId="{8EFF9311-E9C5-4F91-8C47-ACBC16104796}"/>
    <pc:docChg chg="undo custSel addSld delSld modSld sldOrd">
      <pc:chgData name="Richard Watson" userId="e5e577014c15fc33" providerId="LiveId" clId="{8EFF9311-E9C5-4F91-8C47-ACBC16104796}" dt="2024-10-16T19:01:52.677" v="2364" actId="14100"/>
      <pc:docMkLst>
        <pc:docMk/>
      </pc:docMkLst>
      <pc:sldChg chg="modSp mod modAnim">
        <pc:chgData name="Richard Watson" userId="e5e577014c15fc33" providerId="LiveId" clId="{8EFF9311-E9C5-4F91-8C47-ACBC16104796}" dt="2024-10-16T13:05:07.177" v="2302"/>
        <pc:sldMkLst>
          <pc:docMk/>
          <pc:sldMk cId="3037812869" sldId="316"/>
        </pc:sldMkLst>
        <pc:spChg chg="mod">
          <ac:chgData name="Richard Watson" userId="e5e577014c15fc33" providerId="LiveId" clId="{8EFF9311-E9C5-4F91-8C47-ACBC16104796}" dt="2024-10-15T19:26:51.449" v="115" actId="14100"/>
          <ac:spMkLst>
            <pc:docMk/>
            <pc:sldMk cId="3037812869" sldId="316"/>
            <ac:spMk id="2" creationId="{9FF243DF-1FE9-01BE-435F-1729F4AB3DE4}"/>
          </ac:spMkLst>
        </pc:spChg>
        <pc:spChg chg="mod">
          <ac:chgData name="Richard Watson" userId="e5e577014c15fc33" providerId="LiveId" clId="{8EFF9311-E9C5-4F91-8C47-ACBC16104796}" dt="2024-10-15T19:28:26.730" v="311" actId="20577"/>
          <ac:spMkLst>
            <pc:docMk/>
            <pc:sldMk cId="3037812869" sldId="316"/>
            <ac:spMk id="4" creationId="{BFAF7377-87AF-3A8C-539C-8A9651F5DA33}"/>
          </ac:spMkLst>
        </pc:spChg>
      </pc:sldChg>
      <pc:sldChg chg="del">
        <pc:chgData name="Richard Watson" userId="e5e577014c15fc33" providerId="LiveId" clId="{8EFF9311-E9C5-4F91-8C47-ACBC16104796}" dt="2024-10-15T20:25:23.156" v="2228" actId="47"/>
        <pc:sldMkLst>
          <pc:docMk/>
          <pc:sldMk cId="2102816447" sldId="324"/>
        </pc:sldMkLst>
      </pc:sldChg>
      <pc:sldChg chg="del">
        <pc:chgData name="Richard Watson" userId="e5e577014c15fc33" providerId="LiveId" clId="{8EFF9311-E9C5-4F91-8C47-ACBC16104796}" dt="2024-10-15T20:25:25.846" v="2230" actId="47"/>
        <pc:sldMkLst>
          <pc:docMk/>
          <pc:sldMk cId="3638111570" sldId="328"/>
        </pc:sldMkLst>
      </pc:sldChg>
      <pc:sldChg chg="del">
        <pc:chgData name="Richard Watson" userId="e5e577014c15fc33" providerId="LiveId" clId="{8EFF9311-E9C5-4F91-8C47-ACBC16104796}" dt="2024-10-15T20:25:27.764" v="2232" actId="47"/>
        <pc:sldMkLst>
          <pc:docMk/>
          <pc:sldMk cId="3811950613" sldId="331"/>
        </pc:sldMkLst>
      </pc:sldChg>
      <pc:sldChg chg="addSp delSp modSp mod">
        <pc:chgData name="Richard Watson" userId="e5e577014c15fc33" providerId="LiveId" clId="{8EFF9311-E9C5-4F91-8C47-ACBC16104796}" dt="2024-10-16T15:22:34.689" v="2362" actId="478"/>
        <pc:sldMkLst>
          <pc:docMk/>
          <pc:sldMk cId="2955403071" sldId="334"/>
        </pc:sldMkLst>
        <pc:spChg chg="del mod">
          <ac:chgData name="Richard Watson" userId="e5e577014c15fc33" providerId="LiveId" clId="{8EFF9311-E9C5-4F91-8C47-ACBC16104796}" dt="2024-10-16T15:22:26.751" v="2361" actId="478"/>
          <ac:spMkLst>
            <pc:docMk/>
            <pc:sldMk cId="2955403071" sldId="334"/>
            <ac:spMk id="2" creationId="{C3A9968B-2619-4F71-AB00-4C493E120805}"/>
          </ac:spMkLst>
        </pc:spChg>
        <pc:spChg chg="add del mod">
          <ac:chgData name="Richard Watson" userId="e5e577014c15fc33" providerId="LiveId" clId="{8EFF9311-E9C5-4F91-8C47-ACBC16104796}" dt="2024-10-16T15:22:34.689" v="2362" actId="478"/>
          <ac:spMkLst>
            <pc:docMk/>
            <pc:sldMk cId="2955403071" sldId="334"/>
            <ac:spMk id="4" creationId="{4C1B2B64-B00D-8216-56EE-E567BBAFB755}"/>
          </ac:spMkLst>
        </pc:spChg>
      </pc:sldChg>
      <pc:sldChg chg="del">
        <pc:chgData name="Richard Watson" userId="e5e577014c15fc33" providerId="LiveId" clId="{8EFF9311-E9C5-4F91-8C47-ACBC16104796}" dt="2024-10-15T20:25:22.094" v="2227" actId="47"/>
        <pc:sldMkLst>
          <pc:docMk/>
          <pc:sldMk cId="3749168723" sldId="336"/>
        </pc:sldMkLst>
      </pc:sldChg>
      <pc:sldChg chg="addSp modSp mod modAnim">
        <pc:chgData name="Richard Watson" userId="e5e577014c15fc33" providerId="LiveId" clId="{8EFF9311-E9C5-4F91-8C47-ACBC16104796}" dt="2024-10-15T20:24:59.534" v="2224" actId="20577"/>
        <pc:sldMkLst>
          <pc:docMk/>
          <pc:sldMk cId="1941235776" sldId="337"/>
        </pc:sldMkLst>
        <pc:spChg chg="mod">
          <ac:chgData name="Richard Watson" userId="e5e577014c15fc33" providerId="LiveId" clId="{8EFF9311-E9C5-4F91-8C47-ACBC16104796}" dt="2024-10-15T20:23:35.622" v="2078" actId="1076"/>
          <ac:spMkLst>
            <pc:docMk/>
            <pc:sldMk cId="1941235776" sldId="337"/>
            <ac:spMk id="2" creationId="{8695A271-8875-6BCE-0A4A-542683BB3917}"/>
          </ac:spMkLst>
        </pc:spChg>
        <pc:spChg chg="add mod">
          <ac:chgData name="Richard Watson" userId="e5e577014c15fc33" providerId="LiveId" clId="{8EFF9311-E9C5-4F91-8C47-ACBC16104796}" dt="2024-10-15T20:24:59.534" v="2224" actId="20577"/>
          <ac:spMkLst>
            <pc:docMk/>
            <pc:sldMk cId="1941235776" sldId="337"/>
            <ac:spMk id="3" creationId="{72ECCE82-1B6F-CED0-6E32-B10163DF6172}"/>
          </ac:spMkLst>
        </pc:spChg>
      </pc:sldChg>
      <pc:sldChg chg="del">
        <pc:chgData name="Richard Watson" userId="e5e577014c15fc33" providerId="LiveId" clId="{8EFF9311-E9C5-4F91-8C47-ACBC16104796}" dt="2024-10-15T20:25:18.547" v="2226" actId="47"/>
        <pc:sldMkLst>
          <pc:docMk/>
          <pc:sldMk cId="1450287420" sldId="342"/>
        </pc:sldMkLst>
      </pc:sldChg>
      <pc:sldChg chg="del">
        <pc:chgData name="Richard Watson" userId="e5e577014c15fc33" providerId="LiveId" clId="{8EFF9311-E9C5-4F91-8C47-ACBC16104796}" dt="2024-10-15T20:25:17.475" v="2225" actId="47"/>
        <pc:sldMkLst>
          <pc:docMk/>
          <pc:sldMk cId="3962753978" sldId="343"/>
        </pc:sldMkLst>
      </pc:sldChg>
      <pc:sldChg chg="del">
        <pc:chgData name="Richard Watson" userId="e5e577014c15fc33" providerId="LiveId" clId="{8EFF9311-E9C5-4F91-8C47-ACBC16104796}" dt="2024-10-15T20:25:26.817" v="2231" actId="47"/>
        <pc:sldMkLst>
          <pc:docMk/>
          <pc:sldMk cId="2520582305" sldId="345"/>
        </pc:sldMkLst>
      </pc:sldChg>
      <pc:sldChg chg="del">
        <pc:chgData name="Richard Watson" userId="e5e577014c15fc33" providerId="LiveId" clId="{8EFF9311-E9C5-4F91-8C47-ACBC16104796}" dt="2024-10-15T20:25:24.171" v="2229" actId="47"/>
        <pc:sldMkLst>
          <pc:docMk/>
          <pc:sldMk cId="719664809" sldId="346"/>
        </pc:sldMkLst>
      </pc:sldChg>
      <pc:sldChg chg="del">
        <pc:chgData name="Richard Watson" userId="e5e577014c15fc33" providerId="LiveId" clId="{8EFF9311-E9C5-4F91-8C47-ACBC16104796}" dt="2024-10-15T20:25:29.400" v="2233" actId="47"/>
        <pc:sldMkLst>
          <pc:docMk/>
          <pc:sldMk cId="1689351536" sldId="347"/>
        </pc:sldMkLst>
      </pc:sldChg>
      <pc:sldChg chg="addSp delSp modSp mod">
        <pc:chgData name="Richard Watson" userId="e5e577014c15fc33" providerId="LiveId" clId="{8EFF9311-E9C5-4F91-8C47-ACBC16104796}" dt="2024-10-16T13:21:32.147" v="2354" actId="20577"/>
        <pc:sldMkLst>
          <pc:docMk/>
          <pc:sldMk cId="4273949180" sldId="349"/>
        </pc:sldMkLst>
        <pc:spChg chg="mod">
          <ac:chgData name="Richard Watson" userId="e5e577014c15fc33" providerId="LiveId" clId="{8EFF9311-E9C5-4F91-8C47-ACBC16104796}" dt="2024-10-16T13:21:32.147" v="2354" actId="20577"/>
          <ac:spMkLst>
            <pc:docMk/>
            <pc:sldMk cId="4273949180" sldId="349"/>
            <ac:spMk id="2" creationId="{5475D893-E98A-260A-9EC4-B9365E533FD5}"/>
          </ac:spMkLst>
        </pc:spChg>
        <pc:spChg chg="del mod">
          <ac:chgData name="Richard Watson" userId="e5e577014c15fc33" providerId="LiveId" clId="{8EFF9311-E9C5-4F91-8C47-ACBC16104796}" dt="2024-10-15T20:26:42.048" v="2282" actId="478"/>
          <ac:spMkLst>
            <pc:docMk/>
            <pc:sldMk cId="4273949180" sldId="349"/>
            <ac:spMk id="3" creationId="{FD70D88C-5989-4007-4953-F54A4A34B778}"/>
          </ac:spMkLst>
        </pc:spChg>
        <pc:spChg chg="add del mod">
          <ac:chgData name="Richard Watson" userId="e5e577014c15fc33" providerId="LiveId" clId="{8EFF9311-E9C5-4F91-8C47-ACBC16104796}" dt="2024-10-15T20:26:44.204" v="2283" actId="478"/>
          <ac:spMkLst>
            <pc:docMk/>
            <pc:sldMk cId="4273949180" sldId="349"/>
            <ac:spMk id="6" creationId="{D75B488C-9290-0AEE-65BF-5DC740286D9F}"/>
          </ac:spMkLst>
        </pc:spChg>
        <pc:picChg chg="mod">
          <ac:chgData name="Richard Watson" userId="e5e577014c15fc33" providerId="LiveId" clId="{8EFF9311-E9C5-4F91-8C47-ACBC16104796}" dt="2024-10-16T13:16:27.399" v="2317" actId="1076"/>
          <ac:picMkLst>
            <pc:docMk/>
            <pc:sldMk cId="4273949180" sldId="349"/>
            <ac:picMk id="5" creationId="{DE72DC91-8DC9-B68C-C1D3-8F5273481A74}"/>
          </ac:picMkLst>
        </pc:picChg>
      </pc:sldChg>
      <pc:sldChg chg="modSp add mod modAnim">
        <pc:chgData name="Richard Watson" userId="e5e577014c15fc33" providerId="LiveId" clId="{8EFF9311-E9C5-4F91-8C47-ACBC16104796}" dt="2024-10-16T13:05:14.834" v="2304"/>
        <pc:sldMkLst>
          <pc:docMk/>
          <pc:sldMk cId="72657311" sldId="350"/>
        </pc:sldMkLst>
        <pc:spChg chg="mod">
          <ac:chgData name="Richard Watson" userId="e5e577014c15fc33" providerId="LiveId" clId="{8EFF9311-E9C5-4F91-8C47-ACBC16104796}" dt="2024-10-15T19:35:38.149" v="525" actId="14100"/>
          <ac:spMkLst>
            <pc:docMk/>
            <pc:sldMk cId="72657311" sldId="350"/>
            <ac:spMk id="2" creationId="{9FF243DF-1FE9-01BE-435F-1729F4AB3DE4}"/>
          </ac:spMkLst>
        </pc:spChg>
        <pc:spChg chg="mod">
          <ac:chgData name="Richard Watson" userId="e5e577014c15fc33" providerId="LiveId" clId="{8EFF9311-E9C5-4F91-8C47-ACBC16104796}" dt="2024-10-15T19:35:43.261" v="526" actId="1076"/>
          <ac:spMkLst>
            <pc:docMk/>
            <pc:sldMk cId="72657311" sldId="350"/>
            <ac:spMk id="4" creationId="{BFAF7377-87AF-3A8C-539C-8A9651F5DA33}"/>
          </ac:spMkLst>
        </pc:spChg>
      </pc:sldChg>
      <pc:sldChg chg="addSp delSp modSp add mod delAnim modAnim">
        <pc:chgData name="Richard Watson" userId="e5e577014c15fc33" providerId="LiveId" clId="{8EFF9311-E9C5-4F91-8C47-ACBC16104796}" dt="2024-10-16T13:05:19.453" v="2305"/>
        <pc:sldMkLst>
          <pc:docMk/>
          <pc:sldMk cId="3360050376" sldId="351"/>
        </pc:sldMkLst>
        <pc:spChg chg="del">
          <ac:chgData name="Richard Watson" userId="e5e577014c15fc33" providerId="LiveId" clId="{8EFF9311-E9C5-4F91-8C47-ACBC16104796}" dt="2024-10-15T19:36:15.203" v="528" actId="478"/>
          <ac:spMkLst>
            <pc:docMk/>
            <pc:sldMk cId="3360050376" sldId="351"/>
            <ac:spMk id="4" creationId="{BFAF7377-87AF-3A8C-539C-8A9651F5DA33}"/>
          </ac:spMkLst>
        </pc:spChg>
        <pc:spChg chg="add mod">
          <ac:chgData name="Richard Watson" userId="e5e577014c15fc33" providerId="LiveId" clId="{8EFF9311-E9C5-4F91-8C47-ACBC16104796}" dt="2024-10-15T19:53:04.797" v="1179" actId="20577"/>
          <ac:spMkLst>
            <pc:docMk/>
            <pc:sldMk cId="3360050376" sldId="351"/>
            <ac:spMk id="5" creationId="{89A3CFEB-D184-7F8E-3EAF-8FA7A5F39AB1}"/>
          </ac:spMkLst>
        </pc:spChg>
      </pc:sldChg>
      <pc:sldChg chg="modSp add mod modAnim">
        <pc:chgData name="Richard Watson" userId="e5e577014c15fc33" providerId="LiveId" clId="{8EFF9311-E9C5-4F91-8C47-ACBC16104796}" dt="2024-10-16T13:05:25.549" v="2306"/>
        <pc:sldMkLst>
          <pc:docMk/>
          <pc:sldMk cId="358323504" sldId="352"/>
        </pc:sldMkLst>
        <pc:spChg chg="mod">
          <ac:chgData name="Richard Watson" userId="e5e577014c15fc33" providerId="LiveId" clId="{8EFF9311-E9C5-4F91-8C47-ACBC16104796}" dt="2024-10-15T19:42:14.231" v="695" actId="20577"/>
          <ac:spMkLst>
            <pc:docMk/>
            <pc:sldMk cId="358323504" sldId="352"/>
            <ac:spMk id="2" creationId="{9FF243DF-1FE9-01BE-435F-1729F4AB3DE4}"/>
          </ac:spMkLst>
        </pc:spChg>
        <pc:spChg chg="mod">
          <ac:chgData name="Richard Watson" userId="e5e577014c15fc33" providerId="LiveId" clId="{8EFF9311-E9C5-4F91-8C47-ACBC16104796}" dt="2024-10-15T19:43:34.017" v="709" actId="113"/>
          <ac:spMkLst>
            <pc:docMk/>
            <pc:sldMk cId="358323504" sldId="352"/>
            <ac:spMk id="5" creationId="{89A3CFEB-D184-7F8E-3EAF-8FA7A5F39AB1}"/>
          </ac:spMkLst>
        </pc:spChg>
      </pc:sldChg>
      <pc:sldChg chg="modSp add modAnim">
        <pc:chgData name="Richard Watson" userId="e5e577014c15fc33" providerId="LiveId" clId="{8EFF9311-E9C5-4F91-8C47-ACBC16104796}" dt="2024-10-16T13:05:11.070" v="2303"/>
        <pc:sldMkLst>
          <pc:docMk/>
          <pc:sldMk cId="1550475502" sldId="353"/>
        </pc:sldMkLst>
        <pc:spChg chg="mod">
          <ac:chgData name="Richard Watson" userId="e5e577014c15fc33" providerId="LiveId" clId="{8EFF9311-E9C5-4F91-8C47-ACBC16104796}" dt="2024-10-15T19:45:41.198" v="713" actId="6549"/>
          <ac:spMkLst>
            <pc:docMk/>
            <pc:sldMk cId="1550475502" sldId="353"/>
            <ac:spMk id="2" creationId="{9FF243DF-1FE9-01BE-435F-1729F4AB3DE4}"/>
          </ac:spMkLst>
        </pc:spChg>
        <pc:spChg chg="mod">
          <ac:chgData name="Richard Watson" userId="e5e577014c15fc33" providerId="LiveId" clId="{8EFF9311-E9C5-4F91-8C47-ACBC16104796}" dt="2024-10-15T19:49:28.503" v="991" actId="20577"/>
          <ac:spMkLst>
            <pc:docMk/>
            <pc:sldMk cId="1550475502" sldId="353"/>
            <ac:spMk id="4" creationId="{BFAF7377-87AF-3A8C-539C-8A9651F5DA33}"/>
          </ac:spMkLst>
        </pc:spChg>
      </pc:sldChg>
      <pc:sldChg chg="modSp add mod modAnim">
        <pc:chgData name="Richard Watson" userId="e5e577014c15fc33" providerId="LiveId" clId="{8EFF9311-E9C5-4F91-8C47-ACBC16104796}" dt="2024-10-16T13:05:38.291" v="2307"/>
        <pc:sldMkLst>
          <pc:docMk/>
          <pc:sldMk cId="115569624" sldId="354"/>
        </pc:sldMkLst>
        <pc:spChg chg="mod">
          <ac:chgData name="Richard Watson" userId="e5e577014c15fc33" providerId="LiveId" clId="{8EFF9311-E9C5-4F91-8C47-ACBC16104796}" dt="2024-10-15T19:56:17.851" v="1208" actId="14100"/>
          <ac:spMkLst>
            <pc:docMk/>
            <pc:sldMk cId="115569624" sldId="354"/>
            <ac:spMk id="5" creationId="{89A3CFEB-D184-7F8E-3EAF-8FA7A5F39AB1}"/>
          </ac:spMkLst>
        </pc:spChg>
      </pc:sldChg>
      <pc:sldChg chg="modSp add mod ord modAnim">
        <pc:chgData name="Richard Watson" userId="e5e577014c15fc33" providerId="LiveId" clId="{8EFF9311-E9C5-4F91-8C47-ACBC16104796}" dt="2024-10-16T19:01:52.677" v="2364" actId="14100"/>
        <pc:sldMkLst>
          <pc:docMk/>
          <pc:sldMk cId="3990613541" sldId="355"/>
        </pc:sldMkLst>
        <pc:spChg chg="mod">
          <ac:chgData name="Richard Watson" userId="e5e577014c15fc33" providerId="LiveId" clId="{8EFF9311-E9C5-4F91-8C47-ACBC16104796}" dt="2024-10-16T13:22:16.445" v="2358" actId="1076"/>
          <ac:spMkLst>
            <pc:docMk/>
            <pc:sldMk cId="3990613541" sldId="355"/>
            <ac:spMk id="2" creationId="{9FF243DF-1FE9-01BE-435F-1729F4AB3DE4}"/>
          </ac:spMkLst>
        </pc:spChg>
        <pc:spChg chg="mod">
          <ac:chgData name="Richard Watson" userId="e5e577014c15fc33" providerId="LiveId" clId="{8EFF9311-E9C5-4F91-8C47-ACBC16104796}" dt="2024-10-16T19:01:52.677" v="2364" actId="14100"/>
          <ac:spMkLst>
            <pc:docMk/>
            <pc:sldMk cId="3990613541" sldId="355"/>
            <ac:spMk id="4" creationId="{BFAF7377-87AF-3A8C-539C-8A9651F5DA33}"/>
          </ac:spMkLst>
        </pc:spChg>
        <pc:picChg chg="mod">
          <ac:chgData name="Richard Watson" userId="e5e577014c15fc33" providerId="LiveId" clId="{8EFF9311-E9C5-4F91-8C47-ACBC16104796}" dt="2024-10-16T13:21:23.392" v="2344" actId="1076"/>
          <ac:picMkLst>
            <pc:docMk/>
            <pc:sldMk cId="3990613541" sldId="355"/>
            <ac:picMk id="6" creationId="{B520C53E-8329-74AB-5229-BCDE630B2E13}"/>
          </ac:picMkLst>
        </pc:picChg>
      </pc:sldChg>
      <pc:sldChg chg="add">
        <pc:chgData name="Richard Watson" userId="e5e577014c15fc33" providerId="LiveId" clId="{8EFF9311-E9C5-4F91-8C47-ACBC16104796}" dt="2024-10-16T15:22:19.328" v="2360" actId="2890"/>
        <pc:sldMkLst>
          <pc:docMk/>
          <pc:sldMk cId="3640771829" sldId="3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58267-C258-33CD-5A49-729CD05D7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952A5A-C8F2-C00C-443F-9CC95DBAF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8BC7B-F889-9DB3-3876-79948156C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EB6E-A581-7B6D-F738-16777B8B6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7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12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BA970-86B8-1A89-AF37-FDCBC72BB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7EC6F-7C89-ABEB-9DE1-9CCAA81A0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611790-7D51-D049-3790-B88B4693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A54D7-307B-91CC-A51B-938C80820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8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0F250-F5B1-2092-9B03-28A31683A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785" y="357809"/>
            <a:ext cx="7645484" cy="5421668"/>
          </a:xfrm>
        </p:spPr>
        <p:txBody>
          <a:bodyPr/>
          <a:lstStyle/>
          <a:p>
            <a:r>
              <a:rPr lang="en-US" sz="4000" dirty="0"/>
              <a:t>The first miraculous catch of fish </a:t>
            </a: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Lessons from select miracles of Jesus and a study of what miracles are (and are not)</a:t>
            </a:r>
          </a:p>
        </p:txBody>
      </p:sp>
    </p:spTree>
    <p:extLst>
      <p:ext uri="{BB962C8B-B14F-4D97-AF65-F5344CB8AC3E}">
        <p14:creationId xmlns:p14="http://schemas.microsoft.com/office/powerpoint/2010/main" val="364077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D473C6-5569-CB8E-F5DD-17A433112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7BC679-17AC-3272-2181-842B9C25E9E5}"/>
              </a:ext>
            </a:extLst>
          </p:cNvPr>
          <p:cNvSpPr txBox="1"/>
          <p:nvPr/>
        </p:nvSpPr>
        <p:spPr>
          <a:xfrm>
            <a:off x="1289537" y="1063741"/>
            <a:ext cx="10292861" cy="492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x-none" sz="2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G1411 - dunamis, </a:t>
            </a:r>
            <a:r>
              <a:rPr lang="x-none" sz="24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doo'-nam-is</a:t>
            </a:r>
            <a:r>
              <a:rPr lang="x-none" sz="2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 </a:t>
            </a:r>
            <a:r>
              <a:rPr lang="x-none" sz="24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–(MIRACLE)</a:t>
            </a:r>
            <a:r>
              <a:rPr lang="x-none" sz="2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 </a:t>
            </a:r>
            <a:r>
              <a:rPr lang="x-none" sz="2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From G1410; </a:t>
            </a:r>
            <a:r>
              <a:rPr lang="x-none" sz="2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force</a:t>
            </a:r>
            <a:r>
              <a:rPr lang="x-none" sz="2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 (literally or figuratively); specifically miraculous </a:t>
            </a:r>
            <a:r>
              <a:rPr lang="x-none" sz="2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power</a:t>
            </a:r>
            <a:r>
              <a:rPr lang="x-none" sz="2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 (usually by implication a </a:t>
            </a:r>
            <a:r>
              <a:rPr lang="x-none" sz="2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miracle</a:t>
            </a:r>
            <a:r>
              <a:rPr lang="x-none" sz="2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 itself): </a:t>
            </a:r>
            <a:endParaRPr lang="en-US" sz="24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Verdan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Verdan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G5059 – </a:t>
            </a:r>
            <a:r>
              <a:rPr lang="x-none" sz="2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teras, </a:t>
            </a:r>
            <a:r>
              <a:rPr lang="x-none" sz="24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ter'-as</a:t>
            </a:r>
            <a:r>
              <a:rPr lang="x-none" sz="2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 – </a:t>
            </a:r>
            <a:r>
              <a:rPr lang="x-none" sz="24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(WONDER)</a:t>
            </a:r>
            <a:r>
              <a:rPr lang="x-none" sz="2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  a prodigy or omen: - wonder.</a:t>
            </a:r>
            <a:br>
              <a:rPr lang="en-US" sz="2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</a:br>
            <a:endParaRPr lang="en-US" sz="24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Verdan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G4592 - </a:t>
            </a:r>
            <a:r>
              <a:rPr lang="x-none" sz="2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sēmeion, </a:t>
            </a:r>
            <a:r>
              <a:rPr lang="x-none" sz="24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say-mi'-on</a:t>
            </a:r>
            <a:r>
              <a:rPr lang="x-none" sz="2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 – </a:t>
            </a:r>
            <a:r>
              <a:rPr lang="x-none" sz="24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(SIGN)</a:t>
            </a:r>
            <a:r>
              <a:rPr lang="x-none" sz="2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 an indication, especially ceremonially or supernaturally</a:t>
            </a:r>
            <a:endParaRPr lang="en-US" sz="2400" i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Verdan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i="1" kern="100" dirty="0">
              <a:solidFill>
                <a:schemeClr val="bg1"/>
              </a:solidFill>
              <a:ea typeface="Aptos" panose="020B0004020202020204" pitchFamily="34" charset="0"/>
              <a:cs typeface="Verdan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Verdana" panose="020B0604030504040204" pitchFamily="34" charset="0"/>
              </a:rPr>
              <a:t>Also watch for the words “work(s)</a:t>
            </a:r>
            <a:r>
              <a:rPr lang="en-US" sz="2400" b="1" kern="100" dirty="0">
                <a:solidFill>
                  <a:schemeClr val="bg1"/>
                </a:solidFill>
                <a:ea typeface="Aptos" panose="020B0004020202020204" pitchFamily="34" charset="0"/>
                <a:cs typeface="Verdana" panose="020B0604030504040204" pitchFamily="34" charset="0"/>
              </a:rPr>
              <a:t>” and “mighty Deeds” – these also typically refer to a miraculous event</a:t>
            </a:r>
            <a:endParaRPr lang="en-US" sz="2400" b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5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B520C53E-8329-74AB-5229-BCDE630B2E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1" b="21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F7377-87AF-3A8C-539C-8A9651F5DA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1676401"/>
            <a:ext cx="6618252" cy="3012830"/>
          </a:xfrm>
        </p:spPr>
        <p:txBody>
          <a:bodyPr>
            <a:normAutofit/>
          </a:bodyPr>
          <a:lstStyle/>
          <a:p>
            <a:r>
              <a:rPr lang="en-US" dirty="0"/>
              <a:t>Works of a supernatural origin and character, such as cannot be produced by natural agents and means</a:t>
            </a:r>
          </a:p>
          <a:p>
            <a:endParaRPr lang="en-US" dirty="0"/>
          </a:p>
          <a:p>
            <a:r>
              <a:rPr lang="en-US" dirty="0"/>
              <a:t>The miraculous is not to be confused with the providential, where God operates within the usual course of nature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954" y="-135867"/>
            <a:ext cx="10808676" cy="1301260"/>
          </a:xfrm>
        </p:spPr>
        <p:txBody>
          <a:bodyPr/>
          <a:lstStyle/>
          <a:p>
            <a:pPr algn="l"/>
            <a:r>
              <a:rPr lang="en-US" sz="3200" dirty="0"/>
              <a:t>The call to discipleship and the miraculous catch of fish </a:t>
            </a:r>
            <a:r>
              <a:rPr lang="en-US" sz="2000" dirty="0"/>
              <a:t>(Luke 5:1-11)</a:t>
            </a:r>
          </a:p>
        </p:txBody>
      </p:sp>
      <p:pic>
        <p:nvPicPr>
          <p:cNvPr id="10" name="Picture 9" descr="A map of the bible">
            <a:extLst>
              <a:ext uri="{FF2B5EF4-FFF2-40B4-BE49-F238E27FC236}">
                <a16:creationId xmlns:a16="http://schemas.microsoft.com/office/drawing/2014/main" id="{33C8492A-0679-13D5-DCCE-4A96F65AE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01" y="926122"/>
            <a:ext cx="4652375" cy="57677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CAD31C-A634-C5D2-D0A3-B288F9373F25}"/>
              </a:ext>
            </a:extLst>
          </p:cNvPr>
          <p:cNvSpPr txBox="1"/>
          <p:nvPr/>
        </p:nvSpPr>
        <p:spPr>
          <a:xfrm>
            <a:off x="1137139" y="1757349"/>
            <a:ext cx="3470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Jesus’ public ministry started in Judea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John 1:35-42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John 4:1-3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Mark 1:14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CD5388-A176-34EA-0A4A-E47A3DEAAEE6}"/>
              </a:ext>
            </a:extLst>
          </p:cNvPr>
          <p:cNvSpPr txBox="1"/>
          <p:nvPr/>
        </p:nvSpPr>
        <p:spPr>
          <a:xfrm>
            <a:off x="1137139" y="401632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Jesus moved his ministry to Galilee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Matthew 4:18-22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Mark 1:16-20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Luke 5:1-11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DB18B1-A2F8-6A95-4481-E6A3AD3A3468}"/>
              </a:ext>
            </a:extLst>
          </p:cNvPr>
          <p:cNvSpPr/>
          <p:nvPr/>
        </p:nvSpPr>
        <p:spPr>
          <a:xfrm>
            <a:off x="9114690" y="4516885"/>
            <a:ext cx="1735016" cy="785454"/>
          </a:xfrm>
          <a:prstGeom prst="ellipse">
            <a:avLst/>
          </a:prstGeom>
          <a:noFill/>
          <a:ln w="41275">
            <a:solidFill>
              <a:srgbClr val="FF0000">
                <a:alpha val="8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060D2C-AA8F-67EF-9FCC-5E7C629905D8}"/>
              </a:ext>
            </a:extLst>
          </p:cNvPr>
          <p:cNvSpPr/>
          <p:nvPr/>
        </p:nvSpPr>
        <p:spPr>
          <a:xfrm>
            <a:off x="8510952" y="1450200"/>
            <a:ext cx="1735016" cy="961292"/>
          </a:xfrm>
          <a:prstGeom prst="ellipse">
            <a:avLst/>
          </a:prstGeom>
          <a:noFill/>
          <a:ln w="41275">
            <a:solidFill>
              <a:srgbClr val="FF0000">
                <a:alpha val="8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37937B-33E0-87B7-1571-88EF89DC788B}"/>
              </a:ext>
            </a:extLst>
          </p:cNvPr>
          <p:cNvSpPr/>
          <p:nvPr/>
        </p:nvSpPr>
        <p:spPr>
          <a:xfrm>
            <a:off x="7907213" y="4985816"/>
            <a:ext cx="1207477" cy="633046"/>
          </a:xfrm>
          <a:prstGeom prst="ellipse">
            <a:avLst/>
          </a:prstGeom>
          <a:noFill/>
          <a:ln w="41275">
            <a:solidFill>
              <a:srgbClr val="FF0000">
                <a:alpha val="8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53" y="0"/>
            <a:ext cx="10849707" cy="1301260"/>
          </a:xfrm>
        </p:spPr>
        <p:txBody>
          <a:bodyPr/>
          <a:lstStyle/>
          <a:p>
            <a:pPr algn="l"/>
            <a:r>
              <a:rPr lang="en-US" sz="3200" dirty="0"/>
              <a:t>The call to discipleship and the miraculous catch of fish </a:t>
            </a:r>
            <a:r>
              <a:rPr lang="en-US" sz="2000" dirty="0"/>
              <a:t>(Luke 5:1-11)</a:t>
            </a: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B520C53E-8329-74AB-5229-BCDE630B2E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1" b="21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3CFEB-D184-7F8E-3EAF-8FA7A5F39A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3631" y="1810281"/>
            <a:ext cx="6377354" cy="797943"/>
          </a:xfrm>
        </p:spPr>
        <p:txBody>
          <a:bodyPr>
            <a:noAutofit/>
          </a:bodyPr>
          <a:lstStyle/>
          <a:p>
            <a:r>
              <a:rPr lang="en-US" dirty="0"/>
              <a:t>All three accounts take place at the Sea of Galilee</a:t>
            </a:r>
            <a:br>
              <a:rPr lang="x-none" dirty="0"/>
            </a:b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150E03B-7CF9-42E4-BEB1-FCAE33815A7A}"/>
              </a:ext>
            </a:extLst>
          </p:cNvPr>
          <p:cNvSpPr txBox="1">
            <a:spLocks/>
          </p:cNvSpPr>
          <p:nvPr/>
        </p:nvSpPr>
        <p:spPr>
          <a:xfrm>
            <a:off x="5603631" y="2766027"/>
            <a:ext cx="6377354" cy="797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three accounts mention 3 of the same people – Peter, James &amp; John *</a:t>
            </a:r>
            <a:br>
              <a:rPr lang="x-none" dirty="0"/>
            </a:b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E896F5E-DBCD-BE6B-33DA-2463886D1FDF}"/>
              </a:ext>
            </a:extLst>
          </p:cNvPr>
          <p:cNvSpPr txBox="1">
            <a:spLocks/>
          </p:cNvSpPr>
          <p:nvPr/>
        </p:nvSpPr>
        <p:spPr>
          <a:xfrm>
            <a:off x="5603631" y="3792963"/>
            <a:ext cx="6377354" cy="797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three accounts refer to the same activity – fishing / cleaning and mending of nets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D220ADE-D778-504E-FDF3-1FCD7176F07E}"/>
              </a:ext>
            </a:extLst>
          </p:cNvPr>
          <p:cNvSpPr txBox="1">
            <a:spLocks/>
          </p:cNvSpPr>
          <p:nvPr/>
        </p:nvSpPr>
        <p:spPr>
          <a:xfrm>
            <a:off x="5603631" y="4758114"/>
            <a:ext cx="6377354" cy="797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three accounts record the same call to action – to make fishers of men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63337D-86AA-40F3-1516-8FB8E03CFCCD}"/>
              </a:ext>
            </a:extLst>
          </p:cNvPr>
          <p:cNvSpPr txBox="1">
            <a:spLocks/>
          </p:cNvSpPr>
          <p:nvPr/>
        </p:nvSpPr>
        <p:spPr>
          <a:xfrm>
            <a:off x="5603631" y="5681713"/>
            <a:ext cx="6377354" cy="10853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three accounts record the same response – jobs were left behind and Jesus was followed full time</a:t>
            </a:r>
          </a:p>
        </p:txBody>
      </p:sp>
    </p:spTree>
    <p:extLst>
      <p:ext uri="{BB962C8B-B14F-4D97-AF65-F5344CB8AC3E}">
        <p14:creationId xmlns:p14="http://schemas.microsoft.com/office/powerpoint/2010/main" val="1155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05CD6-D008-D7C2-AC64-A936E3B9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2ED9-A32A-6AFF-E4B7-881D84B0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8" y="197327"/>
            <a:ext cx="10849707" cy="810856"/>
          </a:xfrm>
        </p:spPr>
        <p:txBody>
          <a:bodyPr/>
          <a:lstStyle/>
          <a:p>
            <a:pPr algn="l"/>
            <a:r>
              <a:rPr lang="en-US" sz="3200" dirty="0"/>
              <a:t>The call to discipleship  </a:t>
            </a:r>
            <a:r>
              <a:rPr lang="en-US" sz="2000" dirty="0"/>
              <a:t>(Luke 5:1-11)</a:t>
            </a: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0EC28DB1-41CD-CA4A-F8E2-3CAE14B402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1" b="21"/>
          <a:stretch/>
        </p:blipFill>
        <p:spPr>
          <a:xfrm>
            <a:off x="928468" y="2337948"/>
            <a:ext cx="3707972" cy="370797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43B1C-7416-8D9C-2F57-73B6CF7975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3631" y="1610990"/>
            <a:ext cx="6377354" cy="797943"/>
          </a:xfrm>
        </p:spPr>
        <p:txBody>
          <a:bodyPr>
            <a:noAutofit/>
          </a:bodyPr>
          <a:lstStyle/>
          <a:p>
            <a:r>
              <a:rPr lang="en-US" b="1" dirty="0"/>
              <a:t>We must learn something – Luke 5:1-3</a:t>
            </a:r>
            <a:br>
              <a:rPr lang="x-none" b="1" dirty="0"/>
            </a:br>
            <a:endParaRPr lang="en-US" b="1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1A6E371-BF94-855E-6DE3-D0A0B65C42FA}"/>
              </a:ext>
            </a:extLst>
          </p:cNvPr>
          <p:cNvSpPr txBox="1">
            <a:spLocks/>
          </p:cNvSpPr>
          <p:nvPr/>
        </p:nvSpPr>
        <p:spPr>
          <a:xfrm>
            <a:off x="5334000" y="2437783"/>
            <a:ext cx="6646985" cy="797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We must understand something - Luke 5:3-8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9219ED2-21FC-E88A-F91D-8B3381FF4B9E}"/>
              </a:ext>
            </a:extLst>
          </p:cNvPr>
          <p:cNvSpPr txBox="1">
            <a:spLocks/>
          </p:cNvSpPr>
          <p:nvPr/>
        </p:nvSpPr>
        <p:spPr>
          <a:xfrm>
            <a:off x="4818185" y="3300597"/>
            <a:ext cx="7162800" cy="797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We must acknowledge something – Luke 5:8-10a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EB2775F-F772-E678-AEE8-AAA5AF8E94F7}"/>
              </a:ext>
            </a:extLst>
          </p:cNvPr>
          <p:cNvSpPr txBox="1">
            <a:spLocks/>
          </p:cNvSpPr>
          <p:nvPr/>
        </p:nvSpPr>
        <p:spPr>
          <a:xfrm>
            <a:off x="5603631" y="4171964"/>
            <a:ext cx="6377354" cy="797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We must change something – Luke 5:10b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0259B98-CB36-A2FA-19BA-CFBBB19BAC39}"/>
              </a:ext>
            </a:extLst>
          </p:cNvPr>
          <p:cNvSpPr txBox="1">
            <a:spLocks/>
          </p:cNvSpPr>
          <p:nvPr/>
        </p:nvSpPr>
        <p:spPr>
          <a:xfrm>
            <a:off x="5603631" y="4990057"/>
            <a:ext cx="6377354" cy="797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We must give up something (sacrifice) – Luke 5:11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B26BB3-9AA2-C9AC-9A93-1A18FEA1DA8D}"/>
              </a:ext>
            </a:extLst>
          </p:cNvPr>
          <p:cNvSpPr txBox="1">
            <a:spLocks/>
          </p:cNvSpPr>
          <p:nvPr/>
        </p:nvSpPr>
        <p:spPr>
          <a:xfrm>
            <a:off x="5603631" y="6045919"/>
            <a:ext cx="6377354" cy="6362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We must do something  – Luke 5:11</a:t>
            </a:r>
          </a:p>
        </p:txBody>
      </p:sp>
    </p:spTree>
    <p:extLst>
      <p:ext uri="{BB962C8B-B14F-4D97-AF65-F5344CB8AC3E}">
        <p14:creationId xmlns:p14="http://schemas.microsoft.com/office/powerpoint/2010/main" val="4109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 build="p"/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076" y="820615"/>
            <a:ext cx="6588115" cy="4268842"/>
          </a:xfrm>
        </p:spPr>
        <p:txBody>
          <a:bodyPr/>
          <a:lstStyle/>
          <a:p>
            <a:r>
              <a:rPr lang="en-US" dirty="0"/>
              <a:t>Next WEEK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THROUGH THE ROOF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MATTHEW 9:1-8</a:t>
            </a:r>
            <a:br>
              <a:rPr lang="en-US" dirty="0"/>
            </a:br>
            <a:r>
              <a:rPr lang="en-US" dirty="0"/>
              <a:t>MARK 2:1-12</a:t>
            </a:r>
            <a:br>
              <a:rPr lang="en-US" dirty="0"/>
            </a:br>
            <a:r>
              <a:rPr lang="en-US" dirty="0"/>
              <a:t>LUKE 5:17-26</a:t>
            </a:r>
          </a:p>
        </p:txBody>
      </p:sp>
      <p:pic>
        <p:nvPicPr>
          <p:cNvPr id="5" name="Picture Placeholder 14" descr="Mountains under near dusk sky">
            <a:extLst>
              <a:ext uri="{FF2B5EF4-FFF2-40B4-BE49-F238E27FC236}">
                <a16:creationId xmlns:a16="http://schemas.microsoft.com/office/drawing/2014/main" id="{DE72DC91-8DC9-B68C-C1D3-8F5273481A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3191" r="13191"/>
          <a:stretch/>
        </p:blipFill>
        <p:spPr>
          <a:xfrm>
            <a:off x="1371606" y="3205313"/>
            <a:ext cx="3043077" cy="3043083"/>
          </a:xfrm>
        </p:spPr>
      </p:pic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{E9AD8066-BA5B-4717-9508-B54BD80B76EC}tf89338750_win32</Template>
  <TotalTime>1203</TotalTime>
  <Words>368</Words>
  <Application>Microsoft Office PowerPoint</Application>
  <PresentationFormat>Widescreen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Univers</vt:lpstr>
      <vt:lpstr>GradientVTI</vt:lpstr>
      <vt:lpstr>PowerPoint Presentation</vt:lpstr>
      <vt:lpstr>The first miraculous catch of fish   Lessons from select miracles of Jesus and a study of what miracles are (and are not)</vt:lpstr>
      <vt:lpstr>PowerPoint Presentation</vt:lpstr>
      <vt:lpstr>PowerPoint Presentation</vt:lpstr>
      <vt:lpstr>The call to discipleship and the miraculous catch of fish (Luke 5:1-11)</vt:lpstr>
      <vt:lpstr>The call to discipleship and the miraculous catch of fish (Luke 5:1-11)</vt:lpstr>
      <vt:lpstr>The call to discipleship  (Luke 5:1-11)</vt:lpstr>
      <vt:lpstr>Next WEEK  THROUGH THE ROOF  MATTHEW 9:1-8 MARK 2:1-12 LUKE 5:17-26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Watson</dc:creator>
  <cp:lastModifiedBy>Cindy Nelson</cp:lastModifiedBy>
  <cp:revision>2</cp:revision>
  <dcterms:created xsi:type="dcterms:W3CDTF">2024-10-15T19:17:00Z</dcterms:created>
  <dcterms:modified xsi:type="dcterms:W3CDTF">2024-11-18T19:00:50Z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