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204" r:id="rId2"/>
    <p:sldId id="2190" r:id="rId3"/>
    <p:sldId id="2187" r:id="rId4"/>
    <p:sldId id="2188" r:id="rId5"/>
    <p:sldId id="2150" r:id="rId6"/>
    <p:sldId id="2191" r:id="rId7"/>
    <p:sldId id="2192" r:id="rId8"/>
    <p:sldId id="2203" r:id="rId9"/>
    <p:sldId id="2197" r:id="rId10"/>
    <p:sldId id="2198" r:id="rId11"/>
    <p:sldId id="2199" r:id="rId12"/>
    <p:sldId id="2200" r:id="rId13"/>
    <p:sldId id="2201" r:id="rId14"/>
    <p:sldId id="2017" r:id="rId15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3" d="100"/>
          <a:sy n="103" d="100"/>
        </p:scale>
        <p:origin x="114" y="348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706E485-9D01-1B38-755F-809328FE2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C540A9A-9B18-EEAF-FCC5-08B7F566CAE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E396AFA-ADB7-25E4-F7F3-8848A27208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5927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9A9F725-0025-7840-02FB-B35869DB7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55A2400-5DFE-A7C3-933B-309F578E8D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7141315-3B31-C9CD-8D99-D00EE76B76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915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907CB10-B4D7-16FD-44BE-70D1B8E4BD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280A666-AC93-165B-BD94-4A3F4C47ED7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2D8F313-2A7E-9E95-DB9B-505B8DE286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5065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CEEF0AF-0AEB-8DE0-858B-C215F7F4D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ED50E3C-0B77-BF8C-8156-3F9220F3F9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F643D0C-8460-E5A3-E1A5-79F15EA77C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5964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7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E05E446-263E-BA00-2143-68A0AA148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EFE609A-19F6-0944-1571-1CD083661B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75FD211-D1A1-D801-F18F-9273606546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73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88497F6-75B8-D723-1C7B-CCACF76E4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FE50FC3-265B-468B-C99F-74949E1F10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6001E1F-EEAF-ACD4-8046-F7D95FF120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5058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D1097FC1-8A73-4C0F-E872-DB4A31E5D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1060170-FD82-9503-DACE-2DE53E3645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81E4D77-AF3B-4A36-AFE7-3B073A4732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9460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A8CDDAF-0F38-6749-EE6D-C21AABC36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9EFC7E5-5A98-B3F0-8931-3492D088E2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22E7CA5-E9FC-2A82-DB33-B9310F1180E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9571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D27F4CD-2BCB-D069-02FA-D4C0C452A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1369246-94A2-FD42-8AFC-1B86BAE916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FE21380-B978-324C-C4CE-5C7199BC15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8701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542EDD6-251E-D0E2-CBC2-CE65583B6A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8F2BC3F-B3BE-C4F1-D0D8-C2BA57DFE1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87C090E-2A61-3A00-90A9-15FF1DC158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663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D4D15F0-5426-0910-0172-9D2C3F50B3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7E98AAA-9653-BFDF-5905-14FB524042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5AD364A-5824-9B40-1171-066AC82085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09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7613C77-09AF-F1CE-CE82-E59A0082E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04B12FF-871B-C536-E92B-97E9F060E6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BB253AF-21B2-E87E-2192-703544B5D0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398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28D9-3388-CF8F-3F5E-86BC08774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9E203E-9C48-FD3B-5345-3025229F9D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73A19-F630-2B37-C0C9-BAA0D51A143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book with a bookmark&#10;&#10;Description automatically generated">
            <a:extLst>
              <a:ext uri="{FF2B5EF4-FFF2-40B4-BE49-F238E27FC236}">
                <a16:creationId xmlns:a16="http://schemas.microsoft.com/office/drawing/2014/main" id="{98E2D18A-E66D-831B-0B6D-27E45A020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02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DC06DA3-2AFD-AB9D-16AD-503935819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9FCABF1-5D8D-C6AC-268D-41676177D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D5F24B4-C0A7-04BA-3B63-61216B404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2813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Perversion of pride and arrogance—Prov. 8:13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“gossip”—Prov.  16:28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1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2C90412-E310-AB17-1E3D-38E5871EA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C4BCB8A-68A2-133E-D644-9AF2112F7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4C74FF7-0532-8CAB-3F11-45D6F2381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Perversion of pride and arrogance—Prov. 8:13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“gossip”—Prov.  16:28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alcohol—Prov. 23:33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56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3C967B3-E924-31E2-87B0-16CCCABFC2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D4AE554-8A3E-FDD3-17EE-DF2F7A1BBD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6456E9C-1195-C6CF-E707-B9501E0C2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374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Perversion of pride and arrogance—Prov. 8:13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“gossip”—Prov.  16:28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alcohol—Prov. 23:33</a:t>
            </a:r>
          </a:p>
          <a:p>
            <a:pPr marL="457200" lvl="1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82575" algn="l"/>
                <a:tab pos="574675" algn="l"/>
              </a:tabLst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perverse nation on Pentecost—Acts 2:40</a:t>
            </a:r>
          </a:p>
        </p:txBody>
      </p:sp>
    </p:spTree>
    <p:extLst>
      <p:ext uri="{BB962C8B-B14F-4D97-AF65-F5344CB8AC3E}">
        <p14:creationId xmlns:p14="http://schemas.microsoft.com/office/powerpoint/2010/main" val="80713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5BD3140-E875-9C2D-43C9-63A13C32D4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F25FD59-919C-CCB8-FDD5-C98365FEA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AC4B4D8-B710-4B44-8C65-1A2B09187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4237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Perversion of pride and arrogance—Prov. 8:13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“gossip”—Prov.  16:28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The perversion of alcohol—Prov. 23:33</a:t>
            </a:r>
          </a:p>
          <a:p>
            <a:pPr marL="457200" lvl="1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82575" algn="l"/>
                <a:tab pos="574675" algn="l"/>
              </a:tabLst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perverse nation on Pentecost—Acts 2:40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282575" algn="l"/>
                <a:tab pos="574675" algn="l"/>
              </a:tabLst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holy people in a perverse world—Phil. 2:17</a:t>
            </a:r>
          </a:p>
        </p:txBody>
      </p:sp>
    </p:spTree>
    <p:extLst>
      <p:ext uri="{BB962C8B-B14F-4D97-AF65-F5344CB8AC3E}">
        <p14:creationId xmlns:p14="http://schemas.microsoft.com/office/powerpoint/2010/main" val="407948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39985" y="587828"/>
            <a:ext cx="8716104" cy="84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Non-Perverted Plan of Salvation 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62820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FB70687-0923-1520-6C87-C05D0DF47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9FC81FF-17F6-1CF2-E6BE-28E04FC7B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Introductory Thoughts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0A913C4-5FC2-2012-B3F7-ACC7CCE0D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When you hear the words “pervert” or “perversion” what do you think?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40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D059ED7-CA85-FEEA-F885-7E07E665F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DFE1CE3-8D33-D870-F26D-4566F2411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Introductory Thoughts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135571A-CB60-C6B4-CEE8-DD469DCEC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144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When you hear the words “pervert” or “perversion” what do you think?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is interesting to see how God uses this world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2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BBF516E-D4FC-10C7-0F82-22DC4F5FB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E68E27B-646C-7F49-C927-C58754E5F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Introductory Thoughts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4B263B65-6190-179A-CEA3-0D43510B1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194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When you hear the words “pervert” or “perversion” what do you think?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It is interesting to see how God uses this world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Tonight’s lesson looks at “non-sexual” perversion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00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D2E0B3B-F5D9-D731-8F11-C2458F09E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C9F53496-42BC-2119-4074-0AA1AD17A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4A8A020-6A75-F1A7-BCFA-A80895F30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</p:txBody>
      </p:sp>
    </p:spTree>
    <p:extLst>
      <p:ext uri="{BB962C8B-B14F-4D97-AF65-F5344CB8AC3E}">
        <p14:creationId xmlns:p14="http://schemas.microsoft.com/office/powerpoint/2010/main" val="762322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5F321C9-4586-0E72-4E38-FA61948268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30FD0BA-7E0B-82BD-1480-1453D13F5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EB847C6-89F6-1CDA-E2B5-F54096BF4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1018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</p:txBody>
      </p:sp>
    </p:spTree>
    <p:extLst>
      <p:ext uri="{BB962C8B-B14F-4D97-AF65-F5344CB8AC3E}">
        <p14:creationId xmlns:p14="http://schemas.microsoft.com/office/powerpoint/2010/main" val="208644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9500E66-1E2E-8DA4-D184-EDD9BB703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EBC273A-CE22-7EF8-9E1B-27CA48958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BB404DD-5329-EE3F-714F-ECD4C8F13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151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</a:t>
            </a:r>
          </a:p>
        </p:txBody>
      </p:sp>
    </p:spTree>
    <p:extLst>
      <p:ext uri="{BB962C8B-B14F-4D97-AF65-F5344CB8AC3E}">
        <p14:creationId xmlns:p14="http://schemas.microsoft.com/office/powerpoint/2010/main" val="3115427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FAB3B09-1262-44C0-13B7-DAE202A6A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6833986-9AA6-B03E-1DF7-51D4C083D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9A870AE-E495-2727-FA15-2110EFD8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194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61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50023AC-5BA7-7679-6DA3-6B6E9BC6C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00D6B49-BB1E-6B45-1526-039DCC65D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Non-Sexual Perversion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488C645-0718-1871-1956-F6C6F7A8A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708" y="1619794"/>
            <a:ext cx="10646229" cy="2380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Moses’ final sermon and perverted Israel—Deut. 32:5, 20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faithless Jews in the N.T. were perverted—Luke 9:41</a:t>
            </a:r>
          </a:p>
          <a:p>
            <a:pPr marL="117475" indent="-117475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The words of Solomon describing perversion: 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Perverted words and speech— Prov. 2:12; 3:32; 4:24; 6:12; 8:8</a:t>
            </a:r>
          </a:p>
          <a:p>
            <a:pPr lvl="1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- Perversion of pride and arrogance—Prov. 8:13</a:t>
            </a:r>
            <a:endParaRPr lang="en-US" alt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8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754</Words>
  <Application>Microsoft Office PowerPoint</Application>
  <PresentationFormat>Widescreen</PresentationFormat>
  <Paragraphs>70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Non-Perverted Plan of Salvation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302</cp:revision>
  <cp:lastPrinted>2024-11-24T22:26:22Z</cp:lastPrinted>
  <dcterms:modified xsi:type="dcterms:W3CDTF">2024-11-25T15:58:44Z</dcterms:modified>
</cp:coreProperties>
</file>