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0" r:id="rId15"/>
    <p:sldId id="257" r:id="rId16"/>
    <p:sldId id="258" r:id="rId17"/>
    <p:sldId id="25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57E8BCDD-4F9E-0976-6FB8-4551125DB5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69C3-EC97-25F3-2D20-D065E1C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F973D-E99D-EBEA-D6B0-E6EE2F69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A2DF1-6C53-A59B-13A2-CD821D58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A36B-30FE-046B-45F2-4BCDA456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C549-C081-D039-C8FE-01C7E3C7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3A6F0-B2F3-205D-2F8D-CE1B5DF3C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88987-033B-D212-AB30-5D602DF5F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3109-1892-98AD-86C9-5CB743D3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BF7B-F315-EBBE-B3D3-C93C5337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EC2AB-60FF-D6C0-3601-5E7272C2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quare with white dots&#10;&#10;Description automatically generated with medium confidence">
            <a:extLst>
              <a:ext uri="{FF2B5EF4-FFF2-40B4-BE49-F238E27FC236}">
                <a16:creationId xmlns:a16="http://schemas.microsoft.com/office/drawing/2014/main" id="{90F13E6F-5021-98DA-7742-A1D76CB63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ell phone with a white screen&#10;&#10;Description automatically generated">
            <a:extLst>
              <a:ext uri="{FF2B5EF4-FFF2-40B4-BE49-F238E27FC236}">
                <a16:creationId xmlns:a16="http://schemas.microsoft.com/office/drawing/2014/main" id="{104BB479-BD28-9019-86D0-51318D2F10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6053B-FF0D-0A05-A9BF-C3AAB3368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4" y="186430"/>
            <a:ext cx="7654310" cy="667156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58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49A2-89FE-E7B5-6109-B6519D72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8FB11-857C-6585-28AE-3120FCE2E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4AF53-301B-21BE-18B0-76601DBF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4D07-94F2-D698-BC61-DC290B97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3C1E9-BE2B-429F-DEE1-57DB2D88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6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02B6-B5E7-3267-3075-E32142E3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B5EE-C12D-278F-0D69-3B243D79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9AEA2-49C1-D142-636F-CEE681599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8D16A-A18E-3C9C-BE9E-7EB83462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95D7-A21E-922C-B891-CD3A7657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73B9B-9920-9D2F-88A9-D865A480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AC4E-2686-62A5-F289-A5C3812D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42742-C0F8-F59E-0DE3-9DF8140FD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0CF54-1FD4-109B-F92B-FEE290A54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6DB7B-9A29-8E0B-6F05-CCC76FAB08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55B02-2B81-C090-490F-FFFAAC988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C717A-CFEB-CDF7-D91C-BFE1B3C5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F2637D-803C-2246-AF21-2BEC400E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14D73A-EAE8-EE5A-E28B-2F05AF9C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3028-37C9-003E-F7ED-BA493B20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84F01-DA50-8767-3797-264F540A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9FA10-C45A-7FD3-7A77-CC1C0736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CA6BD-655A-4FC2-7225-B8B3E78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4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7006BA-D9DC-0EEA-1208-A46FD41E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A9294-405A-C280-2C2F-044F372F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53CF2-7BDA-0328-3C2A-6C8EB92B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7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7444-023D-EE0B-163E-B742D254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D62-C96F-516F-AD34-D671D45C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E9CEA-0BC0-9EDD-0244-794C55D29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CCBEA-0DC5-B5A5-2577-E81D2BF7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0F361-3F7D-BC40-1DA5-31C80CA8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8094B-F9B2-A889-F8B5-CB83262D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1BA1-8217-E8BA-0852-66A6AD85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C6910-8763-4E8D-B9CD-F35AA96AA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D5C96-C53D-3CC0-A33A-9970FBF9F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FACC2-55C9-DC09-66AD-9DD5D393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AC7DC-A873-BBF1-BE83-2DD8B60E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0E5C9-0888-55BA-AF04-9EFCC648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7FA8A-D772-2EC7-1F5D-51C01FA8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8266-101F-DC56-98A3-C0E5001C4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C6F0D-CF9E-56AA-4820-B781C296D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2470-8023-44AB-A2B5-C8E56D817FB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1C25B-B8ED-2DFF-FDB6-73A890AE9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F30FE-89E7-F6CF-AE8E-EFD6CC17D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ADEA-3E4D-4582-B0B9-D3DF71076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ell phone&#10;&#10;Description automatically generated">
            <a:extLst>
              <a:ext uri="{FF2B5EF4-FFF2-40B4-BE49-F238E27FC236}">
                <a16:creationId xmlns:a16="http://schemas.microsoft.com/office/drawing/2014/main" id="{9DF1C005-4333-1403-EEC7-718D5B07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7" name="Picture 6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552CB566-591C-F82A-972E-3208E770EF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5875" r="36113" b="47394"/>
          <a:stretch/>
        </p:blipFill>
        <p:spPr>
          <a:xfrm>
            <a:off x="4563687" y="1088967"/>
            <a:ext cx="3225338" cy="2518757"/>
          </a:xfrm>
          <a:prstGeom prst="rect">
            <a:avLst/>
          </a:prstGeom>
        </p:spPr>
      </p:pic>
      <p:pic>
        <p:nvPicPr>
          <p:cNvPr id="9" name="Picture 8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5E406476-9A84-67DE-4770-3A6F051277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52606" r="39522" b="35514"/>
          <a:stretch/>
        </p:blipFill>
        <p:spPr>
          <a:xfrm>
            <a:off x="4389120" y="3607724"/>
            <a:ext cx="2984269" cy="814647"/>
          </a:xfrm>
          <a:prstGeom prst="rect">
            <a:avLst/>
          </a:prstGeom>
        </p:spPr>
      </p:pic>
      <p:pic>
        <p:nvPicPr>
          <p:cNvPr id="11" name="Picture 10" descr="A cell phone with a message&#10;&#10;Description automatically generated">
            <a:extLst>
              <a:ext uri="{FF2B5EF4-FFF2-40B4-BE49-F238E27FC236}">
                <a16:creationId xmlns:a16="http://schemas.microsoft.com/office/drawing/2014/main" id="{E0710CD7-436E-3DFE-5902-FA29187C4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“We are bound to thank God always for you, brethren.”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(2 Thess. 1:3)</a:t>
            </a:r>
          </a:p>
        </p:txBody>
      </p:sp>
    </p:spTree>
    <p:extLst>
      <p:ext uri="{BB962C8B-B14F-4D97-AF65-F5344CB8AC3E}">
        <p14:creationId xmlns:p14="http://schemas.microsoft.com/office/powerpoint/2010/main" val="34194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“But we are bound to give thanks to God always for you, brethren.”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(2 Thess. 2:13)</a:t>
            </a:r>
          </a:p>
        </p:txBody>
      </p:sp>
    </p:spTree>
    <p:extLst>
      <p:ext uri="{BB962C8B-B14F-4D97-AF65-F5344CB8AC3E}">
        <p14:creationId xmlns:p14="http://schemas.microsoft.com/office/powerpoint/2010/main" val="36677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“I thank God…as without ceasing</a:t>
            </a:r>
            <a:b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I remember you in my prayers night and day.”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(2 Tim. 1:3)</a:t>
            </a:r>
          </a:p>
        </p:txBody>
      </p:sp>
    </p:spTree>
    <p:extLst>
      <p:ext uri="{BB962C8B-B14F-4D97-AF65-F5344CB8AC3E}">
        <p14:creationId xmlns:p14="http://schemas.microsoft.com/office/powerpoint/2010/main" val="30689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“I thank my God, making mention of you always in my prayers.”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(Phile. 4)</a:t>
            </a:r>
          </a:p>
        </p:txBody>
      </p:sp>
    </p:spTree>
    <p:extLst>
      <p:ext uri="{BB962C8B-B14F-4D97-AF65-F5344CB8AC3E}">
        <p14:creationId xmlns:p14="http://schemas.microsoft.com/office/powerpoint/2010/main" val="2907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cell phone&#10;&#10;Description automatically generated">
            <a:extLst>
              <a:ext uri="{FF2B5EF4-FFF2-40B4-BE49-F238E27FC236}">
                <a16:creationId xmlns:a16="http://schemas.microsoft.com/office/drawing/2014/main" id="{DB8E7B1D-4CF9-4477-B5B9-57F835714A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9" r="29430"/>
          <a:stretch/>
        </p:blipFill>
        <p:spPr>
          <a:xfrm>
            <a:off x="3598025" y="567"/>
            <a:ext cx="4995949" cy="6857433"/>
          </a:xfrm>
          <a:prstGeom prst="rect">
            <a:avLst/>
          </a:prstGeom>
        </p:spPr>
      </p:pic>
      <p:pic>
        <p:nvPicPr>
          <p:cNvPr id="10" name="Picture 9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DBF70BBE-8BD5-F476-9BFF-A3636D462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0" t="15875" r="36113" b="47394"/>
          <a:stretch/>
        </p:blipFill>
        <p:spPr>
          <a:xfrm>
            <a:off x="4553988" y="1089251"/>
            <a:ext cx="3225338" cy="2518757"/>
          </a:xfrm>
          <a:prstGeom prst="rect">
            <a:avLst/>
          </a:prstGeom>
        </p:spPr>
      </p:pic>
      <p:pic>
        <p:nvPicPr>
          <p:cNvPr id="11" name="Picture 10" descr="A green rectangular sign with white text&#10;&#10;Description automatically generated">
            <a:extLst>
              <a:ext uri="{FF2B5EF4-FFF2-40B4-BE49-F238E27FC236}">
                <a16:creationId xmlns:a16="http://schemas.microsoft.com/office/drawing/2014/main" id="{9C419640-2E83-12FE-F684-E504109FF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8" t="52606" r="39522" b="35514"/>
          <a:stretch/>
        </p:blipFill>
        <p:spPr>
          <a:xfrm>
            <a:off x="4379421" y="3608008"/>
            <a:ext cx="2984269" cy="8146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07D5AAB-4E94-3D79-9AE6-2A3CD9E8B8CF}"/>
              </a:ext>
            </a:extLst>
          </p:cNvPr>
          <p:cNvGrpSpPr/>
          <p:nvPr/>
        </p:nvGrpSpPr>
        <p:grpSpPr>
          <a:xfrm>
            <a:off x="3607724" y="283"/>
            <a:ext cx="4995949" cy="6857433"/>
            <a:chOff x="3607724" y="283"/>
            <a:chExt cx="4995949" cy="6857433"/>
          </a:xfrm>
        </p:grpSpPr>
        <p:pic>
          <p:nvPicPr>
            <p:cNvPr id="5" name="Picture 4" descr="A close-up of a cell phone&#10;&#10;Description automatically generated">
              <a:extLst>
                <a:ext uri="{FF2B5EF4-FFF2-40B4-BE49-F238E27FC236}">
                  <a16:creationId xmlns:a16="http://schemas.microsoft.com/office/drawing/2014/main" id="{9DF1C005-4333-1403-EEC7-718D5B073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9" r="29430"/>
            <a:stretch/>
          </p:blipFill>
          <p:spPr>
            <a:xfrm>
              <a:off x="3607724" y="283"/>
              <a:ext cx="4995949" cy="6857433"/>
            </a:xfrm>
            <a:prstGeom prst="rect">
              <a:avLst/>
            </a:prstGeom>
          </p:spPr>
        </p:pic>
        <p:pic>
          <p:nvPicPr>
            <p:cNvPr id="7" name="Picture 6" descr="A green rectangular sign with white text&#10;&#10;Description automatically generated">
              <a:extLst>
                <a:ext uri="{FF2B5EF4-FFF2-40B4-BE49-F238E27FC236}">
                  <a16:creationId xmlns:a16="http://schemas.microsoft.com/office/drawing/2014/main" id="{552CB566-591C-F82A-972E-3208E770E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0" t="15875" r="36113" b="47394"/>
            <a:stretch/>
          </p:blipFill>
          <p:spPr>
            <a:xfrm>
              <a:off x="4563687" y="1088967"/>
              <a:ext cx="3225338" cy="2518757"/>
            </a:xfrm>
            <a:prstGeom prst="rect">
              <a:avLst/>
            </a:prstGeom>
          </p:spPr>
        </p:pic>
        <p:pic>
          <p:nvPicPr>
            <p:cNvPr id="9" name="Picture 8" descr="A green rectangular sign with white text&#10;&#10;Description automatically generated">
              <a:extLst>
                <a:ext uri="{FF2B5EF4-FFF2-40B4-BE49-F238E27FC236}">
                  <a16:creationId xmlns:a16="http://schemas.microsoft.com/office/drawing/2014/main" id="{5E406476-9A84-67DE-4770-3A6F051277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 t="52606" r="39522" b="35514"/>
            <a:stretch/>
          </p:blipFill>
          <p:spPr>
            <a:xfrm>
              <a:off x="4389120" y="3607724"/>
              <a:ext cx="2984269" cy="81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5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-0.31614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F12BB-3B58-8501-DE37-15A3D7E1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4" y="186430"/>
            <a:ext cx="7730696" cy="667156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Gratitude is a choice and does not have to be determined by circumstances </a:t>
            </a:r>
            <a:br>
              <a:rPr lang="en-US" dirty="0">
                <a:effectLst>
                  <a:glow rad="50800">
                    <a:schemeClr val="tx1"/>
                  </a:glow>
                </a:effectLst>
              </a:rPr>
            </a:br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(Gal. 5:22-23; Phil. 4:4; Col. 3:15)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Perspective is powerful </a:t>
            </a:r>
            <a:br>
              <a:rPr lang="en-US" dirty="0">
                <a:effectLst>
                  <a:glow rad="50800">
                    <a:schemeClr val="tx1"/>
                  </a:glow>
                </a:effectLst>
              </a:rPr>
            </a:br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(Col. 3:1-2; 2 Cor. 4:18; Phil. 4:8)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Actively look for everyday blessings </a:t>
            </a:r>
            <a:br>
              <a:rPr lang="en-US" dirty="0">
                <a:effectLst>
                  <a:glow rad="50800">
                    <a:schemeClr val="tx1"/>
                  </a:glow>
                </a:effectLst>
              </a:rPr>
            </a:br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(Jas. 1:17; Matt. 6:26) 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Keep a “Gratitude List” or “Gratitude Journal”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Write down 3 things every day – simple, small things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Memorize and meditate on Bible verses about thanksgiving (Psa. 136:1-3; Prov. 23:7)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Fill your heart with God’s Word (Col. 3:16; Psa. 119:11)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8D18E481-EFA6-285E-5BF3-88759B16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14058" r="67274" b="68365"/>
          <a:stretch/>
        </p:blipFill>
        <p:spPr>
          <a:xfrm>
            <a:off x="532015" y="964276"/>
            <a:ext cx="3458094" cy="1205346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C5AE848C-628C-FB7F-AC25-03E241E04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31634" r="72252" b="40848"/>
          <a:stretch/>
        </p:blipFill>
        <p:spPr>
          <a:xfrm>
            <a:off x="532014" y="2169622"/>
            <a:ext cx="2851265" cy="18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023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F12BB-3B58-8501-DE37-15A3D7E1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effectLst>
                  <a:glow rad="50800">
                    <a:schemeClr val="tx1"/>
                  </a:glow>
                </a:effectLst>
              </a:rPr>
              <a:t>Make a habit to thank God: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For everything you see (Eph. 5:20)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For every person on earth (1 Tim. 2:1)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For everything that happens (1 Thess. 5:18)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For everything He has done, is doing and will do (1 Cor. 15:57; 2 Cor. 2:14; 9:15; Col. 1:12; 1 Tim. 1:12; 4:3-4)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In everything that you get to do and say for Him (Col. 3:17)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In every prayer (Phil. 4:6; Col. 4:2)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Even when it’s hard and you don’t feel like it (Acts 27:35; Phil. 4:6)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1F88A56-20A8-19E6-5C31-F2EA04879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15275" r="67345" b="68752"/>
          <a:stretch/>
        </p:blipFill>
        <p:spPr>
          <a:xfrm>
            <a:off x="800100" y="1047750"/>
            <a:ext cx="3181350" cy="109537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209E95C-67BD-0034-18AA-F0486A6FE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t="31249" r="69143" b="39443"/>
          <a:stretch/>
        </p:blipFill>
        <p:spPr>
          <a:xfrm>
            <a:off x="415496" y="2143126"/>
            <a:ext cx="3346879" cy="20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084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F12BB-3B58-8501-DE37-15A3D7E11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Paul wrote how he gave thanks to God for His brethren (Rom. 1:8; 1 Cor. 1:4; Eph. 1:16; Phil. 1:3; Col. 1:3; 1 Thess. 1:2; 3:9; 2 Thess. 1:3; 2:13; 2 Tim. 1:3; Phile. 4)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But in writing that, Paul was expressing his gratitude directly to his brethren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Make a habit of telling people, “Thank you!”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For big and especially for small deeds and favors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To the often overlooked and underappreciated folks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To friends and family, and to strangers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To church members and to children at church</a:t>
            </a:r>
          </a:p>
          <a:p>
            <a:pPr lvl="1"/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In person, in text, in hand-written notes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Expressing gratitude benefits both the recipient and the expresser</a:t>
            </a:r>
          </a:p>
          <a:p>
            <a:r>
              <a:rPr lang="en-US" dirty="0">
                <a:effectLst>
                  <a:glow rad="50800">
                    <a:schemeClr val="tx1"/>
                  </a:glow>
                </a:effectLst>
              </a:rPr>
              <a:t>Expressing gratitude is contagious (and it’s fun)</a:t>
            </a: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0239F43-644C-49BC-90AC-AACEDCA80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5414" r="67033" b="68613"/>
          <a:stretch/>
        </p:blipFill>
        <p:spPr>
          <a:xfrm>
            <a:off x="1000124" y="1057275"/>
            <a:ext cx="3019425" cy="1095375"/>
          </a:xfrm>
          <a:prstGeom prst="rect">
            <a:avLst/>
          </a:prstGeom>
        </p:spPr>
      </p:pic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491D645A-2DE2-7A2E-FBFB-86FC8AC03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31387" r="69298" b="38611"/>
          <a:stretch/>
        </p:blipFill>
        <p:spPr>
          <a:xfrm>
            <a:off x="428625" y="2152650"/>
            <a:ext cx="3314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306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7F12BB-3B58-8501-DE37-15A3D7E1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3" y="738881"/>
            <a:ext cx="7721171" cy="56238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5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Believe Jesus is God’s Son – Mark 16:16</a:t>
            </a:r>
          </a:p>
          <a:p>
            <a:pPr marL="342900" indent="-342900">
              <a:lnSpc>
                <a:spcPct val="125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Repent of your sins – Acts 17:30</a:t>
            </a:r>
          </a:p>
          <a:p>
            <a:pPr marL="342900" indent="-342900">
              <a:lnSpc>
                <a:spcPct val="125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Confess your faith – Romans 10:9</a:t>
            </a:r>
          </a:p>
          <a:p>
            <a:pPr marL="342900" indent="-342900">
              <a:lnSpc>
                <a:spcPct val="125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Be baptized into Christ – Acts 22:16</a:t>
            </a:r>
          </a:p>
          <a:p>
            <a:pPr marL="682625" lvl="1" indent="-342900">
              <a:lnSpc>
                <a:spcPct val="125000"/>
              </a:lnSpc>
            </a:pPr>
            <a:r>
              <a:rPr lang="en-US" sz="2800" dirty="0">
                <a:effectLst>
                  <a:glow rad="50800">
                    <a:schemeClr val="tx1"/>
                  </a:glow>
                </a:effectLst>
              </a:rPr>
              <a:t>God will forgive all of your sins – Acts 2:38</a:t>
            </a:r>
          </a:p>
          <a:p>
            <a:pPr marL="682625" lvl="1" indent="-342900">
              <a:lnSpc>
                <a:spcPct val="125000"/>
              </a:lnSpc>
            </a:pPr>
            <a:r>
              <a:rPr lang="en-US" sz="2800" dirty="0">
                <a:effectLst>
                  <a:glow rad="50800">
                    <a:schemeClr val="tx1"/>
                  </a:glow>
                </a:effectLst>
              </a:rPr>
              <a:t>God will add you to His church – Acts 2:47</a:t>
            </a:r>
          </a:p>
          <a:p>
            <a:pPr marL="682625" lvl="1" indent="-342900">
              <a:lnSpc>
                <a:spcPct val="125000"/>
              </a:lnSpc>
            </a:pPr>
            <a:r>
              <a:rPr lang="en-US" sz="2800" dirty="0">
                <a:effectLst>
                  <a:glow rad="50800">
                    <a:schemeClr val="tx1"/>
                  </a:glow>
                </a:effectLst>
              </a:rPr>
              <a:t>God will enroll you in heaven – Hebrews 12:23</a:t>
            </a:r>
          </a:p>
          <a:p>
            <a:pPr marL="342900" indent="-342900">
              <a:lnSpc>
                <a:spcPct val="125000"/>
              </a:lnSpc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Serve Him faithfully – 1 Corinthians 15:58</a:t>
            </a:r>
          </a:p>
        </p:txBody>
      </p:sp>
      <p:pic>
        <p:nvPicPr>
          <p:cNvPr id="8" name="Picture 7" descr="A computer keyboard with a green and white speech bubble&#10;&#10;Description automatically generated">
            <a:extLst>
              <a:ext uri="{FF2B5EF4-FFF2-40B4-BE49-F238E27FC236}">
                <a16:creationId xmlns:a16="http://schemas.microsoft.com/office/drawing/2014/main" id="{0FD99C19-83BA-82B5-00C7-9E0E0DF07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15553" r="66095" b="48889"/>
          <a:stretch/>
        </p:blipFill>
        <p:spPr>
          <a:xfrm>
            <a:off x="647700" y="1066800"/>
            <a:ext cx="3486150" cy="2438400"/>
          </a:xfrm>
          <a:prstGeom prst="rect">
            <a:avLst/>
          </a:prstGeom>
        </p:spPr>
      </p:pic>
      <p:pic>
        <p:nvPicPr>
          <p:cNvPr id="10" name="Picture 9" descr="A computer keyboard with a green and white speech bubble&#10;&#10;Description automatically generated">
            <a:extLst>
              <a:ext uri="{FF2B5EF4-FFF2-40B4-BE49-F238E27FC236}">
                <a16:creationId xmlns:a16="http://schemas.microsoft.com/office/drawing/2014/main" id="{B693BAE6-0AE2-D78E-40D8-8663BA741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0000" r="74143" b="19581"/>
          <a:stretch/>
        </p:blipFill>
        <p:spPr>
          <a:xfrm>
            <a:off x="485775" y="3429000"/>
            <a:ext cx="2667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1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What is something simple</a:t>
            </a:r>
            <a:br>
              <a:rPr lang="en-US" sz="6000" i="1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</a:br>
            <a:r>
              <a:rPr lang="en-US" sz="6000" i="1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that you can do to</a:t>
            </a:r>
            <a:br>
              <a:rPr lang="en-US" sz="6000" i="1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</a:br>
            <a:r>
              <a:rPr lang="en-US" sz="6000" i="1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strengthen every relationship?</a:t>
            </a:r>
          </a:p>
        </p:txBody>
      </p:sp>
    </p:spTree>
    <p:extLst>
      <p:ext uri="{BB962C8B-B14F-4D97-AF65-F5344CB8AC3E}">
        <p14:creationId xmlns:p14="http://schemas.microsoft.com/office/powerpoint/2010/main" val="7585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“First, I thank my God through Jesus Christ for you all.”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(Rom. 1:8)</a:t>
            </a:r>
          </a:p>
        </p:txBody>
      </p:sp>
    </p:spTree>
    <p:extLst>
      <p:ext uri="{BB962C8B-B14F-4D97-AF65-F5344CB8AC3E}">
        <p14:creationId xmlns:p14="http://schemas.microsoft.com/office/powerpoint/2010/main" val="3008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“I thank my God always</a:t>
            </a:r>
            <a:b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concerning you.”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(1 Cor. 1:4)</a:t>
            </a:r>
          </a:p>
        </p:txBody>
      </p:sp>
    </p:spTree>
    <p:extLst>
      <p:ext uri="{BB962C8B-B14F-4D97-AF65-F5344CB8AC3E}">
        <p14:creationId xmlns:p14="http://schemas.microsoft.com/office/powerpoint/2010/main" val="39999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“I do not cease to give thanks for you, making mention of you</a:t>
            </a:r>
            <a:b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in my prayers.”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(Eph. 1:16)</a:t>
            </a:r>
          </a:p>
        </p:txBody>
      </p:sp>
    </p:spTree>
    <p:extLst>
      <p:ext uri="{BB962C8B-B14F-4D97-AF65-F5344CB8AC3E}">
        <p14:creationId xmlns:p14="http://schemas.microsoft.com/office/powerpoint/2010/main" val="350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“I thank my God upon every remembrance of you.”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(Phil. 1:3)</a:t>
            </a:r>
          </a:p>
        </p:txBody>
      </p:sp>
    </p:spTree>
    <p:extLst>
      <p:ext uri="{BB962C8B-B14F-4D97-AF65-F5344CB8AC3E}">
        <p14:creationId xmlns:p14="http://schemas.microsoft.com/office/powerpoint/2010/main" val="351256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“We give thanks to the God and Father of our Lord Jesus Christ, praying always for you.”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(Col. 1:3)</a:t>
            </a:r>
          </a:p>
        </p:txBody>
      </p:sp>
    </p:spTree>
    <p:extLst>
      <p:ext uri="{BB962C8B-B14F-4D97-AF65-F5344CB8AC3E}">
        <p14:creationId xmlns:p14="http://schemas.microsoft.com/office/powerpoint/2010/main" val="31873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“We give thanks to God always for you all, making mention of you</a:t>
            </a:r>
            <a:b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</a:br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in our prayers.”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(1 Thess. 1:2)</a:t>
            </a:r>
          </a:p>
        </p:txBody>
      </p:sp>
    </p:spTree>
    <p:extLst>
      <p:ext uri="{BB962C8B-B14F-4D97-AF65-F5344CB8AC3E}">
        <p14:creationId xmlns:p14="http://schemas.microsoft.com/office/powerpoint/2010/main" val="233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75BED-93AE-AA21-9552-E8B96FF6D1A9}"/>
              </a:ext>
            </a:extLst>
          </p:cNvPr>
          <p:cNvSpPr txBox="1"/>
          <p:nvPr/>
        </p:nvSpPr>
        <p:spPr>
          <a:xfrm>
            <a:off x="552450" y="1095375"/>
            <a:ext cx="11087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“For what thanks can we render to God for you, for all the joy with which we rejoice for your sake before our God.”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rPr>
              <a:t>(1 Thess. 3:9)</a:t>
            </a:r>
          </a:p>
        </p:txBody>
      </p:sp>
    </p:spTree>
    <p:extLst>
      <p:ext uri="{BB962C8B-B14F-4D97-AF65-F5344CB8AC3E}">
        <p14:creationId xmlns:p14="http://schemas.microsoft.com/office/powerpoint/2010/main" val="40625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697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2024-11-21T21:05:03Z</dcterms:created>
  <dcterms:modified xsi:type="dcterms:W3CDTF">2024-11-24T13:43:19Z</dcterms:modified>
</cp:coreProperties>
</file>