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4603-9569-E852-AFFC-0D40930E5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A05B2D-EADC-DF23-50ED-A295E913F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8D8AE-E445-833C-A10F-CAF4BBCA1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682C-8956-4BF4-99D4-77D65C020729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D1E29-D4F1-121C-1B96-43209FDE0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7DD01-FCE7-171F-BAAE-CE91594D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046D-B96F-4744-BEFE-27E17DA5833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group of people standing on a mountain&#10;&#10;Description automatically generated">
            <a:extLst>
              <a:ext uri="{FF2B5EF4-FFF2-40B4-BE49-F238E27FC236}">
                <a16:creationId xmlns:a16="http://schemas.microsoft.com/office/drawing/2014/main" id="{01366140-3382-E84B-27AD-150D5176D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5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0676D5-2469-78FE-809B-D958882BA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682C-8956-4BF4-99D4-77D65C020729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4CC30-FA52-C3FC-DEAC-9F46E783F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BA921-E134-AF60-BFBC-355FA988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046D-B96F-4744-BEFE-27E17DA58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2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D66A-EB63-BCD7-7FBA-759D24056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F59B-21CF-6373-B41C-73E5C399C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31F8E-B013-D1EB-757E-67ACA48D8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94C44-867D-CE06-964A-7893AE01A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682C-8956-4BF4-99D4-77D65C020729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80536-0E93-B5A0-4340-49B39962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D0165-1C4C-0028-6573-90D398D79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046D-B96F-4744-BEFE-27E17DA58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18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5DE64-7300-9B5A-3626-0CDC3E04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6782C7-BC60-30B6-A8AA-0050CC1A40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95A0A8-69B1-4ABC-D067-6E5DDEA93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B58BF-73EB-9170-9427-001948796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682C-8956-4BF4-99D4-77D65C020729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1B9B8-A8EC-B421-D7FC-A5421191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3FC8F-8E19-6E0C-B26D-20B496BA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046D-B96F-4744-BEFE-27E17DA58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54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82BEB-4194-82F5-AB28-49BFE803D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C19722-471C-B9CC-A061-730357137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81A1B-61DE-D6A7-755E-C3CF1A606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682C-8956-4BF4-99D4-77D65C020729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36D33-AC08-8CCF-31A0-1E0EBC0FE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28125-7859-E94F-2963-78375937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046D-B96F-4744-BEFE-27E17DA58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5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24645B-2F80-3204-4551-7F612CE86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0B3C4A-F496-A1EA-7368-9E698C03E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C4302-2407-46A4-74B6-46361D90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682C-8956-4BF4-99D4-77D65C020729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0408-440C-DFB9-A372-339FA2EA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0EDE5-2490-A925-448E-EDD9B37E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046D-B96F-4744-BEFE-27E17DA58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4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on a mountain&#10;&#10;Description automatically generated">
            <a:extLst>
              <a:ext uri="{FF2B5EF4-FFF2-40B4-BE49-F238E27FC236}">
                <a16:creationId xmlns:a16="http://schemas.microsoft.com/office/drawing/2014/main" id="{88E51877-C128-C155-D776-11D9032361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138D5-EEFD-D642-C198-111BD3B9B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8" y="2364260"/>
            <a:ext cx="11806882" cy="44937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685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on a mountain&#10;&#10;Description automatically generated">
            <a:extLst>
              <a:ext uri="{FF2B5EF4-FFF2-40B4-BE49-F238E27FC236}">
                <a16:creationId xmlns:a16="http://schemas.microsoft.com/office/drawing/2014/main" id="{938A134D-E63C-D638-F443-F2305547BC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138D5-EEFD-D642-C198-111BD3B9B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8" y="2364260"/>
            <a:ext cx="11806882" cy="44937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44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mountain&#10;&#10;Description automatically generated">
            <a:extLst>
              <a:ext uri="{FF2B5EF4-FFF2-40B4-BE49-F238E27FC236}">
                <a16:creationId xmlns:a16="http://schemas.microsoft.com/office/drawing/2014/main" id="{CEA1454B-5DB6-3C43-E3D0-1A14DF524D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138D5-EEFD-D642-C198-111BD3B9B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8" y="2364260"/>
            <a:ext cx="11806882" cy="449374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88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mountain&#10;&#10;Description automatically generated">
            <a:extLst>
              <a:ext uri="{FF2B5EF4-FFF2-40B4-BE49-F238E27FC236}">
                <a16:creationId xmlns:a16="http://schemas.microsoft.com/office/drawing/2014/main" id="{562CE023-6FBD-D80E-5AC3-03F1C7FB5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138D5-EEFD-D642-C198-111BD3B9B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8" y="2364260"/>
            <a:ext cx="11806882" cy="4493740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131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157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FD9B1-7470-8715-5B2F-9DD8F686D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D080F-77FE-43A1-B577-048A2DD62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5436B-57F1-A580-52FC-8C4F5D2D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682C-8956-4BF4-99D4-77D65C020729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A1E0C-0C60-AA24-80C8-4D2998285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4ECBA-3D63-2090-4A9D-C05C4B4F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046D-B96F-4744-BEFE-27E17DA58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4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21DE8-64E3-78FC-C6CC-D5F85088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269C7-D241-36C4-45EA-E21AC77B1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A1EEA-C753-C703-55FE-3B5BD8681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459DD-AF46-18E9-1D27-CE40F4E3E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682C-8956-4BF4-99D4-77D65C020729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A08B8-664A-A889-AEB5-95D9AE44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E87AD-9A3C-95DE-98AA-A275DEB7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046D-B96F-4744-BEFE-27E17DA58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1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45B8D-7F1A-3610-754D-42E13EF8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F4488-3537-2851-8C44-5E25C5ED4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063A5-8D34-2E4D-59F3-26C8D6D02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D63465-7DF9-CB78-C73E-B6D376F4D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3515A5-06FA-0B82-C1CD-E7644110B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F4BF3F-D4D7-073D-BC6E-33C53725C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682C-8956-4BF4-99D4-77D65C020729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A0071-90C5-87B3-4B0C-B75877CC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AE1264-E4FF-7444-C177-487EB367A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046D-B96F-4744-BEFE-27E17DA58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3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B349-6F0E-A77B-AFBE-B781B945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0F563-94F5-33F0-FD21-8804FCE8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682C-8956-4BF4-99D4-77D65C020729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113A2-ADAF-9073-225D-C4188A10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1FEEA4-58FA-0F96-5743-FCB23C788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E046D-B96F-4744-BEFE-27E17DA58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8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F651AF-0458-9A57-B6C5-738DBEFDC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D9B6C-6142-EDA4-85E0-B6E907052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E2076-5E82-B0D1-31CD-7C25562EC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0682C-8956-4BF4-99D4-77D65C020729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4AD6-12E6-349F-ABF3-0EBD071C5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E7441-E3C9-4506-2296-F00F0477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E046D-B96F-4744-BEFE-27E17DA58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3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42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04D838-9335-6BC2-65B7-3096FFA40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Reality:</a:t>
            </a:r>
            <a:br>
              <a:rPr lang="en-US" dirty="0"/>
            </a:br>
            <a:r>
              <a:rPr lang="en-US" dirty="0"/>
              <a:t>Our fellow man is going to “rise up against us” with anger </a:t>
            </a:r>
            <a:br>
              <a:rPr lang="en-US" dirty="0"/>
            </a:br>
            <a:r>
              <a:rPr lang="en-US" dirty="0"/>
              <a:t>(1 Pet. 5:8; John 15:18-21; 1 John 3:12-13)</a:t>
            </a:r>
          </a:p>
          <a:p>
            <a:r>
              <a:rPr lang="en-US" dirty="0"/>
              <a:t>Recognition:</a:t>
            </a:r>
            <a:br>
              <a:rPr lang="en-US" dirty="0"/>
            </a:br>
            <a:r>
              <a:rPr lang="en-US" dirty="0"/>
              <a:t>There is no victory or deliverance without the Lord </a:t>
            </a:r>
            <a:br>
              <a:rPr lang="en-US" dirty="0"/>
            </a:br>
            <a:r>
              <a:rPr lang="en-US" dirty="0"/>
              <a:t>(Eph. 6:10-18; Col. 4:2; Psa. 118:6; Rom. 8:31)</a:t>
            </a:r>
          </a:p>
          <a:p>
            <a:r>
              <a:rPr lang="en-US" dirty="0"/>
              <a:t>Relief:</a:t>
            </a:r>
            <a:br>
              <a:rPr lang="en-US" dirty="0"/>
            </a:br>
            <a:r>
              <a:rPr lang="en-US" dirty="0"/>
              <a:t>Reads like a gasp uttered upon arrival in a safe place after escaping danger</a:t>
            </a:r>
          </a:p>
          <a:p>
            <a:r>
              <a:rPr lang="en-US" dirty="0"/>
              <a:t>Resolve:</a:t>
            </a:r>
            <a:br>
              <a:rPr lang="en-US" dirty="0"/>
            </a:br>
            <a:r>
              <a:rPr lang="en-US" dirty="0"/>
              <a:t>Put my complete trust in this God (Prov. 3:5-7)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04D838-9335-6BC2-65B7-3096FFA40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Like a great monster that would have swallowed us alive </a:t>
            </a:r>
            <a:br>
              <a:rPr lang="en-US" dirty="0"/>
            </a:br>
            <a:r>
              <a:rPr lang="en-US" dirty="0"/>
              <a:t>(124:3; cf. Psa. 56:1-2; Jer. 51:34)</a:t>
            </a:r>
          </a:p>
          <a:p>
            <a:r>
              <a:rPr lang="en-US" dirty="0"/>
              <a:t>Like a raging flood that would have swept us away </a:t>
            </a:r>
            <a:br>
              <a:rPr lang="en-US" dirty="0"/>
            </a:br>
            <a:r>
              <a:rPr lang="en-US" dirty="0"/>
              <a:t>(124:4-5; cf. Jer. 47:1-4)</a:t>
            </a:r>
          </a:p>
          <a:p>
            <a:r>
              <a:rPr lang="en-US" dirty="0"/>
              <a:t>Like a hungry lion that would have seized us as prey </a:t>
            </a:r>
            <a:br>
              <a:rPr lang="en-US" dirty="0"/>
            </a:br>
            <a:r>
              <a:rPr lang="en-US" dirty="0"/>
              <a:t>(124:6; cf. Psa. 7:2; 57:4; Jer. 4:7; 51:38; 1 Pet. 5:8)</a:t>
            </a:r>
          </a:p>
          <a:p>
            <a:r>
              <a:rPr lang="en-US" dirty="0"/>
              <a:t>Like a fowler that would have trapped us like a bird </a:t>
            </a:r>
            <a:br>
              <a:rPr lang="en-US" dirty="0"/>
            </a:br>
            <a:r>
              <a:rPr lang="en-US" dirty="0"/>
              <a:t>(124:7; cf. Prov. 6:1-5; 2 Tim. 2:24-26)</a:t>
            </a:r>
          </a:p>
        </p:txBody>
      </p:sp>
    </p:spTree>
    <p:extLst>
      <p:ext uri="{BB962C8B-B14F-4D97-AF65-F5344CB8AC3E}">
        <p14:creationId xmlns:p14="http://schemas.microsoft.com/office/powerpoint/2010/main" val="314008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04D838-9335-6BC2-65B7-3096FFA40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have EVERY reason to rejoice and give thanks (124:6)</a:t>
            </a:r>
          </a:p>
          <a:p>
            <a:r>
              <a:rPr lang="en-US" dirty="0"/>
              <a:t>The Lord is on the side of His faithful people (124:1-2; Heb. 13:5)</a:t>
            </a:r>
          </a:p>
          <a:p>
            <a:r>
              <a:rPr lang="en-US" dirty="0"/>
              <a:t>The Lord will not give His faithful as prey to the enemies </a:t>
            </a:r>
            <a:br>
              <a:rPr lang="en-US" dirty="0"/>
            </a:br>
            <a:r>
              <a:rPr lang="en-US" dirty="0"/>
              <a:t>(124:6; cf. Job 1:10; Psa. 34:7; 139:5)</a:t>
            </a:r>
          </a:p>
          <a:p>
            <a:r>
              <a:rPr lang="en-US" dirty="0"/>
              <a:t>The Lord will break you free and enable you to escape the devil’s traps </a:t>
            </a:r>
            <a:br>
              <a:rPr lang="en-US" dirty="0"/>
            </a:br>
            <a:r>
              <a:rPr lang="en-US" dirty="0"/>
              <a:t>(124:7; cf. Psa. 91:3; 1 Cor. 10:12-13; Eph. 6:10)</a:t>
            </a:r>
          </a:p>
          <a:p>
            <a:r>
              <a:rPr lang="en-US" dirty="0"/>
              <a:t>The Lord </a:t>
            </a:r>
            <a:r>
              <a:rPr lang="en-US"/>
              <a:t>is OUR HELP (</a:t>
            </a:r>
            <a:r>
              <a:rPr lang="en-US" dirty="0"/>
              <a:t>124:8; cf. Psa. 46:1-2; Heb. 2:17-18; 4:14-16; 13:5-6)</a:t>
            </a:r>
          </a:p>
          <a:p>
            <a:pPr lvl="1"/>
            <a:r>
              <a:rPr lang="en-US" dirty="0"/>
              <a:t>Our Lord is READY to help (2 Tim. 4:16-17)</a:t>
            </a:r>
          </a:p>
          <a:p>
            <a:pPr lvl="1"/>
            <a:r>
              <a:rPr lang="en-US" dirty="0"/>
              <a:t>Our Lord is ABLE to help (Eph. 3:20-21)</a:t>
            </a:r>
          </a:p>
          <a:p>
            <a:pPr lvl="1"/>
            <a:r>
              <a:rPr lang="en-US" dirty="0"/>
              <a:t>Our Lord is DESIROUS to help (Deut. 33:26)</a:t>
            </a:r>
          </a:p>
          <a:p>
            <a:r>
              <a:rPr lang="en-US" dirty="0"/>
              <a:t>A child of God has nothing to fear (Psa. 118:6)</a:t>
            </a:r>
          </a:p>
        </p:txBody>
      </p:sp>
    </p:spTree>
    <p:extLst>
      <p:ext uri="{BB962C8B-B14F-4D97-AF65-F5344CB8AC3E}">
        <p14:creationId xmlns:p14="http://schemas.microsoft.com/office/powerpoint/2010/main" val="223455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04D838-9335-6BC2-65B7-3096FFA40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you believed that Jesus is God’s Son (John 3:16)?</a:t>
            </a:r>
          </a:p>
          <a:p>
            <a:r>
              <a:rPr lang="en-US" dirty="0"/>
              <a:t>Have you repented of your sins (2 Peter 3:9)?</a:t>
            </a:r>
          </a:p>
          <a:p>
            <a:r>
              <a:rPr lang="en-US" dirty="0"/>
              <a:t>Have you confessed your faith in Jesus Christ (Matthew 10:32)?</a:t>
            </a:r>
          </a:p>
          <a:p>
            <a:r>
              <a:rPr lang="en-US" dirty="0"/>
              <a:t>Have you been baptized into Christ (Galatians 3:27)?</a:t>
            </a:r>
          </a:p>
          <a:p>
            <a:pPr lvl="1"/>
            <a:r>
              <a:rPr lang="en-US" dirty="0"/>
              <a:t>So that you can be saved (Acts 2:38)?</a:t>
            </a:r>
          </a:p>
          <a:p>
            <a:pPr lvl="1"/>
            <a:r>
              <a:rPr lang="en-US" dirty="0"/>
              <a:t>So that you can be added to the Lord’s church (Acts 2:47)?</a:t>
            </a:r>
          </a:p>
          <a:p>
            <a:pPr lvl="1"/>
            <a:r>
              <a:rPr lang="en-US" dirty="0"/>
              <a:t>So that you can be enrolled in heaven (Hebrews 12:23)?</a:t>
            </a:r>
          </a:p>
          <a:p>
            <a:r>
              <a:rPr lang="en-US" dirty="0"/>
              <a:t>Are you walking faithfully on the Lord’s side (1 John 1:7)?</a:t>
            </a:r>
          </a:p>
        </p:txBody>
      </p:sp>
    </p:spTree>
    <p:extLst>
      <p:ext uri="{BB962C8B-B14F-4D97-AF65-F5344CB8AC3E}">
        <p14:creationId xmlns:p14="http://schemas.microsoft.com/office/powerpoint/2010/main" val="221043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449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2024-11-03T01:27:25Z</dcterms:created>
  <dcterms:modified xsi:type="dcterms:W3CDTF">2024-11-03T22:15:41Z</dcterms:modified>
</cp:coreProperties>
</file>