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9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4A762-C72C-B3AB-D3CB-BAEE7CCC4B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433B80-3C20-C7BA-F6CB-BA58F73E6A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E6565-D07A-3877-8C84-DB1BD1B33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A4944-4066-4313-B968-DF514FAD6655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0C2B5F-05D5-1D3B-696C-A91E0565E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230B91-77F3-94FF-001E-F0E65832B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95A8C-1C85-4D59-841D-2C77D31F5F05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red white and blue flag with yellow sticky notes&#10;&#10;Description automatically generated">
            <a:extLst>
              <a:ext uri="{FF2B5EF4-FFF2-40B4-BE49-F238E27FC236}">
                <a16:creationId xmlns:a16="http://schemas.microsoft.com/office/drawing/2014/main" id="{851996E9-11E4-DF61-A6F5-E180E49B49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30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A6E69-A71C-3E80-A784-0B7351EF3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412E7-FFFD-0E94-6587-4F14EE24F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537035-198F-CAA0-3B8E-3961652EA9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F86B5F-F37B-78C4-39D1-13AD1EB0E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A4944-4066-4313-B968-DF514FAD6655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C74795-DDE2-EFA5-061D-CCAC5E1CE6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EB78E0-A770-D5F3-E207-A9242AF22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95A8C-1C85-4D59-841D-2C77D31F5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383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157F1-33D0-DFCB-C7DF-67CDBC1C4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B3D3E3-1638-8B89-709A-68B719AE35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00F4A4-6B30-493C-E97E-D4BD534987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20E738-89A8-054F-90F0-EED04CA5E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A4944-4066-4313-B968-DF514FAD6655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231BB0-58AA-5CB9-7807-BF33C3BFA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1619D2-C009-B015-7FDE-65BEFBE29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95A8C-1C85-4D59-841D-2C77D31F5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25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7E738-9272-A6F0-D1CB-BCD8D8E9A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43EC80-5093-8218-DD58-3248213D22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CA711-727A-57A7-E8BE-EA11CFCE9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A4944-4066-4313-B968-DF514FAD6655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CEB929-DC5B-D4B0-586A-EAD7947B0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4BC88-494A-CB37-15DD-96A2E50E8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95A8C-1C85-4D59-841D-2C77D31F5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9667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D3104C-8642-B24B-1618-D48D7F6A94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1F31A8-A54B-6F1E-A306-7BCB071D21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E1530-92C2-5143-C0A5-7404169EA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A4944-4066-4313-B968-DF514FAD6655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B83CC-5BB8-C42E-258C-1B85F5785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03FF87-5A00-5B6F-A194-8FB9846AB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95A8C-1C85-4D59-841D-2C77D31F5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88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yellow rectangular object with text&#10;&#10;Description automatically generated">
            <a:extLst>
              <a:ext uri="{FF2B5EF4-FFF2-40B4-BE49-F238E27FC236}">
                <a16:creationId xmlns:a16="http://schemas.microsoft.com/office/drawing/2014/main" id="{AFF6C55D-302A-7B08-6B9F-0406E3BA5B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870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131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rectangular object with black text&#10;&#10;Description automatically generated">
            <a:extLst>
              <a:ext uri="{FF2B5EF4-FFF2-40B4-BE49-F238E27FC236}">
                <a16:creationId xmlns:a16="http://schemas.microsoft.com/office/drawing/2014/main" id="{055EB099-EBAE-A6A1-D608-D7E1F35212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611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98319-8303-51AF-B3E3-F4E3FA088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249EF-BDCE-4DC5-A170-0EF16000C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007835-D86B-0F08-7ABA-91174249E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A4944-4066-4313-B968-DF514FAD6655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DE74A7-8751-130F-53FA-8CFC90FA2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4C70E-09AB-1D9A-D7BE-422E7E163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95A8C-1C85-4D59-841D-2C77D31F5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836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310EE-C389-852B-6394-AA0AD4F1E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60F89D-36EB-9FD7-2FCF-FEC38FD44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1821EE-CDA5-6936-1A40-9739778A3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A4944-4066-4313-B968-DF514FAD6655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F86E7-29B0-72D4-E523-C18AB6AEF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8C196-EA0A-69D4-C399-C3B233862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95A8C-1C85-4D59-841D-2C77D31F5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368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E8591-CBD2-1109-D468-4B95FEF1F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3EA0D8-965A-15CD-6353-4849D39C2D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226CEE-FE97-2E89-77A1-8E0B304886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62F853-3803-2E0B-8A0B-DBFA2EE05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A4944-4066-4313-B968-DF514FAD6655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2D067E-8677-B643-D693-769FB3700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7693A-E9EF-FD91-5798-634B65D9F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95A8C-1C85-4D59-841D-2C77D31F5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62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92C86-2025-5B42-3C72-5AE8008F8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02969B-0A28-EF51-1E8A-F3630A8EA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624EF-BF01-8770-993A-166C2FCB9F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7DF4CD-09E5-DB46-F878-3DF0B108BC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379F58-C41C-1F41-D066-C2ACAF1848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F6A529-6337-C816-AF67-6F8B7751A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A4944-4066-4313-B968-DF514FAD6655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5D1B53-16EE-4021-5711-18294C811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9BB3A14-FB83-1330-45EE-0255C1A5C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95A8C-1C85-4D59-841D-2C77D31F5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042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D4F38-EFC2-BEE8-90AD-9AAA717C3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45F300-90D8-E559-550C-FB6EB5DE5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EA4944-4066-4313-B968-DF514FAD6655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9A7955-2EE3-69B4-C318-F9691E771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B5C0BE-E482-C089-D6C6-3277DA4B1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95A8C-1C85-4D59-841D-2C77D31F5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64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44B2BC-56CF-6292-A2CE-DF3139508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5F9D68-D439-5B97-5C62-55B25FAC1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7DF84-69DE-D93E-E0E0-FD828F2DFE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A4944-4066-4313-B968-DF514FAD6655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5C410-8ABC-4A67-36FA-6304F992F1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E23E55-DABE-CA73-21C4-ECECC8BA6D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95A8C-1C85-4D59-841D-2C77D31F5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775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60" r:id="rId3"/>
    <p:sldLayoutId id="2147483661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white and blue border&#10;&#10;Description automatically generated">
            <a:extLst>
              <a:ext uri="{FF2B5EF4-FFF2-40B4-BE49-F238E27FC236}">
                <a16:creationId xmlns:a16="http://schemas.microsoft.com/office/drawing/2014/main" id="{D5948DFC-6BF1-49BC-9EF1-9B4A056876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 descr="A yellow paper with black text&#10;&#10;Description automatically generated">
            <a:extLst>
              <a:ext uri="{FF2B5EF4-FFF2-40B4-BE49-F238E27FC236}">
                <a16:creationId xmlns:a16="http://schemas.microsoft.com/office/drawing/2014/main" id="{DE937052-B5EE-8402-D4B1-97786AC7CC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11" b="36847"/>
          <a:stretch/>
        </p:blipFill>
        <p:spPr>
          <a:xfrm>
            <a:off x="504" y="2552008"/>
            <a:ext cx="12190992" cy="1778924"/>
          </a:xfrm>
          <a:prstGeom prst="rect">
            <a:avLst/>
          </a:prstGeom>
        </p:spPr>
      </p:pic>
      <p:pic>
        <p:nvPicPr>
          <p:cNvPr id="7" name="Picture 6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FA8E98C3-72A0-8F56-1330-35230D3E98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49" b="57698"/>
          <a:stretch/>
        </p:blipFill>
        <p:spPr>
          <a:xfrm>
            <a:off x="504" y="1313411"/>
            <a:ext cx="12190992" cy="1587731"/>
          </a:xfrm>
          <a:prstGeom prst="rect">
            <a:avLst/>
          </a:prstGeom>
        </p:spPr>
      </p:pic>
      <p:pic>
        <p:nvPicPr>
          <p:cNvPr id="9" name="Picture 8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01102C73-3BBE-3633-69E3-4A3C6D54A48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16" b="27392"/>
          <a:stretch/>
        </p:blipFill>
        <p:spPr>
          <a:xfrm>
            <a:off x="504" y="4081549"/>
            <a:ext cx="12190992" cy="897775"/>
          </a:xfrm>
          <a:prstGeom prst="rect">
            <a:avLst/>
          </a:prstGeom>
        </p:spPr>
      </p:pic>
      <p:pic>
        <p:nvPicPr>
          <p:cNvPr id="11" name="Picture 10" descr="A black screen with white text&#10;&#10;Description automatically generated">
            <a:extLst>
              <a:ext uri="{FF2B5EF4-FFF2-40B4-BE49-F238E27FC236}">
                <a16:creationId xmlns:a16="http://schemas.microsoft.com/office/drawing/2014/main" id="{AC5F04CA-3102-0653-A1B1-DE20962A7D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48" b="11633"/>
          <a:stretch/>
        </p:blipFill>
        <p:spPr>
          <a:xfrm>
            <a:off x="504" y="5386647"/>
            <a:ext cx="12190992" cy="67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86159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and blue sign with black text&#10;&#10;Description automatically generated">
            <a:extLst>
              <a:ext uri="{FF2B5EF4-FFF2-40B4-BE49-F238E27FC236}">
                <a16:creationId xmlns:a16="http://schemas.microsoft.com/office/drawing/2014/main" id="{303AD480-492B-6D31-C871-A71A54243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3325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rectangular sign with blue text&#10;&#10;Description automatically generated">
            <a:extLst>
              <a:ext uri="{FF2B5EF4-FFF2-40B4-BE49-F238E27FC236}">
                <a16:creationId xmlns:a16="http://schemas.microsoft.com/office/drawing/2014/main" id="{E7E3C27B-B55A-261E-D4D4-211A418C9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303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sign with blue text&#10;&#10;Description automatically generated">
            <a:extLst>
              <a:ext uri="{FF2B5EF4-FFF2-40B4-BE49-F238E27FC236}">
                <a16:creationId xmlns:a16="http://schemas.microsoft.com/office/drawing/2014/main" id="{C0482ADE-4668-5E40-21E6-63163C8173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69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and black sign with black text&#10;&#10;Description automatically generated">
            <a:extLst>
              <a:ext uri="{FF2B5EF4-FFF2-40B4-BE49-F238E27FC236}">
                <a16:creationId xmlns:a16="http://schemas.microsoft.com/office/drawing/2014/main" id="{00B90FF8-66E5-7238-CDD2-AEA27801C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268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and blue text&#10;&#10;Description automatically generated">
            <a:extLst>
              <a:ext uri="{FF2B5EF4-FFF2-40B4-BE49-F238E27FC236}">
                <a16:creationId xmlns:a16="http://schemas.microsoft.com/office/drawing/2014/main" id="{545E60E0-F5EA-986A-6B30-7D423AEBF3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577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and black text&#10;&#10;Description automatically generated">
            <a:extLst>
              <a:ext uri="{FF2B5EF4-FFF2-40B4-BE49-F238E27FC236}">
                <a16:creationId xmlns:a16="http://schemas.microsoft.com/office/drawing/2014/main" id="{8591D31E-17E0-230B-9534-EC88E8D5C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467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sign with blue text&#10;&#10;Description automatically generated">
            <a:extLst>
              <a:ext uri="{FF2B5EF4-FFF2-40B4-BE49-F238E27FC236}">
                <a16:creationId xmlns:a16="http://schemas.microsoft.com/office/drawing/2014/main" id="{5541B2C0-6A81-327B-1364-51C9F0A2D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17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rectangular sign with blue text&#10;&#10;Description automatically generated">
            <a:extLst>
              <a:ext uri="{FF2B5EF4-FFF2-40B4-BE49-F238E27FC236}">
                <a16:creationId xmlns:a16="http://schemas.microsoft.com/office/drawing/2014/main" id="{787BC580-9511-B52C-CD77-831B8BAE5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70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and black sign with white text&#10;&#10;Description automatically generated">
            <a:extLst>
              <a:ext uri="{FF2B5EF4-FFF2-40B4-BE49-F238E27FC236}">
                <a16:creationId xmlns:a16="http://schemas.microsoft.com/office/drawing/2014/main" id="{73045664-B8B1-B106-1B40-7949E1B83D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779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white striped flag&#10;&#10;Description automatically generated">
            <a:extLst>
              <a:ext uri="{FF2B5EF4-FFF2-40B4-BE49-F238E27FC236}">
                <a16:creationId xmlns:a16="http://schemas.microsoft.com/office/drawing/2014/main" id="{A885EC3F-02BC-8373-C6AB-6E1660EB2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yellow rectangular object with black border&#10;&#10;Description automatically generated">
            <a:extLst>
              <a:ext uri="{FF2B5EF4-FFF2-40B4-BE49-F238E27FC236}">
                <a16:creationId xmlns:a16="http://schemas.microsoft.com/office/drawing/2014/main" id="{9632F03C-82B7-103E-E493-C76DA9E842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5"/>
          <a:stretch/>
        </p:blipFill>
        <p:spPr>
          <a:xfrm>
            <a:off x="504" y="881149"/>
            <a:ext cx="12190992" cy="5976567"/>
          </a:xfrm>
          <a:prstGeom prst="rect">
            <a:avLst/>
          </a:prstGeom>
        </p:spPr>
      </p:pic>
      <p:pic>
        <p:nvPicPr>
          <p:cNvPr id="7" name="Picture 6" descr="A yellow rectangular object with black text&#10;&#10;Description automatically generated">
            <a:extLst>
              <a:ext uri="{FF2B5EF4-FFF2-40B4-BE49-F238E27FC236}">
                <a16:creationId xmlns:a16="http://schemas.microsoft.com/office/drawing/2014/main" id="{8D37BFCA-2700-7951-A3A5-2E470C1B69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A5F8688-A3B0-22ED-468F-48E9655D78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4" t="21331" r="8088" b="66062"/>
          <a:stretch/>
        </p:blipFill>
        <p:spPr>
          <a:xfrm>
            <a:off x="972589" y="1463040"/>
            <a:ext cx="10232968" cy="864524"/>
          </a:xfrm>
          <a:prstGeom prst="rect">
            <a:avLst/>
          </a:prstGeom>
        </p:spPr>
      </p:pic>
      <p:pic>
        <p:nvPicPr>
          <p:cNvPr id="11" name="Picture 1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FC2EFAC2-A71C-2A52-2E36-A9F20D76FE2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0" t="33938" r="16884" b="54546"/>
          <a:stretch/>
        </p:blipFill>
        <p:spPr>
          <a:xfrm>
            <a:off x="972085" y="2327564"/>
            <a:ext cx="9161130" cy="789709"/>
          </a:xfrm>
          <a:prstGeom prst="rect">
            <a:avLst/>
          </a:prstGeom>
        </p:spPr>
      </p:pic>
      <p:pic>
        <p:nvPicPr>
          <p:cNvPr id="13" name="Picture 12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3613E7D-3959-6DD2-336F-D89C037BD7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2" t="45454" r="16060" b="41696"/>
          <a:stretch/>
        </p:blipFill>
        <p:spPr>
          <a:xfrm>
            <a:off x="1072340" y="3117273"/>
            <a:ext cx="9161131" cy="881149"/>
          </a:xfrm>
          <a:prstGeom prst="rect">
            <a:avLst/>
          </a:prstGeom>
        </p:spPr>
      </p:pic>
      <p:pic>
        <p:nvPicPr>
          <p:cNvPr id="15" name="Picture 1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222A4588-4A17-0038-4A57-D10D48BE4B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6" t="58304" r="12587" b="30180"/>
          <a:stretch/>
        </p:blipFill>
        <p:spPr>
          <a:xfrm>
            <a:off x="1147156" y="3998422"/>
            <a:ext cx="9509760" cy="789709"/>
          </a:xfrm>
          <a:prstGeom prst="rect">
            <a:avLst/>
          </a:prstGeom>
        </p:spPr>
      </p:pic>
      <p:pic>
        <p:nvPicPr>
          <p:cNvPr id="17" name="Picture 1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21AB35E-77F1-1FCC-1CCB-221A48E227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2" t="69820" r="18520" b="18664"/>
          <a:stretch/>
        </p:blipFill>
        <p:spPr>
          <a:xfrm>
            <a:off x="1072340" y="4788131"/>
            <a:ext cx="8861369" cy="789709"/>
          </a:xfrm>
          <a:prstGeom prst="rect">
            <a:avLst/>
          </a:prstGeom>
        </p:spPr>
      </p:pic>
      <p:pic>
        <p:nvPicPr>
          <p:cNvPr id="19" name="Picture 18" descr="A yellow and black text&#10;&#10;Description automatically generated">
            <a:extLst>
              <a:ext uri="{FF2B5EF4-FFF2-40B4-BE49-F238E27FC236}">
                <a16:creationId xmlns:a16="http://schemas.microsoft.com/office/drawing/2014/main" id="{0D95F7AB-0FE9-DE8E-4664-9EBD7554BF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21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and white striped flag&#10;&#10;Description automatically generated">
            <a:extLst>
              <a:ext uri="{FF2B5EF4-FFF2-40B4-BE49-F238E27FC236}">
                <a16:creationId xmlns:a16="http://schemas.microsoft.com/office/drawing/2014/main" id="{85F8A9C9-40DC-DA7A-795A-C8CB1DB5F4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yellow rectangular object with black border&#10;&#10;Description automatically generated">
            <a:extLst>
              <a:ext uri="{FF2B5EF4-FFF2-40B4-BE49-F238E27FC236}">
                <a16:creationId xmlns:a16="http://schemas.microsoft.com/office/drawing/2014/main" id="{5AF27825-13E6-9773-156A-51A15DCA5A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3"/>
          <a:stretch/>
        </p:blipFill>
        <p:spPr>
          <a:xfrm>
            <a:off x="504" y="864524"/>
            <a:ext cx="12190992" cy="5993192"/>
          </a:xfrm>
          <a:prstGeom prst="rect">
            <a:avLst/>
          </a:prstGeom>
        </p:spPr>
      </p:pic>
      <p:pic>
        <p:nvPicPr>
          <p:cNvPr id="7" name="Picture 6" descr="A yellow rectangular object with text&#10;&#10;Description automatically generated">
            <a:extLst>
              <a:ext uri="{FF2B5EF4-FFF2-40B4-BE49-F238E27FC236}">
                <a16:creationId xmlns:a16="http://schemas.microsoft.com/office/drawing/2014/main" id="{BCEC79C1-CFF3-BB9B-6DF1-CC23C99363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yellow and blue sign with black text&#10;&#10;Description automatically generated">
            <a:extLst>
              <a:ext uri="{FF2B5EF4-FFF2-40B4-BE49-F238E27FC236}">
                <a16:creationId xmlns:a16="http://schemas.microsoft.com/office/drawing/2014/main" id="{369BB4DC-83A9-4BD6-74B5-2FFFA028AF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24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and red sign with black text&#10;&#10;Description automatically generated">
            <a:extLst>
              <a:ext uri="{FF2B5EF4-FFF2-40B4-BE49-F238E27FC236}">
                <a16:creationId xmlns:a16="http://schemas.microsoft.com/office/drawing/2014/main" id="{8972009C-13C7-A5C2-0763-2BE586393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784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sign with blue text&#10;&#10;Description automatically generated">
            <a:extLst>
              <a:ext uri="{FF2B5EF4-FFF2-40B4-BE49-F238E27FC236}">
                <a16:creationId xmlns:a16="http://schemas.microsoft.com/office/drawing/2014/main" id="{468BF64D-B989-1D52-9BEC-F6FD00393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70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ellow rectangular sign with blue text&#10;&#10;Description automatically generated">
            <a:extLst>
              <a:ext uri="{FF2B5EF4-FFF2-40B4-BE49-F238E27FC236}">
                <a16:creationId xmlns:a16="http://schemas.microsoft.com/office/drawing/2014/main" id="{0A5A136F-B6B6-7A7E-CD38-907A654A0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470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rectangular sign with blue text&#10;&#10;Description automatically generated">
            <a:extLst>
              <a:ext uri="{FF2B5EF4-FFF2-40B4-BE49-F238E27FC236}">
                <a16:creationId xmlns:a16="http://schemas.microsoft.com/office/drawing/2014/main" id="{91846E5F-7640-A4A4-5762-28FF6F945F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7083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sign with black text&#10;&#10;Description automatically generated">
            <a:extLst>
              <a:ext uri="{FF2B5EF4-FFF2-40B4-BE49-F238E27FC236}">
                <a16:creationId xmlns:a16="http://schemas.microsoft.com/office/drawing/2014/main" id="{DA100E99-2DA2-6601-51FB-592D043FD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2340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and blue sign with black text&#10;&#10;Description automatically generated">
            <a:extLst>
              <a:ext uri="{FF2B5EF4-FFF2-40B4-BE49-F238E27FC236}">
                <a16:creationId xmlns:a16="http://schemas.microsoft.com/office/drawing/2014/main" id="{682BCC6C-B178-2351-2027-F382BF804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673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and black sign with blue text&#10;&#10;Description automatically generated">
            <a:extLst>
              <a:ext uri="{FF2B5EF4-FFF2-40B4-BE49-F238E27FC236}">
                <a16:creationId xmlns:a16="http://schemas.microsoft.com/office/drawing/2014/main" id="{2AB298A7-E5D5-7C84-0A89-8768323C5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703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0</Words>
  <Application>Microsoft Office PowerPoint</Application>
  <PresentationFormat>Widescreen</PresentationFormat>
  <Paragraphs>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2</cp:revision>
  <dcterms:created xsi:type="dcterms:W3CDTF">2024-11-03T00:05:10Z</dcterms:created>
  <dcterms:modified xsi:type="dcterms:W3CDTF">2024-11-03T13:33:45Z</dcterms:modified>
</cp:coreProperties>
</file>