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structure on a hill&#10;&#10;Description automatically generated">
            <a:extLst>
              <a:ext uri="{FF2B5EF4-FFF2-40B4-BE49-F238E27FC236}">
                <a16:creationId xmlns:a16="http://schemas.microsoft.com/office/drawing/2014/main" id="{A451D7E2-B058-A96E-0D9E-311B744FB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ky with clouds&#10;&#10;Description automatically generated">
            <a:extLst>
              <a:ext uri="{FF2B5EF4-FFF2-40B4-BE49-F238E27FC236}">
                <a16:creationId xmlns:a16="http://schemas.microsoft.com/office/drawing/2014/main" id="{0BA18A4D-3F8D-C3A8-AB66-7C0F49E38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013254"/>
            <a:ext cx="11831595" cy="564974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08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5310588E-E8D1-F6A8-0CEB-73EBD5519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013254"/>
            <a:ext cx="11831595" cy="564974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85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74A094F6-0DA2-B4A9-C8FD-61FA1E922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013254"/>
            <a:ext cx="11831595" cy="564974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2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C31C926A-9FE2-A867-98A8-0A7967C39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013254"/>
            <a:ext cx="11831595" cy="564974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00B70AE3-287C-D976-4F55-E02E30D49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013254"/>
            <a:ext cx="11831595" cy="564974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60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">
            <a:extLst>
              <a:ext uri="{FF2B5EF4-FFF2-40B4-BE49-F238E27FC236}">
                <a16:creationId xmlns:a16="http://schemas.microsoft.com/office/drawing/2014/main" id="{28E50EF4-9773-FAE7-F843-209B86DCF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013254"/>
            <a:ext cx="11831595" cy="564974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F2AFCA81-676B-2089-6469-880F834F6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013254"/>
            <a:ext cx="11831595" cy="564974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44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white clouds&#10;&#10;Description automatically generated">
            <a:extLst>
              <a:ext uri="{FF2B5EF4-FFF2-40B4-BE49-F238E27FC236}">
                <a16:creationId xmlns:a16="http://schemas.microsoft.com/office/drawing/2014/main" id="{3861D6DF-377F-CCFC-6DF9-5B8D0FCDA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6" r:id="rId5"/>
    <p:sldLayoutId id="2147483663" r:id="rId6"/>
    <p:sldLayoutId id="2147483662" r:id="rId7"/>
    <p:sldLayoutId id="2147483664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9D309-4694-4CB2-D985-0B4A46F9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197576"/>
          </a:xfrm>
        </p:spPr>
        <p:txBody>
          <a:bodyPr>
            <a:normAutofit/>
          </a:bodyPr>
          <a:lstStyle/>
          <a:p>
            <a:pPr>
              <a:buFont typeface="+mj-lt"/>
              <a:buAutoNum type="alphaUcPeriod" startAt="3"/>
            </a:pPr>
            <a:r>
              <a:rPr lang="en-US" dirty="0"/>
              <a:t>Paul’s Ministry Explained (2:14-7:4)</a:t>
            </a:r>
          </a:p>
          <a:p>
            <a:pPr lvl="1"/>
            <a:r>
              <a:rPr lang="en-US" dirty="0"/>
              <a:t>A Ministry of Triumph (2:14-17)</a:t>
            </a:r>
          </a:p>
          <a:p>
            <a:pPr lvl="1"/>
            <a:r>
              <a:rPr lang="en-US" dirty="0"/>
              <a:t>A Ministry of Glory (3:1-18)</a:t>
            </a:r>
          </a:p>
          <a:p>
            <a:pPr lvl="1"/>
            <a:r>
              <a:rPr lang="en-US" dirty="0"/>
              <a:t>A Ministry of Suffering (4:1-18)</a:t>
            </a:r>
          </a:p>
          <a:p>
            <a:pPr lvl="1"/>
            <a:r>
              <a:rPr lang="en-US" dirty="0"/>
              <a:t>A Ministry of Confidence and Reconciliation (5:1-6:10)</a:t>
            </a:r>
          </a:p>
          <a:p>
            <a:pPr lvl="1"/>
            <a:r>
              <a:rPr lang="en-US" dirty="0"/>
              <a:t>A Ministry of Exhortation and Joy (6:11-7:4)</a:t>
            </a:r>
          </a:p>
          <a:p>
            <a:pPr lvl="2"/>
            <a:r>
              <a:rPr lang="en-US" dirty="0"/>
              <a:t>Exhort to Affection and Openness (6:11-13)</a:t>
            </a:r>
          </a:p>
          <a:p>
            <a:pPr lvl="2"/>
            <a:r>
              <a:rPr lang="en-US" dirty="0"/>
              <a:t>Exhort to Separateness and Holiness (6:14-7:1)</a:t>
            </a:r>
          </a:p>
          <a:p>
            <a:pPr lvl="2"/>
            <a:r>
              <a:rPr lang="en-US" dirty="0"/>
              <a:t>Exhortation Brings Together, Even in Trials (7:2-4)</a:t>
            </a:r>
          </a:p>
          <a:p>
            <a:pPr>
              <a:buAutoNum type="alphaUcPeriod" startAt="3"/>
            </a:pPr>
            <a:r>
              <a:rPr lang="en-US" dirty="0"/>
              <a:t>Paul’s Joy Over Their </a:t>
            </a:r>
            <a:r>
              <a:rPr lang="en-US"/>
              <a:t>Godly Sorrow </a:t>
            </a:r>
            <a:r>
              <a:rPr lang="en-US" dirty="0"/>
              <a:t>(7:5-16)</a:t>
            </a:r>
          </a:p>
          <a:p>
            <a:pPr lvl="1"/>
            <a:r>
              <a:rPr lang="en-US" dirty="0"/>
              <a:t>Comfort in Macedonia (7:5-7)</a:t>
            </a:r>
          </a:p>
          <a:p>
            <a:pPr lvl="1"/>
            <a:r>
              <a:rPr lang="en-US" dirty="0"/>
              <a:t>Repentance in Corinth (7:8-12)</a:t>
            </a:r>
          </a:p>
          <a:p>
            <a:pPr lvl="1"/>
            <a:r>
              <a:rPr lang="en-US" dirty="0"/>
              <a:t>Refreshing Joy from Titus (7:13-16)</a:t>
            </a:r>
          </a:p>
        </p:txBody>
      </p:sp>
    </p:spTree>
    <p:extLst>
      <p:ext uri="{BB962C8B-B14F-4D97-AF65-F5344CB8AC3E}">
        <p14:creationId xmlns:p14="http://schemas.microsoft.com/office/powerpoint/2010/main" val="39520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mediterranean sea&#10;&#10;Description automatically generated">
            <a:extLst>
              <a:ext uri="{FF2B5EF4-FFF2-40B4-BE49-F238E27FC236}">
                <a16:creationId xmlns:a16="http://schemas.microsoft.com/office/drawing/2014/main" id="{6AD87E03-AE5C-149F-CE5C-A7A02AA28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2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661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99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2023-10-21T12:30:51Z</dcterms:created>
  <dcterms:modified xsi:type="dcterms:W3CDTF">2024-11-03T13:31:01Z</dcterms:modified>
</cp:coreProperties>
</file>