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8" r:id="rId5"/>
    <p:sldId id="257" r:id="rId6"/>
    <p:sldId id="265" r:id="rId7"/>
    <p:sldId id="263" r:id="rId8"/>
    <p:sldId id="260" r:id="rId9"/>
    <p:sldId id="266" r:id="rId10"/>
    <p:sldId id="267" r:id="rId11"/>
    <p:sldId id="261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52CA-53D0-469B-B15C-09C12FA74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DEE73-D0CD-4577-B1F2-341BE6D0E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4578-8EEE-4879-8B94-B412D528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86E3-7425-49EE-AF16-159C0895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B9CCD-4339-429B-ACC0-AE02B1AE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9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17B8-F207-48E4-9F86-0511634C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3CC21-BF6F-4D11-AD4B-F1CEEFAF9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EB9B-0FB4-40BA-907B-0268F2BE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0B066-5B99-49F7-8F41-CC173F7B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0DA6-D86C-45E9-9DC6-418F428B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EA8267-E998-4A4D-92EE-31015E3D0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A0A7E-B75A-47E6-B0A6-88BDADE14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46368-9213-4A60-8568-07F36CDD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14F1E-2A01-4038-A81B-A8E98758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4101-E412-4552-B82A-51B64D5C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92F7-8AA1-4C80-91C3-7A57468C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0DAA-FDCD-47CD-A1E5-F82768D5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2320-01CD-413F-BE50-6B12EB01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3980A-DEA6-40CA-B3A3-C9E124ED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03CF9-C391-4906-93F9-6E31867C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BEF4-5F07-4266-855A-81822862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89824-88C8-4A5B-B1DD-B83E478A8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1614-FC36-4A8B-88E7-BF9365D1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A992-169B-4A5D-A0D5-28BA1BCC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8A0EB-7E11-49A4-B2D5-EEC0F2A8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5548-6702-422E-A596-3A64606B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7803-9E7F-4325-B1D0-266112327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AC995-7CFE-499B-AFE3-F833067E0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C5570-E575-4534-B0A0-77CDA0F5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4A71E-2563-4028-B8F3-89CFBC35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BD5A7-2A26-4F8D-93DF-ED4D9F6B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B54C-5CC1-454C-9614-67477C3E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BE021-BFCA-45A6-82F8-8AFD0AE7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1FB15-F905-4977-A077-7C87D9CC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3F472-C64E-4AAA-B5FA-63247DD16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22579-EBEA-450E-82A3-B10906CB1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4AC87-48B4-4C97-834C-B48A456A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5E02B-B1B2-429D-A250-234B976F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90BF2-8B67-4969-AABA-164D7A1F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2CCF-D33B-4C20-A8ED-9ADAC6E3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F3705-64A5-4BD8-858A-BAD29A6F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8933D-49CA-46E7-83DA-F5B1AAE5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FCDC8-AB42-41E3-AAAF-6DCA905C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0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3DA4C-ADE4-4D42-AA21-8C16C255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80A65-BB70-4F9C-9ACA-B0FB70D9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D65DB-86CB-4D6A-9B05-396DA348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D994-C744-4C5B-9ED6-7601377B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8312-B2F6-4D43-A818-0E2C7E987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D9603-8CA1-4242-A40A-07A51DDA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34C67-C88E-4FE3-A744-9EAAF466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752EB-0EF9-42B4-8BB5-456DDECC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E30FB-B6C1-4A5D-92ED-CB6B3767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987A-E862-46A8-8F84-3D4F4B65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7D873-8AEE-43C2-A441-368D1992E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D00CC-8A74-48AE-936A-0AF63F40A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33924-AFA0-4443-91BB-7F74EA78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8CD52-2D73-4C9D-8AF1-9EF7982A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3D5AA-1A65-4E87-875E-EEB698F8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851CF-5145-4EAB-9012-3A32B0DA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7E1B1-1848-4682-96D1-038C6328C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12AD-7BFB-4564-BB3D-3AF4C30D1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B6B3-B97A-4753-8CDC-10DC885874D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75136-FCF9-40DE-8A38-2A291447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9E117-7F02-43EE-89F7-897F234BE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BDA4-D3CE-4E99-AB78-4D3EDD7EE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28C892-D35A-499E-9298-9D9ED395C1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 Child Used By God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1C3546-17EB-4B6A-AA57-75F59EE66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dirty="0">
                <a:solidFill>
                  <a:schemeClr val="bg1"/>
                </a:solidFill>
                <a:latin typeface="Arial Black" panose="020B0A04020102020204" pitchFamily="34" charset="0"/>
              </a:rPr>
              <a:t>Samuel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F3CE4A-3E6C-4A68-AE68-432519BDD27A}"/>
              </a:ext>
            </a:extLst>
          </p:cNvPr>
          <p:cNvCxnSpPr/>
          <p:nvPr/>
        </p:nvCxnSpPr>
        <p:spPr>
          <a:xfrm>
            <a:off x="2687218" y="3429000"/>
            <a:ext cx="68486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4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6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85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38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B5BD-AB9F-41DA-863B-0A39E9B4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3" y="253157"/>
            <a:ext cx="11608837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can we learn from Samuel?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87EF-C6A0-49C7-8DC7-B6E49B8D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94" y="1603537"/>
            <a:ext cx="11608836" cy="500130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The importance of the faith of parents.</a:t>
            </a:r>
          </a:p>
          <a:p>
            <a:pPr marL="514350" indent="-514350">
              <a:buAutoNum type="arabicPeriod"/>
            </a:pPr>
            <a:r>
              <a:rPr lang="en-US" dirty="0"/>
              <a:t>Some times discussions are made for us, for our good.</a:t>
            </a:r>
          </a:p>
          <a:p>
            <a:pPr marL="514350" indent="-514350">
              <a:buAutoNum type="arabicPeriod"/>
            </a:pPr>
            <a:r>
              <a:rPr lang="en-US" dirty="0"/>
              <a:t>We need to focus on our spiritual growth as much as our physical.</a:t>
            </a:r>
          </a:p>
          <a:p>
            <a:pPr marL="514350" indent="-514350">
              <a:buAutoNum type="arabicPeriod"/>
            </a:pPr>
            <a:r>
              <a:rPr lang="en-US" dirty="0"/>
              <a:t>There should be people in our lives that help us grow in our faith.</a:t>
            </a:r>
          </a:p>
          <a:p>
            <a:pPr marL="514350" indent="-514350">
              <a:buAutoNum type="arabicPeriod"/>
            </a:pPr>
            <a:r>
              <a:rPr lang="en-US" dirty="0"/>
              <a:t>We can be a messenger for God no matter our age.</a:t>
            </a:r>
          </a:p>
          <a:p>
            <a:pPr marL="514350" indent="-514350">
              <a:buAutoNum type="arabicPeriod"/>
            </a:pPr>
            <a:r>
              <a:rPr lang="en-US" dirty="0"/>
              <a:t>We shouldn’t underestimate the work of youth for God.</a:t>
            </a:r>
          </a:p>
          <a:p>
            <a:pPr marL="514350" indent="-514350">
              <a:buAutoNum type="arabicPeriod"/>
            </a:pPr>
            <a:r>
              <a:rPr lang="en-US" dirty="0"/>
              <a:t>Some times we have to say hard things, even to people we care about.</a:t>
            </a:r>
          </a:p>
        </p:txBody>
      </p:sp>
    </p:spTree>
    <p:extLst>
      <p:ext uri="{BB962C8B-B14F-4D97-AF65-F5344CB8AC3E}">
        <p14:creationId xmlns:p14="http://schemas.microsoft.com/office/powerpoint/2010/main" val="285494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9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99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49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4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30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09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75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100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Samuel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learn from Samuel?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8</cp:revision>
  <dcterms:created xsi:type="dcterms:W3CDTF">2020-03-29T00:39:13Z</dcterms:created>
  <dcterms:modified xsi:type="dcterms:W3CDTF">2020-03-29T03:09:31Z</dcterms:modified>
</cp:coreProperties>
</file>