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sldIdLst>
    <p:sldId id="256" r:id="rId2"/>
    <p:sldId id="261" r:id="rId3"/>
    <p:sldId id="266" r:id="rId4"/>
    <p:sldId id="268" r:id="rId5"/>
    <p:sldId id="269" r:id="rId6"/>
    <p:sldId id="270" r:id="rId7"/>
  </p:sldIdLst>
  <p:sldSz cx="12192000" cy="6858000"/>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IM FELL Great Primer" panose="020B0604020202020204" charset="0"/>
      <p:regular r:id="rId15"/>
      <p:italic r:id="rId16"/>
    </p:embeddedFont>
    <p:embeddedFont>
      <p:font typeface="IM FELL Great Primer SC"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65153" autoAdjust="0"/>
  </p:normalViewPr>
  <p:slideViewPr>
    <p:cSldViewPr snapToGrid="0">
      <p:cViewPr varScale="1">
        <p:scale>
          <a:sx n="46" d="100"/>
          <a:sy n="46" d="100"/>
        </p:scale>
        <p:origin x="1632"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E7ED-2AD0-470E-8844-5369F33B8542}" type="datetimeFigureOut">
              <a:rPr lang="en-US" smtClean="0"/>
              <a:t>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DD2F02-5851-431B-936A-95A7C6EEC464}" type="slidenum">
              <a:rPr lang="en-US" smtClean="0"/>
              <a:t>‹#›</a:t>
            </a:fld>
            <a:endParaRPr lang="en-US"/>
          </a:p>
        </p:txBody>
      </p:sp>
    </p:spTree>
    <p:extLst>
      <p:ext uri="{BB962C8B-B14F-4D97-AF65-F5344CB8AC3E}">
        <p14:creationId xmlns:p14="http://schemas.microsoft.com/office/powerpoint/2010/main" val="325739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2F02-5851-431B-936A-95A7C6EEC464}" type="slidenum">
              <a:rPr lang="en-US" smtClean="0"/>
              <a:t>3</a:t>
            </a:fld>
            <a:endParaRPr lang="en-US"/>
          </a:p>
        </p:txBody>
      </p:sp>
    </p:spTree>
    <p:extLst>
      <p:ext uri="{BB962C8B-B14F-4D97-AF65-F5344CB8AC3E}">
        <p14:creationId xmlns:p14="http://schemas.microsoft.com/office/powerpoint/2010/main" val="3648723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2F02-5851-431B-936A-95A7C6EEC464}" type="slidenum">
              <a:rPr lang="en-US" smtClean="0"/>
              <a:t>4</a:t>
            </a:fld>
            <a:endParaRPr lang="en-US"/>
          </a:p>
        </p:txBody>
      </p:sp>
    </p:spTree>
    <p:extLst>
      <p:ext uri="{BB962C8B-B14F-4D97-AF65-F5344CB8AC3E}">
        <p14:creationId xmlns:p14="http://schemas.microsoft.com/office/powerpoint/2010/main" val="150739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2F02-5851-431B-936A-95A7C6EEC464}" type="slidenum">
              <a:rPr lang="en-US" smtClean="0"/>
              <a:t>5</a:t>
            </a:fld>
            <a:endParaRPr lang="en-US"/>
          </a:p>
        </p:txBody>
      </p:sp>
    </p:spTree>
    <p:extLst>
      <p:ext uri="{BB962C8B-B14F-4D97-AF65-F5344CB8AC3E}">
        <p14:creationId xmlns:p14="http://schemas.microsoft.com/office/powerpoint/2010/main" val="2089997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0DD2F02-5851-431B-936A-95A7C6EEC464}" type="slidenum">
              <a:rPr lang="en-US" smtClean="0"/>
              <a:t>6</a:t>
            </a:fld>
            <a:endParaRPr lang="en-US"/>
          </a:p>
        </p:txBody>
      </p:sp>
    </p:spTree>
    <p:extLst>
      <p:ext uri="{BB962C8B-B14F-4D97-AF65-F5344CB8AC3E}">
        <p14:creationId xmlns:p14="http://schemas.microsoft.com/office/powerpoint/2010/main" val="30172392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E21C-F656-44E9-854F-F44D64A096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2F68EA-3CA5-4998-838E-5C4C7D9D1D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A857BE-E049-4295-BFBB-206D079D7D40}"/>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5" name="Footer Placeholder 4">
            <a:extLst>
              <a:ext uri="{FF2B5EF4-FFF2-40B4-BE49-F238E27FC236}">
                <a16:creationId xmlns:a16="http://schemas.microsoft.com/office/drawing/2014/main" id="{86F5705E-C82A-4450-A4AF-A70829104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1E2ED1-4A59-48EB-85B8-088AEAFB3A84}"/>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1373388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ADB48-3582-4A8B-9994-667022731E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65384-8E30-4DD3-BCE8-CEDD476545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660D3-D465-4ABA-B7CC-DB6507ED60AF}"/>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5" name="Footer Placeholder 4">
            <a:extLst>
              <a:ext uri="{FF2B5EF4-FFF2-40B4-BE49-F238E27FC236}">
                <a16:creationId xmlns:a16="http://schemas.microsoft.com/office/drawing/2014/main" id="{AD13A34B-BF1B-4CDD-8D62-61C10B7334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4C0C9-629D-4F0C-A258-444C1CCD92EC}"/>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732449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550C18-B500-4E67-B279-EA4341AA5D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7E37D5-DDFD-4915-A8DB-37FA805E84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825223-B2A1-46A0-A1D8-07EF204C5F78}"/>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5" name="Footer Placeholder 4">
            <a:extLst>
              <a:ext uri="{FF2B5EF4-FFF2-40B4-BE49-F238E27FC236}">
                <a16:creationId xmlns:a16="http://schemas.microsoft.com/office/drawing/2014/main" id="{979DF6A7-F9A8-45C2-9BF0-33C6AF7E65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4C39F-77A7-425D-95DE-D2FFD0608C5A}"/>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207856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CE4D-4856-4F5E-A1E8-272AFB1D60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2A0CFD-F8A2-46C1-B104-6394DABC8C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FB831-8957-49DB-90EE-9633F50B9BBF}"/>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5" name="Footer Placeholder 4">
            <a:extLst>
              <a:ext uri="{FF2B5EF4-FFF2-40B4-BE49-F238E27FC236}">
                <a16:creationId xmlns:a16="http://schemas.microsoft.com/office/drawing/2014/main" id="{7F86B5B4-11EE-4A5B-BDAA-16F365064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BEEFD-5BF5-40FC-8484-0C9FFA5E25BC}"/>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2861307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95B6C-ADB5-46AD-AA66-7C2F3FC250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E18F42-862C-4834-B17E-D680346891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47B42A-8686-4DF0-961C-15DDB6CA7EC8}"/>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5" name="Footer Placeholder 4">
            <a:extLst>
              <a:ext uri="{FF2B5EF4-FFF2-40B4-BE49-F238E27FC236}">
                <a16:creationId xmlns:a16="http://schemas.microsoft.com/office/drawing/2014/main" id="{25D982CB-9CB5-45D3-ABD9-03528B3C0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8EDDB-4978-4963-877A-1F4D91EC8CAC}"/>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373885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DC6E8-D932-43DA-AB83-B3A7CB49C7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3840E9-DE9C-4F88-8024-A84823E9E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FFE3B7-42E6-4FD0-8876-93B07DA3F7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B12550-B4BC-4EE5-9B47-7DFF08A4ABC3}"/>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6" name="Footer Placeholder 5">
            <a:extLst>
              <a:ext uri="{FF2B5EF4-FFF2-40B4-BE49-F238E27FC236}">
                <a16:creationId xmlns:a16="http://schemas.microsoft.com/office/drawing/2014/main" id="{E6553341-D64D-4B7E-8DAB-1E8E6CB31B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481984-F1DB-451D-AE1E-A11440D46E00}"/>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41182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2F154-EB54-49D9-A6D3-C99F814A09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1F8C2E-1624-47E9-958E-B8C4C95AD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EE9B9-04EF-4610-8EEC-B8CE83F33A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4F8536-3044-4C72-B607-DDC257C992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49F0C9F-4853-44A0-8D1A-6291549B9E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22019-4ECC-4B2A-8896-4D91463FC61F}"/>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8" name="Footer Placeholder 7">
            <a:extLst>
              <a:ext uri="{FF2B5EF4-FFF2-40B4-BE49-F238E27FC236}">
                <a16:creationId xmlns:a16="http://schemas.microsoft.com/office/drawing/2014/main" id="{86A9237A-5655-4FF6-8DE6-B46E962F7C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61A2FC-D51E-440E-B496-DA241F15862D}"/>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1400859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CAF32-AE02-454B-AB41-42BDAC0B49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9CCB11-D009-4D97-AB34-C52882F73ACE}"/>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4" name="Footer Placeholder 3">
            <a:extLst>
              <a:ext uri="{FF2B5EF4-FFF2-40B4-BE49-F238E27FC236}">
                <a16:creationId xmlns:a16="http://schemas.microsoft.com/office/drawing/2014/main" id="{1AAB48F9-9345-441C-9158-C429E2540BF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0D5E766-CFDF-467E-ACDC-AEB230CB9138}"/>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342644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DFA326-C71D-4BE2-BDEF-70DF794EB6D7}"/>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3" name="Footer Placeholder 2">
            <a:extLst>
              <a:ext uri="{FF2B5EF4-FFF2-40B4-BE49-F238E27FC236}">
                <a16:creationId xmlns:a16="http://schemas.microsoft.com/office/drawing/2014/main" id="{CAF8736E-C705-4B19-BB1E-BDF3BD63A5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6442AF-FEA4-4E05-8B0F-BD41FF8A842D}"/>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54757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DF6E2-BFA5-4C35-90E6-D8C26E1B95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98F079-9C0F-403B-985A-EC1FF2E92D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3FDD8-F201-4515-9B78-E4F6A9CD44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FFD49-E8F0-497E-8445-CD1E76FD843F}"/>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6" name="Footer Placeholder 5">
            <a:extLst>
              <a:ext uri="{FF2B5EF4-FFF2-40B4-BE49-F238E27FC236}">
                <a16:creationId xmlns:a16="http://schemas.microsoft.com/office/drawing/2014/main" id="{A7C065BA-B707-4BD9-AF45-481C4CD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5309B4-7B68-4EDB-8FCA-7C75683722AF}"/>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1948615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C426F-30FD-40C7-85DD-B4C2B4B015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DA604B1-BC16-45F6-A05F-80A0EBBD2F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A7A23C-E699-4F87-9996-A7293DA29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BE0CE-902C-4AAC-8F37-5C3F75C6D2DA}"/>
              </a:ext>
            </a:extLst>
          </p:cNvPr>
          <p:cNvSpPr>
            <a:spLocks noGrp="1"/>
          </p:cNvSpPr>
          <p:nvPr>
            <p:ph type="dt" sz="half" idx="10"/>
          </p:nvPr>
        </p:nvSpPr>
        <p:spPr/>
        <p:txBody>
          <a:bodyPr/>
          <a:lstStyle/>
          <a:p>
            <a:fld id="{C2A2C8ED-0BC0-4503-931B-ED0541A87FFC}" type="datetimeFigureOut">
              <a:rPr lang="en-US" smtClean="0"/>
              <a:t>2/3/2020</a:t>
            </a:fld>
            <a:endParaRPr lang="en-US"/>
          </a:p>
        </p:txBody>
      </p:sp>
      <p:sp>
        <p:nvSpPr>
          <p:cNvPr id="6" name="Footer Placeholder 5">
            <a:extLst>
              <a:ext uri="{FF2B5EF4-FFF2-40B4-BE49-F238E27FC236}">
                <a16:creationId xmlns:a16="http://schemas.microsoft.com/office/drawing/2014/main" id="{E9C4EE18-0EC4-4331-B4CB-B8A5FFA0C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4C5EE6-0819-4708-AE6D-3FA13984891C}"/>
              </a:ext>
            </a:extLst>
          </p:cNvPr>
          <p:cNvSpPr>
            <a:spLocks noGrp="1"/>
          </p:cNvSpPr>
          <p:nvPr>
            <p:ph type="sldNum" sz="quarter" idx="12"/>
          </p:nvPr>
        </p:nvSpPr>
        <p:spPr/>
        <p:txBody>
          <a:bodyPr/>
          <a:lstStyle/>
          <a:p>
            <a:fld id="{1E0C9F32-BD9B-4E4A-BAEC-A5EC321170BD}" type="slidenum">
              <a:rPr lang="en-US" smtClean="0"/>
              <a:t>‹#›</a:t>
            </a:fld>
            <a:endParaRPr lang="en-US"/>
          </a:p>
        </p:txBody>
      </p:sp>
    </p:spTree>
    <p:extLst>
      <p:ext uri="{BB962C8B-B14F-4D97-AF65-F5344CB8AC3E}">
        <p14:creationId xmlns:p14="http://schemas.microsoft.com/office/powerpoint/2010/main" val="72474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B805E0-740A-4E78-ABEA-37D3C1FE46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1F86FC-3243-4816-A16F-C381FC66E9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D62A8-2604-405B-A50C-F3A0F80BDA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2C8ED-0BC0-4503-931B-ED0541A87FFC}" type="datetimeFigureOut">
              <a:rPr lang="en-US" smtClean="0"/>
              <a:t>2/3/2020</a:t>
            </a:fld>
            <a:endParaRPr lang="en-US"/>
          </a:p>
        </p:txBody>
      </p:sp>
      <p:sp>
        <p:nvSpPr>
          <p:cNvPr id="5" name="Footer Placeholder 4">
            <a:extLst>
              <a:ext uri="{FF2B5EF4-FFF2-40B4-BE49-F238E27FC236}">
                <a16:creationId xmlns:a16="http://schemas.microsoft.com/office/drawing/2014/main" id="{DDE72445-1CD2-4F64-B4BF-434FA4D014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0068E6-0AB3-493F-A559-6700B26EAA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0C9F32-BD9B-4E4A-BAEC-A5EC321170BD}" type="slidenum">
              <a:rPr lang="en-US" smtClean="0"/>
              <a:t>‹#›</a:t>
            </a:fld>
            <a:endParaRPr lang="en-US"/>
          </a:p>
        </p:txBody>
      </p:sp>
    </p:spTree>
    <p:extLst>
      <p:ext uri="{BB962C8B-B14F-4D97-AF65-F5344CB8AC3E}">
        <p14:creationId xmlns:p14="http://schemas.microsoft.com/office/powerpoint/2010/main" val="1911791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94787-899A-421A-A2D9-9359BAE74F41}"/>
              </a:ext>
            </a:extLst>
          </p:cNvPr>
          <p:cNvSpPr>
            <a:spLocks noGrp="1"/>
          </p:cNvSpPr>
          <p:nvPr>
            <p:ph type="ctrTitle"/>
          </p:nvPr>
        </p:nvSpPr>
        <p:spPr>
          <a:xfrm>
            <a:off x="1524000" y="1242722"/>
            <a:ext cx="9144000" cy="2416468"/>
          </a:xfrm>
        </p:spPr>
        <p:txBody>
          <a:bodyPr>
            <a:noAutofit/>
          </a:bodyPr>
          <a:lstStyle/>
          <a:p>
            <a:r>
              <a:rPr lang="en-US" sz="16100" dirty="0">
                <a:latin typeface="IM FELL Great Primer SC" panose="02000000000000000000" pitchFamily="2" charset="0"/>
              </a:rPr>
              <a:t>Malachi</a:t>
            </a:r>
          </a:p>
        </p:txBody>
      </p:sp>
      <p:sp>
        <p:nvSpPr>
          <p:cNvPr id="4" name="TextBox 3">
            <a:extLst>
              <a:ext uri="{FF2B5EF4-FFF2-40B4-BE49-F238E27FC236}">
                <a16:creationId xmlns:a16="http://schemas.microsoft.com/office/drawing/2014/main" id="{6895DCF5-9291-495C-8068-D5C22AEF8068}"/>
              </a:ext>
            </a:extLst>
          </p:cNvPr>
          <p:cNvSpPr txBox="1"/>
          <p:nvPr/>
        </p:nvSpPr>
        <p:spPr>
          <a:xfrm>
            <a:off x="200025" y="6115050"/>
            <a:ext cx="3437992" cy="646331"/>
          </a:xfrm>
          <a:prstGeom prst="rect">
            <a:avLst/>
          </a:prstGeom>
          <a:noFill/>
        </p:spPr>
        <p:txBody>
          <a:bodyPr wrap="none" rtlCol="0">
            <a:spAutoFit/>
          </a:bodyPr>
          <a:lstStyle/>
          <a:p>
            <a:r>
              <a:rPr lang="en-US" dirty="0">
                <a:solidFill>
                  <a:schemeClr val="bg1"/>
                </a:solidFill>
                <a:effectLst>
                  <a:outerShdw blurRad="38100" dist="38100" dir="2700000" algn="tl">
                    <a:srgbClr val="000000">
                      <a:alpha val="43137"/>
                    </a:srgbClr>
                  </a:outerShdw>
                </a:effectLst>
              </a:rPr>
              <a:t>Josh Blackmer</a:t>
            </a:r>
          </a:p>
          <a:p>
            <a:r>
              <a:rPr lang="en-US" dirty="0">
                <a:solidFill>
                  <a:schemeClr val="bg1"/>
                </a:solidFill>
                <a:effectLst>
                  <a:outerShdw blurRad="38100" dist="38100" dir="2700000" algn="tl">
                    <a:srgbClr val="000000">
                      <a:alpha val="43137"/>
                    </a:srgbClr>
                  </a:outerShdw>
                </a:effectLst>
              </a:rPr>
              <a:t>Palm Beach Lakes church of Christ</a:t>
            </a:r>
          </a:p>
        </p:txBody>
      </p:sp>
      <p:sp>
        <p:nvSpPr>
          <p:cNvPr id="6" name="Subtitle 5">
            <a:extLst>
              <a:ext uri="{FF2B5EF4-FFF2-40B4-BE49-F238E27FC236}">
                <a16:creationId xmlns:a16="http://schemas.microsoft.com/office/drawing/2014/main" id="{D1D32269-D655-47DD-9E3B-BCB591E4AA1A}"/>
              </a:ext>
            </a:extLst>
          </p:cNvPr>
          <p:cNvSpPr>
            <a:spLocks noGrp="1"/>
          </p:cNvSpPr>
          <p:nvPr>
            <p:ph type="subTitle" idx="1"/>
          </p:nvPr>
        </p:nvSpPr>
        <p:spPr/>
        <p:txBody>
          <a:bodyPr/>
          <a:lstStyle/>
          <a:p>
            <a:endParaRPr lang="en-US"/>
          </a:p>
        </p:txBody>
      </p:sp>
      <p:sp>
        <p:nvSpPr>
          <p:cNvPr id="7" name="Subtitle 2">
            <a:extLst>
              <a:ext uri="{FF2B5EF4-FFF2-40B4-BE49-F238E27FC236}">
                <a16:creationId xmlns:a16="http://schemas.microsoft.com/office/drawing/2014/main" id="{81E921F5-8335-4CF1-93D1-CC484DC5C840}"/>
              </a:ext>
            </a:extLst>
          </p:cNvPr>
          <p:cNvSpPr txBox="1">
            <a:spLocks/>
          </p:cNvSpPr>
          <p:nvPr/>
        </p:nvSpPr>
        <p:spPr>
          <a:xfrm>
            <a:off x="1524000" y="3939034"/>
            <a:ext cx="9144000" cy="142975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7200">
                <a:latin typeface="IM FELL Great Primer" panose="02000000000000000000" pitchFamily="2" charset="0"/>
              </a:rPr>
              <a:t>His Message for Today (Part 2)</a:t>
            </a:r>
            <a:endParaRPr lang="en-US" sz="7200" dirty="0">
              <a:latin typeface="IM FELL Great Primer" panose="02000000000000000000" pitchFamily="2" charset="0"/>
            </a:endParaRPr>
          </a:p>
        </p:txBody>
      </p:sp>
    </p:spTree>
    <p:extLst>
      <p:ext uri="{BB962C8B-B14F-4D97-AF65-F5344CB8AC3E}">
        <p14:creationId xmlns:p14="http://schemas.microsoft.com/office/powerpoint/2010/main" val="311289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5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24A6B-1ACA-499B-AD28-145E1B967AA9}"/>
              </a:ext>
            </a:extLst>
          </p:cNvPr>
          <p:cNvSpPr txBox="1"/>
          <p:nvPr/>
        </p:nvSpPr>
        <p:spPr>
          <a:xfrm>
            <a:off x="215153" y="143435"/>
            <a:ext cx="11698941" cy="1107996"/>
          </a:xfrm>
          <a:prstGeom prst="rect">
            <a:avLst/>
          </a:prstGeom>
          <a:noFill/>
        </p:spPr>
        <p:txBody>
          <a:bodyPr wrap="square" rtlCol="0">
            <a:spAutoFit/>
          </a:bodyPr>
          <a:lstStyle/>
          <a:p>
            <a:r>
              <a:rPr lang="en-US" sz="6600" dirty="0">
                <a:latin typeface="IM FELL Great Primer SC" panose="02000000000000000000" pitchFamily="2" charset="0"/>
              </a:rPr>
              <a:t>Malachi</a:t>
            </a:r>
            <a:r>
              <a:rPr lang="en-US" sz="5400" dirty="0">
                <a:latin typeface="IM FELL Great Primer SC" panose="02000000000000000000" pitchFamily="2" charset="0"/>
              </a:rPr>
              <a:t>:</a:t>
            </a:r>
            <a:r>
              <a:rPr lang="en-US" sz="6600" dirty="0">
                <a:latin typeface="IM FELL Great Primer SC" panose="02000000000000000000" pitchFamily="2" charset="0"/>
              </a:rPr>
              <a:t> </a:t>
            </a:r>
            <a:r>
              <a:rPr lang="en-US" sz="6600" dirty="0">
                <a:latin typeface="IM FELL Great Primer" panose="02000000000000000000" pitchFamily="2" charset="0"/>
              </a:rPr>
              <a:t>Outline</a:t>
            </a:r>
          </a:p>
        </p:txBody>
      </p:sp>
      <p:sp>
        <p:nvSpPr>
          <p:cNvPr id="2" name="TextBox 1">
            <a:extLst>
              <a:ext uri="{FF2B5EF4-FFF2-40B4-BE49-F238E27FC236}">
                <a16:creationId xmlns:a16="http://schemas.microsoft.com/office/drawing/2014/main" id="{954F7C05-404B-46CA-A93C-FAFC431C62FD}"/>
              </a:ext>
            </a:extLst>
          </p:cNvPr>
          <p:cNvSpPr txBox="1"/>
          <p:nvPr/>
        </p:nvSpPr>
        <p:spPr>
          <a:xfrm>
            <a:off x="215153" y="1249605"/>
            <a:ext cx="11698941" cy="2800767"/>
          </a:xfrm>
          <a:prstGeom prst="rect">
            <a:avLst/>
          </a:prstGeom>
          <a:noFill/>
        </p:spPr>
        <p:txBody>
          <a:bodyPr wrap="square" rtlCol="0">
            <a:spAutoFit/>
          </a:bodyPr>
          <a:lstStyle/>
          <a:p>
            <a:pPr marL="400050" indent="-400050">
              <a:buAutoNum type="romanUcPeriod"/>
            </a:pPr>
            <a:r>
              <a:rPr lang="en-US" sz="4400" dirty="0">
                <a:solidFill>
                  <a:schemeClr val="bg1"/>
                </a:solidFill>
              </a:rPr>
              <a:t> God’s Sovereign Love (1:1-5)</a:t>
            </a:r>
          </a:p>
          <a:p>
            <a:pPr marL="400050" indent="-400050">
              <a:buAutoNum type="romanUcPeriod"/>
            </a:pPr>
            <a:r>
              <a:rPr lang="en-US" sz="4400" dirty="0">
                <a:solidFill>
                  <a:schemeClr val="bg1"/>
                </a:solidFill>
              </a:rPr>
              <a:t>  Priests Sin Against God’s Love (1:6-2:9)</a:t>
            </a:r>
          </a:p>
          <a:p>
            <a:pPr marL="400050" indent="-400050">
              <a:buAutoNum type="romanUcPeriod"/>
            </a:pPr>
            <a:r>
              <a:rPr lang="en-US" sz="4400" dirty="0">
                <a:solidFill>
                  <a:schemeClr val="bg1"/>
                </a:solidFill>
              </a:rPr>
              <a:t>  People Sin Against God’s Love (2:10-4:3)</a:t>
            </a:r>
          </a:p>
          <a:p>
            <a:pPr marL="400050" indent="-400050">
              <a:buAutoNum type="romanUcPeriod"/>
            </a:pPr>
            <a:r>
              <a:rPr lang="en-US" sz="4400" dirty="0">
                <a:solidFill>
                  <a:schemeClr val="bg1"/>
                </a:solidFill>
              </a:rPr>
              <a:t>  Final Exhortation (4:4-6)</a:t>
            </a:r>
          </a:p>
        </p:txBody>
      </p:sp>
    </p:spTree>
    <p:extLst>
      <p:ext uri="{BB962C8B-B14F-4D97-AF65-F5344CB8AC3E}">
        <p14:creationId xmlns:p14="http://schemas.microsoft.com/office/powerpoint/2010/main" val="311103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24A6B-1ACA-499B-AD28-145E1B967AA9}"/>
              </a:ext>
            </a:extLst>
          </p:cNvPr>
          <p:cNvSpPr txBox="1"/>
          <p:nvPr/>
        </p:nvSpPr>
        <p:spPr>
          <a:xfrm>
            <a:off x="215153" y="143435"/>
            <a:ext cx="11698941" cy="1107996"/>
          </a:xfrm>
          <a:prstGeom prst="rect">
            <a:avLst/>
          </a:prstGeom>
          <a:noFill/>
        </p:spPr>
        <p:txBody>
          <a:bodyPr wrap="square" rtlCol="0">
            <a:spAutoFit/>
          </a:bodyPr>
          <a:lstStyle/>
          <a:p>
            <a:r>
              <a:rPr lang="en-US" sz="6600" dirty="0">
                <a:latin typeface="IM FELL Great Primer" panose="02000000000000000000" pitchFamily="2" charset="0"/>
              </a:rPr>
              <a:t>Priests Sin Against God’s Love</a:t>
            </a:r>
          </a:p>
        </p:txBody>
      </p:sp>
      <p:sp>
        <p:nvSpPr>
          <p:cNvPr id="5" name="TextBox 4">
            <a:extLst>
              <a:ext uri="{FF2B5EF4-FFF2-40B4-BE49-F238E27FC236}">
                <a16:creationId xmlns:a16="http://schemas.microsoft.com/office/drawing/2014/main" id="{9C3EEB8D-FA8E-4ACE-9221-6BBE0F16076D}"/>
              </a:ext>
            </a:extLst>
          </p:cNvPr>
          <p:cNvSpPr txBox="1"/>
          <p:nvPr/>
        </p:nvSpPr>
        <p:spPr>
          <a:xfrm>
            <a:off x="215153" y="1249605"/>
            <a:ext cx="11698941" cy="3477875"/>
          </a:xfrm>
          <a:prstGeom prst="rect">
            <a:avLst/>
          </a:prstGeom>
          <a:noFill/>
        </p:spPr>
        <p:txBody>
          <a:bodyPr wrap="square" rtlCol="0">
            <a:spAutoFit/>
          </a:bodyPr>
          <a:lstStyle/>
          <a:p>
            <a:r>
              <a:rPr lang="en-US" sz="4400" b="1" dirty="0"/>
              <a:t>“This commandment is for you, O priests.”</a:t>
            </a:r>
          </a:p>
          <a:p>
            <a:pPr marL="571500" indent="-571500">
              <a:buFont typeface="Arial" panose="020B0604020202020204" pitchFamily="34" charset="0"/>
              <a:buChar char="•"/>
            </a:pPr>
            <a:r>
              <a:rPr lang="en-US" sz="4400" dirty="0"/>
              <a:t>If you do not… (2:2)</a:t>
            </a:r>
          </a:p>
          <a:p>
            <a:pPr marL="571500" indent="-571500">
              <a:buFont typeface="Arial" panose="020B0604020202020204" pitchFamily="34" charset="0"/>
              <a:buChar char="•"/>
            </a:pPr>
            <a:r>
              <a:rPr lang="en-US" sz="4400" dirty="0"/>
              <a:t>Behold I am going to… (2:3)</a:t>
            </a:r>
          </a:p>
          <a:p>
            <a:pPr marL="571500" indent="-571500">
              <a:buFont typeface="Arial" panose="020B0604020202020204" pitchFamily="34" charset="0"/>
              <a:buChar char="•"/>
            </a:pPr>
            <a:r>
              <a:rPr lang="en-US" sz="4400" dirty="0"/>
              <a:t>How it should’ve been. (2:5-7)</a:t>
            </a:r>
          </a:p>
          <a:p>
            <a:pPr marL="571500" indent="-571500">
              <a:buFont typeface="Arial" panose="020B0604020202020204" pitchFamily="34" charset="0"/>
              <a:buChar char="•"/>
            </a:pPr>
            <a:r>
              <a:rPr lang="en-US" sz="4400" dirty="0"/>
              <a:t>But as for you (2:8-9)</a:t>
            </a:r>
          </a:p>
        </p:txBody>
      </p:sp>
    </p:spTree>
    <p:extLst>
      <p:ext uri="{BB962C8B-B14F-4D97-AF65-F5344CB8AC3E}">
        <p14:creationId xmlns:p14="http://schemas.microsoft.com/office/powerpoint/2010/main" val="196655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24A6B-1ACA-499B-AD28-145E1B967AA9}"/>
              </a:ext>
            </a:extLst>
          </p:cNvPr>
          <p:cNvSpPr txBox="1"/>
          <p:nvPr/>
        </p:nvSpPr>
        <p:spPr>
          <a:xfrm>
            <a:off x="215153" y="143435"/>
            <a:ext cx="11698941" cy="1107996"/>
          </a:xfrm>
          <a:prstGeom prst="rect">
            <a:avLst/>
          </a:prstGeom>
          <a:noFill/>
        </p:spPr>
        <p:txBody>
          <a:bodyPr wrap="square" rtlCol="0">
            <a:spAutoFit/>
          </a:bodyPr>
          <a:lstStyle/>
          <a:p>
            <a:r>
              <a:rPr lang="en-US" sz="6600" dirty="0">
                <a:latin typeface="IM FELL Great Primer" panose="02000000000000000000" pitchFamily="2" charset="0"/>
              </a:rPr>
              <a:t>People Sin Against God’s Love</a:t>
            </a:r>
          </a:p>
        </p:txBody>
      </p:sp>
      <p:sp>
        <p:nvSpPr>
          <p:cNvPr id="5" name="TextBox 4">
            <a:extLst>
              <a:ext uri="{FF2B5EF4-FFF2-40B4-BE49-F238E27FC236}">
                <a16:creationId xmlns:a16="http://schemas.microsoft.com/office/drawing/2014/main" id="{9C3EEB8D-FA8E-4ACE-9221-6BBE0F16076D}"/>
              </a:ext>
            </a:extLst>
          </p:cNvPr>
          <p:cNvSpPr txBox="1"/>
          <p:nvPr/>
        </p:nvSpPr>
        <p:spPr>
          <a:xfrm>
            <a:off x="215153" y="1249605"/>
            <a:ext cx="11698941" cy="2800767"/>
          </a:xfrm>
          <a:prstGeom prst="rect">
            <a:avLst/>
          </a:prstGeom>
          <a:noFill/>
        </p:spPr>
        <p:txBody>
          <a:bodyPr wrap="square" rtlCol="0">
            <a:spAutoFit/>
          </a:bodyPr>
          <a:lstStyle/>
          <a:p>
            <a:r>
              <a:rPr lang="en-US" sz="4400" b="1" dirty="0"/>
              <a:t>“Dealt treacherously each against his brother.”</a:t>
            </a:r>
          </a:p>
          <a:p>
            <a:pPr marL="571500" indent="-571500">
              <a:buFont typeface="Arial" panose="020B0604020202020204" pitchFamily="34" charset="0"/>
              <a:buChar char="•"/>
            </a:pPr>
            <a:r>
              <a:rPr lang="en-US" sz="4400" dirty="0"/>
              <a:t>One Father, One God (2:10)</a:t>
            </a:r>
          </a:p>
          <a:p>
            <a:pPr marL="571500" indent="-571500">
              <a:buFont typeface="Arial" panose="020B0604020202020204" pitchFamily="34" charset="0"/>
              <a:buChar char="•"/>
            </a:pPr>
            <a:r>
              <a:rPr lang="en-US" sz="4400" dirty="0"/>
              <a:t>The sin (2:11)</a:t>
            </a:r>
          </a:p>
          <a:p>
            <a:pPr marL="571500" indent="-571500">
              <a:buFont typeface="Arial" panose="020B0604020202020204" pitchFamily="34" charset="0"/>
              <a:buChar char="•"/>
            </a:pPr>
            <a:r>
              <a:rPr lang="en-US" sz="4400" dirty="0"/>
              <a:t>The result (2:12)</a:t>
            </a:r>
          </a:p>
        </p:txBody>
      </p:sp>
    </p:spTree>
    <p:extLst>
      <p:ext uri="{BB962C8B-B14F-4D97-AF65-F5344CB8AC3E}">
        <p14:creationId xmlns:p14="http://schemas.microsoft.com/office/powerpoint/2010/main" val="205592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24A6B-1ACA-499B-AD28-145E1B967AA9}"/>
              </a:ext>
            </a:extLst>
          </p:cNvPr>
          <p:cNvSpPr txBox="1"/>
          <p:nvPr/>
        </p:nvSpPr>
        <p:spPr>
          <a:xfrm>
            <a:off x="215153" y="143435"/>
            <a:ext cx="11698941" cy="1107996"/>
          </a:xfrm>
          <a:prstGeom prst="rect">
            <a:avLst/>
          </a:prstGeom>
          <a:noFill/>
        </p:spPr>
        <p:txBody>
          <a:bodyPr wrap="square" rtlCol="0">
            <a:spAutoFit/>
          </a:bodyPr>
          <a:lstStyle/>
          <a:p>
            <a:r>
              <a:rPr lang="en-US" sz="6600" dirty="0">
                <a:latin typeface="IM FELL Great Primer" panose="02000000000000000000" pitchFamily="2" charset="0"/>
              </a:rPr>
              <a:t>People Sin Against God’s Love</a:t>
            </a:r>
          </a:p>
        </p:txBody>
      </p:sp>
      <p:sp>
        <p:nvSpPr>
          <p:cNvPr id="5" name="TextBox 4">
            <a:extLst>
              <a:ext uri="{FF2B5EF4-FFF2-40B4-BE49-F238E27FC236}">
                <a16:creationId xmlns:a16="http://schemas.microsoft.com/office/drawing/2014/main" id="{9C3EEB8D-FA8E-4ACE-9221-6BBE0F16076D}"/>
              </a:ext>
            </a:extLst>
          </p:cNvPr>
          <p:cNvSpPr txBox="1"/>
          <p:nvPr/>
        </p:nvSpPr>
        <p:spPr>
          <a:xfrm>
            <a:off x="215153" y="1249605"/>
            <a:ext cx="11698941" cy="2800767"/>
          </a:xfrm>
          <a:prstGeom prst="rect">
            <a:avLst/>
          </a:prstGeom>
          <a:noFill/>
        </p:spPr>
        <p:txBody>
          <a:bodyPr wrap="square" rtlCol="0">
            <a:spAutoFit/>
          </a:bodyPr>
          <a:lstStyle/>
          <a:p>
            <a:r>
              <a:rPr lang="en-US" sz="4400" b="1" dirty="0"/>
              <a:t>“Dealt treacherously against your wife.”</a:t>
            </a:r>
          </a:p>
          <a:p>
            <a:pPr marL="571500" indent="-571500">
              <a:buFont typeface="Arial" panose="020B0604020202020204" pitchFamily="34" charset="0"/>
              <a:buChar char="•"/>
            </a:pPr>
            <a:r>
              <a:rPr lang="en-US" sz="4400" dirty="0"/>
              <a:t>Accusation (2:13)</a:t>
            </a:r>
          </a:p>
          <a:p>
            <a:pPr marL="571500" indent="-571500">
              <a:buFont typeface="Arial" panose="020B0604020202020204" pitchFamily="34" charset="0"/>
              <a:buChar char="•"/>
            </a:pPr>
            <a:r>
              <a:rPr lang="en-US" sz="4400" dirty="0"/>
              <a:t>“For what reason?” (2:14a)</a:t>
            </a:r>
          </a:p>
          <a:p>
            <a:pPr marL="571500" indent="-571500">
              <a:buFont typeface="Arial" panose="020B0604020202020204" pitchFamily="34" charset="0"/>
              <a:buChar char="•"/>
            </a:pPr>
            <a:r>
              <a:rPr lang="en-US" sz="4400" dirty="0"/>
              <a:t>God Rebukes them (2:14b-16)</a:t>
            </a:r>
          </a:p>
        </p:txBody>
      </p:sp>
      <p:sp>
        <p:nvSpPr>
          <p:cNvPr id="2" name="TextBox 1">
            <a:extLst>
              <a:ext uri="{FF2B5EF4-FFF2-40B4-BE49-F238E27FC236}">
                <a16:creationId xmlns:a16="http://schemas.microsoft.com/office/drawing/2014/main" id="{A3FD918D-ECBA-4A89-AD41-DEA915BE5F2A}"/>
              </a:ext>
            </a:extLst>
          </p:cNvPr>
          <p:cNvSpPr txBox="1"/>
          <p:nvPr/>
        </p:nvSpPr>
        <p:spPr>
          <a:xfrm>
            <a:off x="0" y="3988997"/>
            <a:ext cx="12192000" cy="2862322"/>
          </a:xfrm>
          <a:prstGeom prst="rect">
            <a:avLst/>
          </a:prstGeom>
          <a:solidFill>
            <a:schemeClr val="bg1"/>
          </a:solidFill>
        </p:spPr>
        <p:txBody>
          <a:bodyPr wrap="square" rtlCol="0">
            <a:spAutoFit/>
          </a:bodyPr>
          <a:lstStyle/>
          <a:p>
            <a:r>
              <a:rPr lang="en-US" sz="3600" dirty="0"/>
              <a:t>And He did not make one </a:t>
            </a:r>
            <a:r>
              <a:rPr lang="en-US" sz="3600" i="1" dirty="0"/>
              <a:t>only</a:t>
            </a:r>
            <a:r>
              <a:rPr lang="en-US" sz="3600" dirty="0"/>
              <a:t> , And He hath the remnant of the Spirit. And what </a:t>
            </a:r>
            <a:r>
              <a:rPr lang="en-US" sz="3600" i="1" dirty="0"/>
              <a:t>is</a:t>
            </a:r>
            <a:r>
              <a:rPr lang="en-US" sz="3600" dirty="0"/>
              <a:t> the one </a:t>
            </a:r>
            <a:r>
              <a:rPr lang="en-US" sz="3600" i="1" dirty="0"/>
              <a:t>alone</a:t>
            </a:r>
            <a:r>
              <a:rPr lang="en-US" sz="3600" dirty="0"/>
              <a:t> ! He is seeking a godly seed. And ye have been watchful over your spirit, And with the wife of thy youth, None doth deal treacherously. (2:15)</a:t>
            </a:r>
          </a:p>
          <a:p>
            <a:r>
              <a:rPr lang="en-US" sz="3600" b="1" dirty="0"/>
              <a:t>Young's Literal Translation</a:t>
            </a:r>
          </a:p>
        </p:txBody>
      </p:sp>
      <p:sp>
        <p:nvSpPr>
          <p:cNvPr id="3" name="TextBox 2">
            <a:extLst>
              <a:ext uri="{FF2B5EF4-FFF2-40B4-BE49-F238E27FC236}">
                <a16:creationId xmlns:a16="http://schemas.microsoft.com/office/drawing/2014/main" id="{1B7102F2-2BFD-4FF0-90A7-F43424AA56A7}"/>
              </a:ext>
            </a:extLst>
          </p:cNvPr>
          <p:cNvSpPr txBox="1"/>
          <p:nvPr/>
        </p:nvSpPr>
        <p:spPr>
          <a:xfrm>
            <a:off x="-31377" y="3986634"/>
            <a:ext cx="12192000" cy="2862322"/>
          </a:xfrm>
          <a:prstGeom prst="rect">
            <a:avLst/>
          </a:prstGeom>
          <a:solidFill>
            <a:schemeClr val="bg1"/>
          </a:solidFill>
        </p:spPr>
        <p:txBody>
          <a:bodyPr wrap="square" rtlCol="0">
            <a:spAutoFit/>
          </a:bodyPr>
          <a:lstStyle/>
          <a:p>
            <a:r>
              <a:rPr lang="en-US" sz="3600" dirty="0"/>
              <a:t>Did he not make them one, with a portion of the Spirit in their union? And what was the one God seeking? Godly offspring. So guard yourselves in your spirit, and let none of you be faithless to the wife of your youth.(2:15)</a:t>
            </a:r>
          </a:p>
          <a:p>
            <a:r>
              <a:rPr lang="en-US" sz="3600" b="1" dirty="0"/>
              <a:t>English Standard Version</a:t>
            </a:r>
          </a:p>
        </p:txBody>
      </p:sp>
    </p:spTree>
    <p:extLst>
      <p:ext uri="{BB962C8B-B14F-4D97-AF65-F5344CB8AC3E}">
        <p14:creationId xmlns:p14="http://schemas.microsoft.com/office/powerpoint/2010/main" val="334562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124A6B-1ACA-499B-AD28-145E1B967AA9}"/>
              </a:ext>
            </a:extLst>
          </p:cNvPr>
          <p:cNvSpPr txBox="1"/>
          <p:nvPr/>
        </p:nvSpPr>
        <p:spPr>
          <a:xfrm>
            <a:off x="215153" y="143435"/>
            <a:ext cx="11698941" cy="1107996"/>
          </a:xfrm>
          <a:prstGeom prst="rect">
            <a:avLst/>
          </a:prstGeom>
          <a:noFill/>
        </p:spPr>
        <p:txBody>
          <a:bodyPr wrap="square" rtlCol="0">
            <a:spAutoFit/>
          </a:bodyPr>
          <a:lstStyle/>
          <a:p>
            <a:r>
              <a:rPr lang="en-US" sz="6600" dirty="0">
                <a:latin typeface="IM FELL Great Primer" panose="02000000000000000000" pitchFamily="2" charset="0"/>
              </a:rPr>
              <a:t>People Sin Against God’s Love</a:t>
            </a:r>
          </a:p>
        </p:txBody>
      </p:sp>
      <p:sp>
        <p:nvSpPr>
          <p:cNvPr id="5" name="TextBox 4">
            <a:extLst>
              <a:ext uri="{FF2B5EF4-FFF2-40B4-BE49-F238E27FC236}">
                <a16:creationId xmlns:a16="http://schemas.microsoft.com/office/drawing/2014/main" id="{9C3EEB8D-FA8E-4ACE-9221-6BBE0F16076D}"/>
              </a:ext>
            </a:extLst>
          </p:cNvPr>
          <p:cNvSpPr txBox="1"/>
          <p:nvPr/>
        </p:nvSpPr>
        <p:spPr>
          <a:xfrm>
            <a:off x="215153" y="1249605"/>
            <a:ext cx="11698941" cy="2800767"/>
          </a:xfrm>
          <a:prstGeom prst="rect">
            <a:avLst/>
          </a:prstGeom>
          <a:noFill/>
        </p:spPr>
        <p:txBody>
          <a:bodyPr wrap="square" rtlCol="0">
            <a:spAutoFit/>
          </a:bodyPr>
          <a:lstStyle/>
          <a:p>
            <a:r>
              <a:rPr lang="en-US" sz="4400" b="1" dirty="0"/>
              <a:t>“You have wearied the Lord with your words.”</a:t>
            </a:r>
          </a:p>
          <a:p>
            <a:pPr marL="571500" indent="-571500">
              <a:buFont typeface="Arial" panose="020B0604020202020204" pitchFamily="34" charset="0"/>
              <a:buChar char="•"/>
            </a:pPr>
            <a:r>
              <a:rPr lang="en-US" sz="4400" dirty="0"/>
              <a:t>“How?”</a:t>
            </a:r>
          </a:p>
          <a:p>
            <a:pPr marL="571500" indent="-571500">
              <a:buFont typeface="Arial" panose="020B0604020202020204" pitchFamily="34" charset="0"/>
              <a:buChar char="•"/>
            </a:pPr>
            <a:r>
              <a:rPr lang="en-US" sz="4400" dirty="0"/>
              <a:t>“In that you say…” </a:t>
            </a:r>
          </a:p>
          <a:p>
            <a:pPr marL="571500" indent="-571500">
              <a:buFont typeface="Arial" panose="020B0604020202020204" pitchFamily="34" charset="0"/>
              <a:buChar char="•"/>
            </a:pPr>
            <a:r>
              <a:rPr lang="en-US" sz="4400" dirty="0"/>
              <a:t>False premise </a:t>
            </a:r>
          </a:p>
        </p:txBody>
      </p:sp>
    </p:spTree>
    <p:extLst>
      <p:ext uri="{BB962C8B-B14F-4D97-AF65-F5344CB8AC3E}">
        <p14:creationId xmlns:p14="http://schemas.microsoft.com/office/powerpoint/2010/main" val="410649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1433</TotalTime>
  <Words>302</Words>
  <Application>Microsoft Office PowerPoint</Application>
  <PresentationFormat>Widescreen</PresentationFormat>
  <Paragraphs>38</Paragraphs>
  <Slides>6</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Calibri</vt:lpstr>
      <vt:lpstr>IM FELL Great Primer SC</vt:lpstr>
      <vt:lpstr>Calibri Light</vt:lpstr>
      <vt:lpstr>Arial</vt:lpstr>
      <vt:lpstr>IM FELL Great Primer</vt:lpstr>
      <vt:lpstr>Office Theme</vt:lpstr>
      <vt:lpstr>Malachi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Blackmer</dc:creator>
  <cp:lastModifiedBy>Cindy Nelson</cp:lastModifiedBy>
  <cp:revision>41</cp:revision>
  <dcterms:created xsi:type="dcterms:W3CDTF">2020-01-25T15:10:32Z</dcterms:created>
  <dcterms:modified xsi:type="dcterms:W3CDTF">2020-02-03T20:29:20Z</dcterms:modified>
</cp:coreProperties>
</file>