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97" d="100"/>
          <a:sy n="97" d="100"/>
        </p:scale>
        <p:origin x="9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4D45CAB0-6C6B-4D22-82EC-43E5DA5300AF}"/>
              </a:ext>
            </a:extLst>
          </p:cNvPr>
          <p:cNvSpPr/>
          <p:nvPr userDrawn="1"/>
        </p:nvSpPr>
        <p:spPr>
          <a:xfrm rot="16200000">
            <a:off x="8655228" y="2629283"/>
            <a:ext cx="337560" cy="4356340"/>
          </a:xfrm>
          <a:prstGeom prst="triangle">
            <a:avLst/>
          </a:prstGeom>
          <a:solidFill>
            <a:srgbClr val="DE0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484BAC-3071-4988-BDD4-6FF4E35E7835}"/>
              </a:ext>
            </a:extLst>
          </p:cNvPr>
          <p:cNvSpPr/>
          <p:nvPr userDrawn="1"/>
        </p:nvSpPr>
        <p:spPr>
          <a:xfrm rot="16200000">
            <a:off x="7381541" y="2728630"/>
            <a:ext cx="337560" cy="4356340"/>
          </a:xfrm>
          <a:prstGeom prst="triangle">
            <a:avLst/>
          </a:prstGeom>
          <a:solidFill>
            <a:srgbClr val="DE0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AFCD8C-80FB-4755-BD72-B7E676BE8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0413A7-5A43-43F1-8188-53C7F9D45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F8AA-F61C-4F7C-8F92-12A7600A9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F9E8-F984-4283-A907-DC3D53C3B535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86E07-F4E9-4531-A4CC-7C2207979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AA326-EA3A-494C-95A1-87DD68118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1EB89-4A3D-4619-9C94-B5B710017BA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CFFF62E-CE21-467D-89B0-AFB271E854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51420ADA-1B93-4518-B1B0-5DFC2BA3C1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74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4C18B-81D7-49B0-8745-AD909E3BB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450D08-28B4-4041-B290-678186C25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F9E8-F984-4283-A907-DC3D53C3B535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978F4B-3F7D-4536-B5B1-F7AB0B9C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6DD7D5-A306-442D-8119-B53582469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1EB89-4A3D-4619-9C94-B5B710017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3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A2010E-EA20-408D-BEC3-A16D7476D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F9E8-F984-4283-A907-DC3D53C3B535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575C33-FB5C-4988-877E-669C4FBA8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7485BD-FAA4-42A5-9D91-E12211E73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1EB89-4A3D-4619-9C94-B5B710017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9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D2E1B-FC23-45D9-BEFB-E939F0CC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B5AFA-B085-483E-9F9A-D37745D7C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C0C8B3-A7EC-4856-B33B-978896CE1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F3C8E0-C2B0-4F82-896B-8BA1902E3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F9E8-F984-4283-A907-DC3D53C3B535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D05811-1F84-4A67-8FA8-50DEA6219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67BCD-4476-499B-BC93-F33371F73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1EB89-4A3D-4619-9C94-B5B710017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09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FC902-CED6-45A7-AC8C-345605C3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AFFD5F-A017-48EA-A0F6-57F8BD0859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2FD70-62E7-4E32-A811-5C89C6BE1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A3FB97-34CB-4F05-AA98-44B06C796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F9E8-F984-4283-A907-DC3D53C3B535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5C9ACE-23F6-4BA8-9329-265492872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D3BFB-3E73-4796-8025-A1BFD1998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1EB89-4A3D-4619-9C94-B5B710017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53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8E4E2-0A35-4CA4-838E-2DB5CDDDD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B0B648-AE52-469C-82F1-09BBA27FE0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0762E-5C54-4721-9AD8-63C70CBB0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F9E8-F984-4283-A907-DC3D53C3B535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1DE7F-7B58-4691-B4DE-030FC84FD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88771-F246-4D67-89C7-0120D5BB2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1EB89-4A3D-4619-9C94-B5B710017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69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6F6794-6320-4CF6-AD3E-324C698913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D6CC22-D00E-4FDD-A551-4F1577354A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9837E-9F0C-4082-AC9B-8DAF64653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F9E8-F984-4283-A907-DC3D53C3B535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A42BE-5CEC-41DA-BF5E-881D412B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DB8C9-8A4A-4CEA-8854-51948104C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1EB89-4A3D-4619-9C94-B5B710017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24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365F1978-3BA1-4BC2-B1BE-DFA4D5D3FB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99FCF-CE1E-44F8-B14B-90AE293EE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9974" y="1253330"/>
            <a:ext cx="10343126" cy="5464969"/>
          </a:xfrm>
        </p:spPr>
        <p:txBody>
          <a:bodyPr/>
          <a:lstStyle>
            <a:lvl1pPr>
              <a:defRPr b="1"/>
            </a:lvl1pPr>
            <a:lvl2pPr marL="685800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F023AB-3579-4CAF-8AFB-86AF75DEEF6D}"/>
              </a:ext>
            </a:extLst>
          </p:cNvPr>
          <p:cNvCxnSpPr/>
          <p:nvPr userDrawn="1"/>
        </p:nvCxnSpPr>
        <p:spPr>
          <a:xfrm>
            <a:off x="157316" y="1071715"/>
            <a:ext cx="11857703" cy="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27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knife&#10;&#10;Description automatically generated">
            <a:extLst>
              <a:ext uri="{FF2B5EF4-FFF2-40B4-BE49-F238E27FC236}">
                <a16:creationId xmlns:a16="http://schemas.microsoft.com/office/drawing/2014/main" id="{6993D61C-0E29-4E45-9E48-1201CBB9D0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99FCF-CE1E-44F8-B14B-90AE293EE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9974" y="1253330"/>
            <a:ext cx="10343126" cy="5464969"/>
          </a:xfrm>
        </p:spPr>
        <p:txBody>
          <a:bodyPr/>
          <a:lstStyle>
            <a:lvl1pPr>
              <a:defRPr b="1"/>
            </a:lvl1pPr>
            <a:lvl2pPr marL="685800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A4A0BE-16CE-4FD3-8265-223CFAEF3CF5}"/>
              </a:ext>
            </a:extLst>
          </p:cNvPr>
          <p:cNvCxnSpPr/>
          <p:nvPr userDrawn="1"/>
        </p:nvCxnSpPr>
        <p:spPr>
          <a:xfrm>
            <a:off x="157316" y="1071715"/>
            <a:ext cx="11857703" cy="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437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knife&#10;&#10;Description automatically generated">
            <a:extLst>
              <a:ext uri="{FF2B5EF4-FFF2-40B4-BE49-F238E27FC236}">
                <a16:creationId xmlns:a16="http://schemas.microsoft.com/office/drawing/2014/main" id="{3CF2AE5C-BE27-4492-8D59-52A32C885E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99FCF-CE1E-44F8-B14B-90AE293EE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9974" y="1253330"/>
            <a:ext cx="10343126" cy="5464969"/>
          </a:xfrm>
        </p:spPr>
        <p:txBody>
          <a:bodyPr/>
          <a:lstStyle>
            <a:lvl1pPr>
              <a:defRPr b="1"/>
            </a:lvl1pPr>
            <a:lvl2pPr marL="685800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A4A0BE-16CE-4FD3-8265-223CFAEF3CF5}"/>
              </a:ext>
            </a:extLst>
          </p:cNvPr>
          <p:cNvCxnSpPr/>
          <p:nvPr userDrawn="1"/>
        </p:nvCxnSpPr>
        <p:spPr>
          <a:xfrm>
            <a:off x="157316" y="1071715"/>
            <a:ext cx="11857703" cy="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077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AE1D6A1E-8BF7-473B-985F-92D9A7FD8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99FCF-CE1E-44F8-B14B-90AE293EE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206" y="2015613"/>
            <a:ext cx="9418894" cy="4702686"/>
          </a:xfrm>
        </p:spPr>
        <p:txBody>
          <a:bodyPr/>
          <a:lstStyle>
            <a:lvl1pPr>
              <a:defRPr b="1"/>
            </a:lvl1pPr>
            <a:lvl2pPr marL="685800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6448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knife&#10;&#10;Description automatically generated">
            <a:extLst>
              <a:ext uri="{FF2B5EF4-FFF2-40B4-BE49-F238E27FC236}">
                <a16:creationId xmlns:a16="http://schemas.microsoft.com/office/drawing/2014/main" id="{2B855856-9DE9-4ED2-B4EF-3BC222732D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99FCF-CE1E-44F8-B14B-90AE293EE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85" y="1366465"/>
            <a:ext cx="11620215" cy="5351834"/>
          </a:xfrm>
        </p:spPr>
        <p:txBody>
          <a:bodyPr/>
          <a:lstStyle>
            <a:lvl1pPr>
              <a:defRPr b="1"/>
            </a:lvl1pPr>
            <a:lvl2pPr marL="685800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A4A0BE-16CE-4FD3-8265-223CFAEF3CF5}"/>
              </a:ext>
            </a:extLst>
          </p:cNvPr>
          <p:cNvCxnSpPr/>
          <p:nvPr userDrawn="1"/>
        </p:nvCxnSpPr>
        <p:spPr>
          <a:xfrm>
            <a:off x="157316" y="1071715"/>
            <a:ext cx="11857703" cy="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912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40DE2-07AB-452C-B91A-41D55F706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970EA-E3BB-4DF9-9C5C-9DE33D651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92A9B-8660-41B6-A41E-45705811E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F9E8-F984-4283-A907-DC3D53C3B535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7D71D-037B-4ADD-8A7D-4EE1105A4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C9C28-1848-4018-8D43-7124C89C9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1EB89-4A3D-4619-9C94-B5B710017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24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A3669-3C30-4092-B222-B1E4DD4F3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6E635-B75D-4E75-AC8D-0993B98B9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D2F3C5-2BE4-4B86-934E-EF7B0A1D9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D69A5-6774-4AB8-B081-92DA523F8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F9E8-F984-4283-A907-DC3D53C3B535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57BAF-FC15-415C-A62C-D21A78D67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302297-8821-4CE5-B7E5-F65C7BC12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1EB89-4A3D-4619-9C94-B5B710017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66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5D068-6750-4ED4-8493-7893397A6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3622-9838-4F31-9E37-2A3E442F3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FD4C8-6951-409F-92F5-2898BFFF4F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2B1A22-7A23-4EC0-83A6-FF7F53ADCC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5D0B32-DFC1-4719-9981-BADBEF07BE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861D0A-C1DB-4358-A928-B9FE1E0B6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F9E8-F984-4283-A907-DC3D53C3B535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A915B2-F9FB-4797-82FC-818C05E93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BFD05B-91D9-4D6D-80CD-3C54AFA69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1EB89-4A3D-4619-9C94-B5B710017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9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6F6230-81DF-4A09-97DC-5DAF3C6AF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EBAF1-C1A1-4C0D-818F-1D5F4F271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28A6E-198E-4973-B1AD-B9F93F71CC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DF9E8-F984-4283-A907-DC3D53C3B535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FA1B0-BB1B-406C-B2FC-BDCD16F620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8A453-CFC6-49B8-8603-5006746869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EB89-4A3D-4619-9C94-B5B710017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0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C787BCE-EDCC-42C8-BF93-15003B2E268F}"/>
              </a:ext>
            </a:extLst>
          </p:cNvPr>
          <p:cNvSpPr/>
          <p:nvPr/>
        </p:nvSpPr>
        <p:spPr>
          <a:xfrm>
            <a:off x="8301518" y="5871472"/>
            <a:ext cx="3890481" cy="98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A9BC8B-05A6-4F99-85F1-0B38E9B1817E}"/>
              </a:ext>
            </a:extLst>
          </p:cNvPr>
          <p:cNvSpPr/>
          <p:nvPr/>
        </p:nvSpPr>
        <p:spPr>
          <a:xfrm>
            <a:off x="6617110" y="1936955"/>
            <a:ext cx="5211096" cy="179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D35814E7-AB92-46DA-9D1D-F0E5A3A2B2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4" t="27097" r="3933" b="46667"/>
          <a:stretch/>
        </p:blipFill>
        <p:spPr>
          <a:xfrm>
            <a:off x="6617110" y="1858297"/>
            <a:ext cx="5095429" cy="179930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04D4B97-12A9-4C39-B9F1-646BFABC1AB2}"/>
              </a:ext>
            </a:extLst>
          </p:cNvPr>
          <p:cNvGrpSpPr/>
          <p:nvPr/>
        </p:nvGrpSpPr>
        <p:grpSpPr>
          <a:xfrm rot="17478952">
            <a:off x="3470941" y="2717914"/>
            <a:ext cx="441949" cy="5895402"/>
            <a:chOff x="4701834" y="70995"/>
            <a:chExt cx="441949" cy="5895402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0C6F602-EDD3-4026-8912-77DD9C84C5E2}"/>
                </a:ext>
              </a:extLst>
            </p:cNvPr>
            <p:cNvSpPr/>
            <p:nvPr/>
          </p:nvSpPr>
          <p:spPr>
            <a:xfrm>
              <a:off x="4701834" y="70995"/>
              <a:ext cx="441949" cy="2947701"/>
            </a:xfrm>
            <a:custGeom>
              <a:avLst/>
              <a:gdLst>
                <a:gd name="connsiteX0" fmla="*/ 151493 w 441949"/>
                <a:gd name="connsiteY0" fmla="*/ 0 h 3083936"/>
                <a:gd name="connsiteX1" fmla="*/ 290457 w 441949"/>
                <a:gd name="connsiteY1" fmla="*/ 0 h 3083936"/>
                <a:gd name="connsiteX2" fmla="*/ 441949 w 441949"/>
                <a:gd name="connsiteY2" fmla="*/ 3083936 h 3083936"/>
                <a:gd name="connsiteX3" fmla="*/ 0 w 441949"/>
                <a:gd name="connsiteY3" fmla="*/ 3083936 h 3083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1949" h="3083936">
                  <a:moveTo>
                    <a:pt x="151493" y="0"/>
                  </a:moveTo>
                  <a:lnTo>
                    <a:pt x="290457" y="0"/>
                  </a:lnTo>
                  <a:lnTo>
                    <a:pt x="441949" y="3083936"/>
                  </a:lnTo>
                  <a:lnTo>
                    <a:pt x="0" y="3083936"/>
                  </a:lnTo>
                  <a:close/>
                </a:path>
              </a:pathLst>
            </a:custGeom>
            <a:solidFill>
              <a:srgbClr val="DE0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06A268D-DE86-42D9-9910-2E9CEDA09A62}"/>
                </a:ext>
              </a:extLst>
            </p:cNvPr>
            <p:cNvSpPr/>
            <p:nvPr/>
          </p:nvSpPr>
          <p:spPr>
            <a:xfrm flipV="1">
              <a:off x="4701834" y="3018696"/>
              <a:ext cx="441949" cy="2947701"/>
            </a:xfrm>
            <a:custGeom>
              <a:avLst/>
              <a:gdLst>
                <a:gd name="connsiteX0" fmla="*/ 151493 w 441949"/>
                <a:gd name="connsiteY0" fmla="*/ 0 h 3083936"/>
                <a:gd name="connsiteX1" fmla="*/ 290457 w 441949"/>
                <a:gd name="connsiteY1" fmla="*/ 0 h 3083936"/>
                <a:gd name="connsiteX2" fmla="*/ 441949 w 441949"/>
                <a:gd name="connsiteY2" fmla="*/ 3083936 h 3083936"/>
                <a:gd name="connsiteX3" fmla="*/ 0 w 441949"/>
                <a:gd name="connsiteY3" fmla="*/ 3083936 h 3083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1949" h="3083936">
                  <a:moveTo>
                    <a:pt x="151493" y="0"/>
                  </a:moveTo>
                  <a:lnTo>
                    <a:pt x="290457" y="0"/>
                  </a:lnTo>
                  <a:lnTo>
                    <a:pt x="441949" y="3083936"/>
                  </a:lnTo>
                  <a:lnTo>
                    <a:pt x="0" y="3083936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12F0EEC6-F31F-4DB1-B7A5-78C9139A188E}"/>
              </a:ext>
            </a:extLst>
          </p:cNvPr>
          <p:cNvSpPr/>
          <p:nvPr/>
        </p:nvSpPr>
        <p:spPr>
          <a:xfrm>
            <a:off x="3260595" y="5234295"/>
            <a:ext cx="862641" cy="8626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plastic">
            <a:bevelT w="952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758CAD15-7DC5-425A-8322-F7E32CF48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3" t="88902" b="1"/>
          <a:stretch/>
        </p:blipFill>
        <p:spPr>
          <a:xfrm>
            <a:off x="8583560" y="6096936"/>
            <a:ext cx="3608439" cy="76106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D275A70-A9E1-44B8-A6F3-BEF0D1FB366F}"/>
              </a:ext>
            </a:extLst>
          </p:cNvPr>
          <p:cNvSpPr/>
          <p:nvPr/>
        </p:nvSpPr>
        <p:spPr>
          <a:xfrm>
            <a:off x="479460" y="575353"/>
            <a:ext cx="6280935" cy="1282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29F47C4A-349D-46C1-9DB8-C8D635F1E6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" t="8390" r="44550" b="71756"/>
          <a:stretch/>
        </p:blipFill>
        <p:spPr>
          <a:xfrm>
            <a:off x="479460" y="575353"/>
            <a:ext cx="6280935" cy="1361602"/>
          </a:xfrm>
          <a:prstGeom prst="rect">
            <a:avLst/>
          </a:prstGeom>
        </p:spPr>
      </p:pic>
      <p:pic>
        <p:nvPicPr>
          <p:cNvPr id="5" name="Picture 4" descr="A picture containing meter&#10;&#10;Description automatically generated">
            <a:extLst>
              <a:ext uri="{FF2B5EF4-FFF2-40B4-BE49-F238E27FC236}">
                <a16:creationId xmlns:a16="http://schemas.microsoft.com/office/drawing/2014/main" id="{140302E8-CB77-4722-8B2F-CA935F0140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5" r="44550"/>
          <a:stretch/>
        </p:blipFill>
        <p:spPr>
          <a:xfrm>
            <a:off x="0" y="2320412"/>
            <a:ext cx="6760395" cy="453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1188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accel="25000" decel="2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280000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508E72-D001-4904-9B34-490A78470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Drains on our joy tank</a:t>
            </a:r>
            <a:endParaRPr lang="en-US" sz="4000" dirty="0"/>
          </a:p>
          <a:p>
            <a:pPr lvl="1"/>
            <a:r>
              <a:rPr lang="en-US" dirty="0"/>
              <a:t>Caving to sin (2 Pet. 2:19-20)</a:t>
            </a:r>
            <a:endParaRPr lang="en-US" sz="3600" dirty="0"/>
          </a:p>
          <a:p>
            <a:pPr lvl="1"/>
            <a:r>
              <a:rPr lang="en-US" dirty="0"/>
              <a:t>Conforming to the world (2 Tim. 2:4)</a:t>
            </a:r>
            <a:endParaRPr lang="en-US" sz="3600" dirty="0"/>
          </a:p>
          <a:p>
            <a:pPr lvl="1"/>
            <a:r>
              <a:rPr lang="en-US" dirty="0"/>
              <a:t>Comparing ourselves to others (2 Cor. 10:12)</a:t>
            </a:r>
          </a:p>
          <a:p>
            <a:pPr lvl="1"/>
            <a:r>
              <a:rPr lang="en-US" dirty="0"/>
              <a:t>Add:  _________________________________</a:t>
            </a:r>
            <a:endParaRPr lang="en-US" sz="3600" dirty="0"/>
          </a:p>
          <a:p>
            <a:r>
              <a:rPr lang="en-US" dirty="0"/>
              <a:t>Divine tank-filler-uppers: to fill you full of all joy</a:t>
            </a:r>
            <a:endParaRPr lang="en-US" sz="4000" dirty="0"/>
          </a:p>
          <a:p>
            <a:pPr lvl="1"/>
            <a:r>
              <a:rPr lang="en-US" dirty="0"/>
              <a:t>His presence (Deut. 31:6)</a:t>
            </a:r>
            <a:endParaRPr lang="en-US" sz="3600" dirty="0"/>
          </a:p>
          <a:p>
            <a:pPr lvl="1"/>
            <a:r>
              <a:rPr lang="en-US" dirty="0"/>
              <a:t>His salvation (Psa. 35:9; Isa. 35:10)</a:t>
            </a:r>
            <a:endParaRPr lang="en-US" sz="3600" dirty="0"/>
          </a:p>
          <a:p>
            <a:pPr lvl="1"/>
            <a:r>
              <a:rPr lang="en-US" dirty="0"/>
              <a:t>His people (Phil. 1:3-5; Isa. 35:10)</a:t>
            </a:r>
          </a:p>
          <a:p>
            <a:pPr lvl="1"/>
            <a:r>
              <a:rPr lang="en-US" dirty="0"/>
              <a:t>Add:  _________________________________</a:t>
            </a:r>
          </a:p>
          <a:p>
            <a:r>
              <a:rPr lang="en-US" dirty="0"/>
              <a:t>Daily CT tank-filling habit</a:t>
            </a:r>
            <a:endParaRPr lang="en-US" sz="4000" dirty="0"/>
          </a:p>
          <a:p>
            <a:pPr lvl="1"/>
            <a:r>
              <a:rPr lang="en-US" dirty="0"/>
              <a:t>Count your blessings &amp; thank God </a:t>
            </a:r>
          </a:p>
          <a:p>
            <a:pPr lvl="1"/>
            <a:r>
              <a:rPr lang="en-US" dirty="0"/>
              <a:t>Make a list every day of 3 joys from God</a:t>
            </a:r>
            <a:endParaRPr lang="en-US" sz="3600" dirty="0"/>
          </a:p>
        </p:txBody>
      </p:sp>
      <p:pic>
        <p:nvPicPr>
          <p:cNvPr id="5" name="Picture 4" descr="A close up of a person&#10;&#10;Description automatically generated">
            <a:extLst>
              <a:ext uri="{FF2B5EF4-FFF2-40B4-BE49-F238E27FC236}">
                <a16:creationId xmlns:a16="http://schemas.microsoft.com/office/drawing/2014/main" id="{D5FFA8CE-E2CB-4DD0-B8BC-2960372B32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" t="42105" r="69516" b="25554"/>
          <a:stretch/>
        </p:blipFill>
        <p:spPr>
          <a:xfrm>
            <a:off x="-1" y="1344971"/>
            <a:ext cx="1816601" cy="1238046"/>
          </a:xfrm>
          <a:prstGeom prst="rect">
            <a:avLst/>
          </a:prstGeom>
        </p:spPr>
      </p:pic>
      <p:pic>
        <p:nvPicPr>
          <p:cNvPr id="6" name="Picture 5" descr="A close up of a person&#10;&#10;Description automatically generated">
            <a:extLst>
              <a:ext uri="{FF2B5EF4-FFF2-40B4-BE49-F238E27FC236}">
                <a16:creationId xmlns:a16="http://schemas.microsoft.com/office/drawing/2014/main" id="{E297560D-5163-46E4-A55A-7321782943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" t="9893" r="69516" b="57766"/>
          <a:stretch/>
        </p:blipFill>
        <p:spPr>
          <a:xfrm>
            <a:off x="0" y="3452966"/>
            <a:ext cx="1816601" cy="1238046"/>
          </a:xfrm>
          <a:prstGeom prst="rect">
            <a:avLst/>
          </a:prstGeom>
        </p:spPr>
      </p:pic>
      <p:pic>
        <p:nvPicPr>
          <p:cNvPr id="8" name="Picture 7" descr="A close up of a person&#10;&#10;Description automatically generated">
            <a:extLst>
              <a:ext uri="{FF2B5EF4-FFF2-40B4-BE49-F238E27FC236}">
                <a16:creationId xmlns:a16="http://schemas.microsoft.com/office/drawing/2014/main" id="{A3558AC7-4358-4925-AE5F-18DA51A784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9" t="50000" r="14919"/>
          <a:stretch/>
        </p:blipFill>
        <p:spPr>
          <a:xfrm>
            <a:off x="0" y="5460399"/>
            <a:ext cx="1691148" cy="13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1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508E72-D001-4904-9B34-490A78470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Drains on our peace tank</a:t>
            </a:r>
            <a:endParaRPr lang="en-US" sz="4000" dirty="0"/>
          </a:p>
          <a:p>
            <a:pPr lvl="1"/>
            <a:r>
              <a:rPr lang="en-US" dirty="0"/>
              <a:t>Worry (Matt. 6:25-34)</a:t>
            </a:r>
            <a:endParaRPr lang="en-US" sz="3600" dirty="0"/>
          </a:p>
          <a:p>
            <a:pPr lvl="1"/>
            <a:r>
              <a:rPr lang="en-US" dirty="0"/>
              <a:t>Circumstances out of our control (Judg. 6:11-13)</a:t>
            </a:r>
            <a:endParaRPr lang="en-US" sz="3600" dirty="0"/>
          </a:p>
          <a:p>
            <a:pPr lvl="1"/>
            <a:r>
              <a:rPr lang="en-US" dirty="0"/>
              <a:t>Uncertainty (Jas. 4:14) </a:t>
            </a:r>
          </a:p>
          <a:p>
            <a:pPr lvl="1"/>
            <a:r>
              <a:rPr lang="en-US" dirty="0"/>
              <a:t>Add:  _________________________________</a:t>
            </a:r>
            <a:endParaRPr lang="en-US" sz="3600" dirty="0"/>
          </a:p>
          <a:p>
            <a:r>
              <a:rPr lang="en-US" dirty="0"/>
              <a:t>Divine tank-filler-uppers: to fill you full of all peace</a:t>
            </a:r>
            <a:endParaRPr lang="en-US" sz="4000" dirty="0"/>
          </a:p>
          <a:p>
            <a:pPr lvl="1"/>
            <a:r>
              <a:rPr lang="en-US" dirty="0"/>
              <a:t>His Word (Psa. 119:165)</a:t>
            </a:r>
            <a:endParaRPr lang="en-US" sz="3600" dirty="0"/>
          </a:p>
          <a:p>
            <a:pPr lvl="1"/>
            <a:r>
              <a:rPr lang="en-US" dirty="0"/>
              <a:t>His providence (Rom. 8:28-31)</a:t>
            </a:r>
            <a:endParaRPr lang="en-US" sz="3600" dirty="0"/>
          </a:p>
          <a:p>
            <a:pPr lvl="1"/>
            <a:r>
              <a:rPr lang="en-US" dirty="0"/>
              <a:t>His love (Rom. 8:32-39) </a:t>
            </a:r>
          </a:p>
          <a:p>
            <a:pPr lvl="1"/>
            <a:r>
              <a:rPr lang="en-US" dirty="0"/>
              <a:t>Add:  _________________________________ </a:t>
            </a:r>
            <a:endParaRPr lang="en-US" sz="3600" dirty="0"/>
          </a:p>
          <a:p>
            <a:r>
              <a:rPr lang="en-US" dirty="0"/>
              <a:t>Daily CT tank-filling habit</a:t>
            </a:r>
            <a:endParaRPr lang="en-US" sz="4000" dirty="0"/>
          </a:p>
          <a:p>
            <a:pPr lvl="1"/>
            <a:r>
              <a:rPr lang="en-US" dirty="0"/>
              <a:t>Conversate with God &amp; trust Him</a:t>
            </a:r>
            <a:endParaRPr lang="en-US" sz="3600" dirty="0"/>
          </a:p>
          <a:p>
            <a:pPr lvl="1"/>
            <a:r>
              <a:rPr lang="en-US" dirty="0"/>
              <a:t>Talk to God 2 times every day &amp; let Him talk to you through His Word</a:t>
            </a:r>
          </a:p>
        </p:txBody>
      </p:sp>
      <p:pic>
        <p:nvPicPr>
          <p:cNvPr id="3" name="Picture 2" descr="A close up of a person&#10;&#10;Description automatically generated">
            <a:extLst>
              <a:ext uri="{FF2B5EF4-FFF2-40B4-BE49-F238E27FC236}">
                <a16:creationId xmlns:a16="http://schemas.microsoft.com/office/drawing/2014/main" id="{49CF64DE-5829-4CED-9528-1759C6BDA9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" t="42105" r="69516" b="25554"/>
          <a:stretch/>
        </p:blipFill>
        <p:spPr>
          <a:xfrm>
            <a:off x="-1" y="1344971"/>
            <a:ext cx="1816601" cy="1238046"/>
          </a:xfrm>
          <a:prstGeom prst="rect">
            <a:avLst/>
          </a:prstGeom>
        </p:spPr>
      </p:pic>
      <p:pic>
        <p:nvPicPr>
          <p:cNvPr id="4" name="Picture 3" descr="A close up of a person&#10;&#10;Description automatically generated">
            <a:extLst>
              <a:ext uri="{FF2B5EF4-FFF2-40B4-BE49-F238E27FC236}">
                <a16:creationId xmlns:a16="http://schemas.microsoft.com/office/drawing/2014/main" id="{7BE23286-9005-43D6-8EE8-0C4BB9D4A1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" t="9893" r="69516" b="57766"/>
          <a:stretch/>
        </p:blipFill>
        <p:spPr>
          <a:xfrm>
            <a:off x="0" y="3452966"/>
            <a:ext cx="1816601" cy="1238046"/>
          </a:xfrm>
          <a:prstGeom prst="rect">
            <a:avLst/>
          </a:prstGeom>
        </p:spPr>
      </p:pic>
      <p:pic>
        <p:nvPicPr>
          <p:cNvPr id="5" name="Picture 4" descr="A close up of a person&#10;&#10;Description automatically generated">
            <a:extLst>
              <a:ext uri="{FF2B5EF4-FFF2-40B4-BE49-F238E27FC236}">
                <a16:creationId xmlns:a16="http://schemas.microsoft.com/office/drawing/2014/main" id="{AF4F214F-3606-4654-A4DD-758F3905AD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9" t="50000" r="14919"/>
          <a:stretch/>
        </p:blipFill>
        <p:spPr>
          <a:xfrm>
            <a:off x="0" y="5460399"/>
            <a:ext cx="1691148" cy="13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1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508E72-D001-4904-9B34-490A78470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Drains on our hope tank</a:t>
            </a:r>
            <a:endParaRPr lang="en-US" sz="4000" dirty="0"/>
          </a:p>
          <a:p>
            <a:pPr lvl="1"/>
            <a:r>
              <a:rPr lang="en-US" dirty="0"/>
              <a:t>Prosperity of the wicked (Jer. 12:1; Psa. 73:1-3)</a:t>
            </a:r>
            <a:endParaRPr lang="en-US" sz="3600" dirty="0"/>
          </a:p>
          <a:p>
            <a:pPr lvl="1"/>
            <a:r>
              <a:rPr lang="en-US" dirty="0"/>
              <a:t>Doubt (Luke 24:21-25)</a:t>
            </a:r>
            <a:endParaRPr lang="en-US" sz="3600" dirty="0"/>
          </a:p>
          <a:p>
            <a:pPr lvl="1"/>
            <a:r>
              <a:rPr lang="en-US" dirty="0"/>
              <a:t>Trials (Rom. 5:3-4) </a:t>
            </a:r>
          </a:p>
          <a:p>
            <a:pPr lvl="1"/>
            <a:r>
              <a:rPr lang="en-US" dirty="0"/>
              <a:t>Add:  _________________________________</a:t>
            </a:r>
            <a:endParaRPr lang="en-US" sz="3600" dirty="0"/>
          </a:p>
          <a:p>
            <a:r>
              <a:rPr lang="en-US"/>
              <a:t>Divine tank-filler-uppers</a:t>
            </a:r>
            <a:r>
              <a:rPr lang="en-US" dirty="0"/>
              <a:t>: to fill you full of all hope</a:t>
            </a:r>
            <a:endParaRPr lang="en-US" sz="4000" dirty="0"/>
          </a:p>
          <a:p>
            <a:pPr lvl="1"/>
            <a:r>
              <a:rPr lang="en-US" dirty="0"/>
              <a:t>His resurrection (1 Cor. 15:20-24, 57; 2 Cor. 4:14)</a:t>
            </a:r>
            <a:endParaRPr lang="en-US" sz="3600" dirty="0"/>
          </a:p>
          <a:p>
            <a:pPr lvl="1"/>
            <a:r>
              <a:rPr lang="en-US" dirty="0"/>
              <a:t>His promises (Tit. 1:2; Heb. 6:18)</a:t>
            </a:r>
            <a:endParaRPr lang="en-US" sz="3600" dirty="0"/>
          </a:p>
          <a:p>
            <a:pPr lvl="1"/>
            <a:r>
              <a:rPr lang="en-US" dirty="0"/>
              <a:t>His power (1 Cor. 6:14; Heb. 11:19) </a:t>
            </a:r>
          </a:p>
          <a:p>
            <a:pPr lvl="1"/>
            <a:r>
              <a:rPr lang="en-US" dirty="0"/>
              <a:t>Add:  _________________________________</a:t>
            </a:r>
            <a:endParaRPr lang="en-US" sz="3600" dirty="0"/>
          </a:p>
          <a:p>
            <a:r>
              <a:rPr lang="en-US" dirty="0"/>
              <a:t>Daily CT tank-filling habit</a:t>
            </a:r>
            <a:endParaRPr lang="en-US" sz="4000" dirty="0"/>
          </a:p>
          <a:p>
            <a:pPr lvl="1"/>
            <a:r>
              <a:rPr lang="en-US" dirty="0"/>
              <a:t>Contemplate heaven &amp; thirst for it </a:t>
            </a:r>
          </a:p>
          <a:p>
            <a:pPr lvl="1"/>
            <a:r>
              <a:rPr lang="en-US" dirty="0"/>
              <a:t>Make a list every day of 1 thing about heaven that you’re ready for now</a:t>
            </a:r>
            <a:endParaRPr lang="en-US" sz="3600" dirty="0"/>
          </a:p>
        </p:txBody>
      </p:sp>
      <p:pic>
        <p:nvPicPr>
          <p:cNvPr id="3" name="Picture 2" descr="A close up of a person&#10;&#10;Description automatically generated">
            <a:extLst>
              <a:ext uri="{FF2B5EF4-FFF2-40B4-BE49-F238E27FC236}">
                <a16:creationId xmlns:a16="http://schemas.microsoft.com/office/drawing/2014/main" id="{32BADFC1-7ECA-4038-993C-85D480CECC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" t="42105" r="69516" b="25554"/>
          <a:stretch/>
        </p:blipFill>
        <p:spPr>
          <a:xfrm>
            <a:off x="-1" y="1344971"/>
            <a:ext cx="1816601" cy="1238046"/>
          </a:xfrm>
          <a:prstGeom prst="rect">
            <a:avLst/>
          </a:prstGeom>
        </p:spPr>
      </p:pic>
      <p:pic>
        <p:nvPicPr>
          <p:cNvPr id="4" name="Picture 3" descr="A close up of a person&#10;&#10;Description automatically generated">
            <a:extLst>
              <a:ext uri="{FF2B5EF4-FFF2-40B4-BE49-F238E27FC236}">
                <a16:creationId xmlns:a16="http://schemas.microsoft.com/office/drawing/2014/main" id="{55AADB3F-3286-4248-A46C-177D13435C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" t="9893" r="69516" b="57766"/>
          <a:stretch/>
        </p:blipFill>
        <p:spPr>
          <a:xfrm>
            <a:off x="0" y="3452966"/>
            <a:ext cx="1816601" cy="1238046"/>
          </a:xfrm>
          <a:prstGeom prst="rect">
            <a:avLst/>
          </a:prstGeom>
        </p:spPr>
      </p:pic>
      <p:pic>
        <p:nvPicPr>
          <p:cNvPr id="5" name="Picture 4" descr="A close up of a person&#10;&#10;Description automatically generated">
            <a:extLst>
              <a:ext uri="{FF2B5EF4-FFF2-40B4-BE49-F238E27FC236}">
                <a16:creationId xmlns:a16="http://schemas.microsoft.com/office/drawing/2014/main" id="{1DF40AAB-98E8-4201-A76F-ACB5C041E3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9" t="50000" r="14919"/>
          <a:stretch/>
        </p:blipFill>
        <p:spPr>
          <a:xfrm>
            <a:off x="0" y="5460399"/>
            <a:ext cx="1691148" cy="13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C3638-F47C-4A33-B707-3FAB662BE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3935" y="2177847"/>
            <a:ext cx="9418894" cy="5702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DE0600"/>
                </a:solidFill>
              </a:rPr>
              <a:t>inexpressible and full of glory (1 Pet. 1:8)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5447FF6-27BA-48DC-8E0A-40B7250D7A92}"/>
              </a:ext>
            </a:extLst>
          </p:cNvPr>
          <p:cNvSpPr txBox="1">
            <a:spLocks/>
          </p:cNvSpPr>
          <p:nvPr/>
        </p:nvSpPr>
        <p:spPr>
          <a:xfrm>
            <a:off x="2954593" y="5363497"/>
            <a:ext cx="9418894" cy="570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rgbClr val="DE0600"/>
                </a:solidFill>
              </a:rPr>
              <a:t>as a sure and steadfast anchor of the soul (Heb. 6:19)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9EABAE8-D77B-4581-99DC-F99348BB5098}"/>
              </a:ext>
            </a:extLst>
          </p:cNvPr>
          <p:cNvSpPr txBox="1">
            <a:spLocks/>
          </p:cNvSpPr>
          <p:nvPr/>
        </p:nvSpPr>
        <p:spPr>
          <a:xfrm>
            <a:off x="3293806" y="3780503"/>
            <a:ext cx="9418894" cy="570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rgbClr val="DE0600"/>
                </a:solidFill>
              </a:rPr>
              <a:t>which surpasses all understanding (Phil. 4:7)</a:t>
            </a:r>
          </a:p>
        </p:txBody>
      </p:sp>
    </p:spTree>
    <p:extLst>
      <p:ext uri="{BB962C8B-B14F-4D97-AF65-F5344CB8AC3E}">
        <p14:creationId xmlns:p14="http://schemas.microsoft.com/office/powerpoint/2010/main" val="165355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508E72-D001-4904-9B34-490A78470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39725" indent="-339725"/>
            <a:r>
              <a:rPr lang="en-US" sz="3200" dirty="0"/>
              <a:t>Believe Jesus is God’s Son – John 3:16</a:t>
            </a:r>
          </a:p>
          <a:p>
            <a:pPr marL="339725" indent="-339725"/>
            <a:r>
              <a:rPr lang="en-US" sz="3200" dirty="0"/>
              <a:t>Repent of your sins and turn to God – Luke 13:3</a:t>
            </a:r>
          </a:p>
          <a:p>
            <a:pPr marL="339725" indent="-339725"/>
            <a:r>
              <a:rPr lang="en-US" sz="3200" dirty="0"/>
              <a:t>Confess your faith in Jesus Christ – Romans 10:9</a:t>
            </a:r>
          </a:p>
          <a:p>
            <a:pPr marL="339725" indent="-339725"/>
            <a:r>
              <a:rPr lang="en-US" sz="3200" dirty="0"/>
              <a:t>Be immersed into Christ – Acts 22:16</a:t>
            </a:r>
          </a:p>
          <a:p>
            <a:pPr marL="801688" lvl="1" indent="-344488"/>
            <a:r>
              <a:rPr lang="en-US" sz="2800" dirty="0"/>
              <a:t>God will forgive all of your sins – Acts 2:38</a:t>
            </a:r>
          </a:p>
          <a:p>
            <a:pPr marL="801688" lvl="1" indent="-344488"/>
            <a:r>
              <a:rPr lang="en-US" sz="2800" dirty="0"/>
              <a:t>God will add you to His church – Acts 2:47</a:t>
            </a:r>
          </a:p>
          <a:p>
            <a:pPr marL="801688" lvl="1" indent="-344488"/>
            <a:r>
              <a:rPr lang="en-US" sz="2800" dirty="0"/>
              <a:t>God will enroll you in heaven – Hebrews 12:23</a:t>
            </a:r>
          </a:p>
          <a:p>
            <a:pPr marL="339725" indent="-339725"/>
            <a:r>
              <a:rPr lang="en-US" sz="3200" dirty="0"/>
              <a:t>Faithfully walk with the Lord – 1 John 1:7</a:t>
            </a:r>
          </a:p>
          <a:p>
            <a:pPr marL="801688" lvl="1" indent="-344488"/>
            <a:r>
              <a:rPr lang="en-US" sz="2800" dirty="0"/>
              <a:t>If you’ve strayed, repent and turn away from your sins – Acts 8:22</a:t>
            </a:r>
          </a:p>
          <a:p>
            <a:pPr marL="801688" lvl="1" indent="-344488"/>
            <a:r>
              <a:rPr lang="en-US" sz="2800" dirty="0"/>
              <a:t>If you’ve strayed, confess your sins and ask for forgiveness – 1 John 1:9</a:t>
            </a:r>
          </a:p>
        </p:txBody>
      </p:sp>
    </p:spTree>
    <p:extLst>
      <p:ext uri="{BB962C8B-B14F-4D97-AF65-F5344CB8AC3E}">
        <p14:creationId xmlns:p14="http://schemas.microsoft.com/office/powerpoint/2010/main" val="111867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433</Words>
  <Application>Microsoft Office PowerPoint</Application>
  <PresentationFormat>Widescreen</PresentationFormat>
  <Paragraphs>52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21</cp:revision>
  <dcterms:created xsi:type="dcterms:W3CDTF">2020-04-25T18:05:33Z</dcterms:created>
  <dcterms:modified xsi:type="dcterms:W3CDTF">2020-04-26T13:01:41Z</dcterms:modified>
</cp:coreProperties>
</file>