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1440" r:id="rId2"/>
    <p:sldId id="2525" r:id="rId3"/>
    <p:sldId id="2572" r:id="rId4"/>
    <p:sldId id="2588" r:id="rId5"/>
    <p:sldId id="2609" r:id="rId6"/>
    <p:sldId id="2463" r:id="rId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38" autoAdjust="0"/>
  </p:normalViewPr>
  <p:slideViewPr>
    <p:cSldViewPr snapToGrid="0">
      <p:cViewPr varScale="1">
        <p:scale>
          <a:sx n="110" d="100"/>
          <a:sy n="110" d="100"/>
        </p:scale>
        <p:origin x="552" y="138"/>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298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279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236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3865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Get Behind Me, Satan</a:t>
            </a:r>
            <a:endParaRPr sz="60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Matthew 16:21-23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1044038"/>
            <a:ext cx="11249844" cy="5432256"/>
          </a:xfrm>
          <a:prstGeom prst="rect">
            <a:avLst/>
          </a:prstGeom>
          <a:solidFill>
            <a:srgbClr val="04070C"/>
          </a:solidFill>
          <a:ln w="76200">
            <a:solidFill>
              <a:srgbClr val="0000CC"/>
            </a:solidFill>
          </a:ln>
        </p:spPr>
        <p:txBody>
          <a:bodyPr wrap="square" rtlCol="0">
            <a:spAutoFit/>
          </a:bodyPr>
          <a:lstStyle/>
          <a:p>
            <a:pPr algn="just">
              <a:spcAft>
                <a:spcPts val="1800"/>
              </a:spcAft>
            </a:pPr>
            <a:endParaRPr lang="en-US" sz="600" b="1" dirty="0">
              <a:solidFill>
                <a:schemeClr val="bg1"/>
              </a:solidFill>
              <a:latin typeface="Calibri" panose="020F0502020204030204" pitchFamily="34" charset="0"/>
              <a:cs typeface="Calibri" panose="020F0502020204030204" pitchFamily="34" charset="0"/>
            </a:endParaRP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21  From that time Jesus began to show to His disciples that He must go to Jerusalem, and suffer many things from the elders and chief priests and scribes, and be killed, and be raised the third day.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22  Then Peter took Him aside and began to rebuke Him, saying, "Far be it from You, Lord; this shall not happen to You!" </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23  But He turned and said to Peter, "Get behind Me, Satan! You are an offense to Me, for you are not mindful of the things of God, but the things of men.“</a:t>
            </a:r>
          </a:p>
          <a:p>
            <a:pPr algn="just">
              <a:spcAft>
                <a:spcPts val="1800"/>
              </a:spcAft>
            </a:pPr>
            <a:r>
              <a:rPr lang="en-US" sz="2800" b="1" dirty="0">
                <a:solidFill>
                  <a:schemeClr val="bg1"/>
                </a:solidFill>
                <a:latin typeface="Calibri" panose="020F0502020204030204" pitchFamily="34" charset="0"/>
                <a:cs typeface="Calibri" panose="020F0502020204030204" pitchFamily="34" charset="0"/>
              </a:rPr>
              <a:t>						 	Matt. 16:21-23</a:t>
            </a:r>
          </a:p>
          <a:p>
            <a:pPr algn="just">
              <a:spcAft>
                <a:spcPts val="1800"/>
              </a:spcAft>
            </a:pPr>
            <a:endParaRPr lang="en-US" sz="7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33040"/>
            <a:ext cx="11383108" cy="1200329"/>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Text—Jesus Tells Peter, “Get Behind Me, Satan”</a:t>
            </a:r>
            <a:br>
              <a:rPr lang="en-US" sz="3600" b="1" dirty="0">
                <a:solidFill>
                  <a:schemeClr val="bg1"/>
                </a:solidFill>
                <a:latin typeface="Calibri" panose="020F0502020204030204" pitchFamily="34" charset="0"/>
                <a:cs typeface="Calibri" panose="020F0502020204030204" pitchFamily="34" charset="0"/>
              </a:rPr>
            </a:b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1551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Both Satan &amp; Peter told, “Get Behind Me, Satan”</a:t>
            </a:r>
          </a:p>
        </p:txBody>
      </p:sp>
      <p:sp>
        <p:nvSpPr>
          <p:cNvPr id="4" name="TextBox 3">
            <a:extLst>
              <a:ext uri="{FF2B5EF4-FFF2-40B4-BE49-F238E27FC236}">
                <a16:creationId xmlns:a16="http://schemas.microsoft.com/office/drawing/2014/main" id="{C61F432F-286F-4CAD-95CE-3935AAF60A92}"/>
              </a:ext>
            </a:extLst>
          </p:cNvPr>
          <p:cNvSpPr txBox="1"/>
          <p:nvPr/>
        </p:nvSpPr>
        <p:spPr>
          <a:xfrm>
            <a:off x="447620" y="910117"/>
            <a:ext cx="11249844" cy="5324535"/>
          </a:xfrm>
          <a:prstGeom prst="rect">
            <a:avLst/>
          </a:prstGeom>
          <a:solidFill>
            <a:srgbClr val="04070C"/>
          </a:solidFill>
          <a:ln w="76200">
            <a:solidFill>
              <a:srgbClr val="0000CC"/>
            </a:solidFill>
          </a:ln>
        </p:spPr>
        <p:txBody>
          <a:bodyPr wrap="square" rtlCol="0">
            <a:spAutoFit/>
          </a:bodyPr>
          <a:lstStyle/>
          <a:p>
            <a:pPr marL="3429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On two occasions Jesus said, “Get behind me, Satan.”</a:t>
            </a:r>
          </a:p>
          <a:p>
            <a:pPr marL="3429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At His temptation to fall down &amp; worship Satan, “Get behind Me Satan…” Luke 4:8</a:t>
            </a:r>
          </a:p>
          <a:p>
            <a:pPr marL="3429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Matthew’s account simply say, “Get thee hence, Satan…”  = Begone, Satan!</a:t>
            </a:r>
          </a:p>
          <a:p>
            <a:pPr marL="342900" indent="-342900" algn="just">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In Matt. 16:23 Peter rebuked His talking about dying: “Get behind Me, Satan…”</a:t>
            </a:r>
          </a:p>
          <a:p>
            <a:pPr marL="342900"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Jesus was not telling Peter to leave, to be gone.</a:t>
            </a:r>
          </a:p>
          <a:p>
            <a:pPr marL="342900"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He uses the word “behind” as opposed to being “ahead” of Jesus. Look at text</a:t>
            </a:r>
          </a:p>
          <a:p>
            <a:pPr marL="342900"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Failure is assured when we “Get in Front” of Jesus, instead of “Getting behind Him”</a:t>
            </a:r>
          </a:p>
          <a:p>
            <a:pPr marL="342900" indent="-342900">
              <a:spcAft>
                <a:spcPts val="18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Every time men get “in front” of God there is trouble</a:t>
            </a:r>
          </a:p>
          <a:p>
            <a:pPr marL="342900" indent="-342900">
              <a:spcAft>
                <a:spcPts val="1800"/>
              </a:spcAft>
              <a:buClr>
                <a:schemeClr val="bg1"/>
              </a:buClr>
              <a:buFont typeface="Arial" panose="020B0604020202020204" pitchFamily="34" charset="0"/>
              <a:buChar char="•"/>
            </a:pPr>
            <a:endParaRPr lang="en-US" sz="100" b="1" dirty="0">
              <a:solidFill>
                <a:schemeClr val="bg1"/>
              </a:solidFill>
              <a:latin typeface="Calibri" panose="020F0502020204030204" pitchFamily="34" charset="0"/>
              <a:cs typeface="Calibri" panose="020F0502020204030204" pitchFamily="34" charset="0"/>
            </a:endParaRPr>
          </a:p>
          <a:p>
            <a:pPr marL="342900" indent="-342900">
              <a:spcAft>
                <a:spcPts val="1800"/>
              </a:spcAft>
              <a:buClr>
                <a:schemeClr val="bg1"/>
              </a:buClr>
              <a:buFont typeface="Arial" panose="020B0604020202020204" pitchFamily="34" charset="0"/>
              <a:buChar char="•"/>
            </a:pPr>
            <a:endParaRPr lang="en-US" sz="1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5997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Illustrations of Men </a:t>
            </a:r>
            <a:r>
              <a:rPr lang="en-US" sz="3600" b="1">
                <a:solidFill>
                  <a:schemeClr val="bg1"/>
                </a:solidFill>
                <a:latin typeface="Calibri" panose="020F0502020204030204" pitchFamily="34" charset="0"/>
                <a:cs typeface="Calibri" panose="020F0502020204030204" pitchFamily="34" charset="0"/>
              </a:rPr>
              <a:t>Getting in </a:t>
            </a:r>
            <a:r>
              <a:rPr lang="en-US" sz="3600" b="1" dirty="0">
                <a:solidFill>
                  <a:schemeClr val="bg1"/>
                </a:solidFill>
                <a:latin typeface="Calibri" panose="020F0502020204030204" pitchFamily="34" charset="0"/>
                <a:cs typeface="Calibri" panose="020F0502020204030204" pitchFamily="34" charset="0"/>
              </a:rPr>
              <a:t>Front of God</a:t>
            </a:r>
          </a:p>
        </p:txBody>
      </p:sp>
      <p:sp>
        <p:nvSpPr>
          <p:cNvPr id="4" name="TextBox 3">
            <a:extLst>
              <a:ext uri="{FF2B5EF4-FFF2-40B4-BE49-F238E27FC236}">
                <a16:creationId xmlns:a16="http://schemas.microsoft.com/office/drawing/2014/main" id="{C61F432F-286F-4CAD-95CE-3935AAF60A92}"/>
              </a:ext>
            </a:extLst>
          </p:cNvPr>
          <p:cNvSpPr txBox="1"/>
          <p:nvPr/>
        </p:nvSpPr>
        <p:spPr>
          <a:xfrm>
            <a:off x="447620" y="910117"/>
            <a:ext cx="11249844" cy="5539978"/>
          </a:xfrm>
          <a:prstGeom prst="rect">
            <a:avLst/>
          </a:prstGeom>
          <a:solidFill>
            <a:srgbClr val="04070C"/>
          </a:solidFill>
          <a:ln w="76200">
            <a:solidFill>
              <a:srgbClr val="0000CC"/>
            </a:solidFill>
          </a:ln>
        </p:spPr>
        <p:txBody>
          <a:bodyPr wrap="square" rtlCol="0">
            <a:spAutoFit/>
          </a:bodyPr>
          <a:lstStyle/>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Adam and Eve got ahead of, in front of, God—Gen 3</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Cain in his worship got in front of God—Gen 4 —Basis of false worship/religion</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Abraham and Sarah got ahead of God with Hagar and Ishmael—Gen. 16</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After being evil report of ten spies, Jews got in front of God—Num. 14</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Joshua behind God took Jericho; at Ai, got ahead of God &amp; lost; then got behind God</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King Saul got in front of God in destroying Amalekites—1 Sam. 17</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Hezekiah got in front of God asking not to die—2 Kings 20</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Paul got in front of God with his thorn in the flesh; but not wrong to ask—2 Cor. 12</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What do you do with problems we are facing today?</a:t>
            </a: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a:p>
            <a:pPr marL="342900" indent="-342900" algn="jus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4101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20015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Hezekiah Showing How to Get Behind the Lord</a:t>
            </a:r>
          </a:p>
        </p:txBody>
      </p:sp>
      <p:sp>
        <p:nvSpPr>
          <p:cNvPr id="4" name="TextBox 3">
            <a:extLst>
              <a:ext uri="{FF2B5EF4-FFF2-40B4-BE49-F238E27FC236}">
                <a16:creationId xmlns:a16="http://schemas.microsoft.com/office/drawing/2014/main" id="{C61F432F-286F-4CAD-95CE-3935AAF60A92}"/>
              </a:ext>
            </a:extLst>
          </p:cNvPr>
          <p:cNvSpPr txBox="1"/>
          <p:nvPr/>
        </p:nvSpPr>
        <p:spPr>
          <a:xfrm>
            <a:off x="447620" y="910117"/>
            <a:ext cx="11249844" cy="5693866"/>
          </a:xfrm>
          <a:prstGeom prst="rect">
            <a:avLst/>
          </a:prstGeom>
          <a:solidFill>
            <a:srgbClr val="04070C"/>
          </a:solidFill>
          <a:ln w="76200">
            <a:solidFill>
              <a:srgbClr val="0000CC"/>
            </a:solidFill>
          </a:ln>
        </p:spPr>
        <p:txBody>
          <a:bodyPr wrap="square" rtlCol="0">
            <a:spAutoFit/>
          </a:bodyPr>
          <a:lstStyle/>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King Hezekiah had a major problem--2 Kings 18-19</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Northern Kingdom of Israel had been destroyed by Assyrians</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Assyrians brought army of 185,000 and surrounded Jerusalem</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Assyrians came to walls of Jerusalem and mocked Jehovah</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King of Assyria wrote letter to Hezekiah demanding surrender</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What did Hezekiah do with his problem—maybe this is what you should do</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Went into his place of prayer</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Laid out the letter before God</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Turned the problem over to God!</a:t>
            </a:r>
          </a:p>
          <a:p>
            <a:pPr marL="342900" indent="-342900" algn="just">
              <a:spcAft>
                <a:spcPts val="12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God has never needed our help in figuring out what to do!</a:t>
            </a:r>
          </a:p>
          <a:p>
            <a:pPr marL="342900" indent="-342900" algn="just">
              <a:spcAft>
                <a:spcPts val="1200"/>
              </a:spcAft>
              <a:buClr>
                <a:schemeClr val="bg1"/>
              </a:buClr>
              <a:buFont typeface="Arial" panose="020B0604020202020204" pitchFamily="34" charset="0"/>
              <a:buChar cha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85752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46400" y="299702"/>
            <a:ext cx="8793017"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Getting Behind Jesus to be Saved</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627</Words>
  <Application>Microsoft Office PowerPoint</Application>
  <PresentationFormat>Widescreen</PresentationFormat>
  <Paragraphs>45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Cambria</vt:lpstr>
      <vt:lpstr>Office Theme</vt:lpstr>
      <vt:lpstr>Get Behind Me, Satan</vt:lpstr>
      <vt:lpstr>PowerPoint Presentation</vt:lpstr>
      <vt:lpstr>PowerPoint Presentation</vt:lpstr>
      <vt:lpstr>PowerPoint Presentation</vt:lpstr>
      <vt:lpstr>PowerPoint Presentation</vt:lpstr>
      <vt:lpstr>Getting Behind Jesus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572</cp:revision>
  <cp:lastPrinted>2020-03-29T20:52:01Z</cp:lastPrinted>
  <dcterms:modified xsi:type="dcterms:W3CDTF">2020-04-20T14:42:45Z</dcterms:modified>
</cp:coreProperties>
</file>