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1440" r:id="rId2"/>
    <p:sldId id="2525" r:id="rId3"/>
    <p:sldId id="2531" r:id="rId4"/>
    <p:sldId id="2542" r:id="rId5"/>
    <p:sldId id="2529" r:id="rId6"/>
    <p:sldId id="2551" r:id="rId7"/>
    <p:sldId id="2562" r:id="rId8"/>
    <p:sldId id="2463" r:id="rId9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38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2987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997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9679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8363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9481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3872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6000" b="1" dirty="0"/>
              <a:t>Prayers Avail Much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James 5:13-20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914733"/>
            <a:ext cx="1124984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Is anyone among you suffering? Let him pray. Is anyone cheerful? Let him sing psalms.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Is anyone among you sick? Let him call for the elders of the church, and let them pray over him, anointing him with oil in the name of the Lord.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the prayer of faith will save the sick, and the Lord will raise him up. And if he has committed sins, he will be forgiven.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Confess your trespasses to one another, and pray for one another, that you may be healed. The effective, fervent prayer of a righteous man avails much.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Elijah was a man with a nature like ours, and he prayed earnestly that it would not rain; and it did not rain on the land for three years and six months.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And he prayed again, and the heaven gave rain, and the earth produced its fruit.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Brethren, if anyone among you wanders from the truth, and someone turns him back,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let him know that he who turns a sinner from the error of his way will save a soul from death and cover a multitude of sins.     		James 5:13-20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0015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Text—Prayers Avail Much</a:t>
            </a:r>
          </a:p>
        </p:txBody>
      </p:sp>
    </p:spTree>
    <p:extLst>
      <p:ext uri="{BB962C8B-B14F-4D97-AF65-F5344CB8AC3E}">
        <p14:creationId xmlns:p14="http://schemas.microsoft.com/office/powerpoint/2010/main" val="51551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914733"/>
            <a:ext cx="1124984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Is anyone among you suffering? Let him pray. Is anyone cheerful? Let him sing psalms.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Is anyone among you sick? Let him call for the elders of the church, and let them pray over him, anointing him with oil in the name of the Lord.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the prayer of faith will save the sick, and the Lord will raise him up. And if he has committed sins, he will be forgiven.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Confess your trespasses to one another, and pray for one another, that you may be healed. The effective, fervent prayer of a righteous man avails much.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Elijah was a man with a nature like ours, and he prayed earnestly that it would not rain; and it did not rain on the land for three years and six months.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And he prayed again, and the heaven gave rain, and the earth produced its fruit.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Brethren, if anyone among you wanders from the truth, and someone turns him back,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let him know that he who turns a sinner from the error of his way will save a soul from death and cover a multitude of sins.     		James 5:13-20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0015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Text—Prayers Avail Much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4CF3A2-E3D7-47CA-99EC-63B3FD572FD8}"/>
              </a:ext>
            </a:extLst>
          </p:cNvPr>
          <p:cNvSpPr txBox="1"/>
          <p:nvPr/>
        </p:nvSpPr>
        <p:spPr>
          <a:xfrm>
            <a:off x="436880" y="901247"/>
            <a:ext cx="1124984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Is anyone among you suffering? Let him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Is anyone cheerful? Let him sing psalms.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Is anyone among you sick? Let him call for the elders of the church, and let them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over him, anointing him with oil in the name of the Lord.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the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of faith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save the sick, and the Lord will raise him up. And if he has committed sins, he will be forgiven.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Confess your trespasses to one another, and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one another, that you may be healed. The effective, fervent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 righteous man avails much.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Elijah was a man with a nature like ours, and he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prayed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earnestly that it would not rain; and it did not rain on the land for three years and six months.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And he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prayed again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the heaven gave rain, and the earth produced its fruit.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Brethren, if anyone among you wanders from the truth, and someone turns him back,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let him know that he who turns a sinner from the error of his way will save a soul from death and cover a multitude of sins.     		James 5:13-20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4EBC67A-FE1F-4E44-9026-4738AF795795}"/>
              </a:ext>
            </a:extLst>
          </p:cNvPr>
          <p:cNvSpPr/>
          <p:nvPr/>
        </p:nvSpPr>
        <p:spPr>
          <a:xfrm>
            <a:off x="6442365" y="983676"/>
            <a:ext cx="858982" cy="3417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50C0CC-8372-4D6F-829E-AA54CF160359}"/>
              </a:ext>
            </a:extLst>
          </p:cNvPr>
          <p:cNvSpPr/>
          <p:nvPr/>
        </p:nvSpPr>
        <p:spPr>
          <a:xfrm>
            <a:off x="4618178" y="3506542"/>
            <a:ext cx="997528" cy="4004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F00AD8-E83C-4515-A893-DB207EC22B00}"/>
              </a:ext>
            </a:extLst>
          </p:cNvPr>
          <p:cNvSpPr/>
          <p:nvPr/>
        </p:nvSpPr>
        <p:spPr>
          <a:xfrm>
            <a:off x="6871856" y="3152079"/>
            <a:ext cx="858982" cy="3417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7D51EF7-D22C-4360-8441-5BA30E063AEE}"/>
              </a:ext>
            </a:extLst>
          </p:cNvPr>
          <p:cNvSpPr/>
          <p:nvPr/>
        </p:nvSpPr>
        <p:spPr>
          <a:xfrm>
            <a:off x="460141" y="2087418"/>
            <a:ext cx="858982" cy="3417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65B6324-4452-4A24-83F1-421DD6C5AC32}"/>
              </a:ext>
            </a:extLst>
          </p:cNvPr>
          <p:cNvSpPr/>
          <p:nvPr/>
        </p:nvSpPr>
        <p:spPr>
          <a:xfrm>
            <a:off x="2156687" y="2429163"/>
            <a:ext cx="997528" cy="4004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BA6B041-F50F-4C80-9BD4-06B16BE34270}"/>
              </a:ext>
            </a:extLst>
          </p:cNvPr>
          <p:cNvSpPr/>
          <p:nvPr/>
        </p:nvSpPr>
        <p:spPr>
          <a:xfrm>
            <a:off x="2031996" y="4587197"/>
            <a:ext cx="997528" cy="4004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21821D8-1E25-49E7-B7F7-3C248E9B55FB}"/>
              </a:ext>
            </a:extLst>
          </p:cNvPr>
          <p:cNvSpPr/>
          <p:nvPr/>
        </p:nvSpPr>
        <p:spPr>
          <a:xfrm>
            <a:off x="7148741" y="3859162"/>
            <a:ext cx="997528" cy="4004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5110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24517" y="898108"/>
            <a:ext cx="1124984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Is anyone among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suffering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Let him pray. Is anyone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cheerful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Let him sing psalms.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Is anyone among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Let him call for the elders of the church, and let them pray over him, anointing him with oil in the name of the Lord.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the prayer of faith will save the sick, and the Lord will raise him up. And if he has committed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he will be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forgiven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Confess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trespasses to one another, and pray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one another, that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be healed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The effective, fervent prayer of a righteous man avails much.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Elijah was a man with a nature like ours, and he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prayed earnestly that it would not rain; and it did not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rain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land for three years and six months.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And he prayed again, and the heaven gave rain, and the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earth produced its fruit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Brethren,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anyone among you wanders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the truth, and someone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turns him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let him know that he who turns a sinner from the error of his way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save a soul from death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cover a multitude of sins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    		James 5:13-20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Prayers Avail Much in Life’s Many Circumstances</a:t>
            </a:r>
          </a:p>
        </p:txBody>
      </p:sp>
    </p:spTree>
    <p:extLst>
      <p:ext uri="{BB962C8B-B14F-4D97-AF65-F5344CB8AC3E}">
        <p14:creationId xmlns:p14="http://schemas.microsoft.com/office/powerpoint/2010/main" val="200008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24517" y="898108"/>
            <a:ext cx="1124984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Is anyone among you suffering? Let him pray. Is anyone cheerful? Let him sing psalms.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Is anyone among you sick? Let him call for the elders of the church, and let them pray over him, anointing him with oil in the name of the Lord.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the prayer of faith will save the sick, and the Lord will raise him up. And if he has committed sins, he will be forgiven.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Confess your trespasses to one another, and pray for one another, that you may be healed.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effective, fervent prayer of a righteous man avails much. </a:t>
            </a:r>
          </a:p>
          <a:p>
            <a:pPr algn="just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Elijah was a man with a nature like ours, and he prayed earnestly that it would not rain; and it did not rain on the land for three years and six months. </a:t>
            </a:r>
          </a:p>
          <a:p>
            <a:pPr algn="just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And he prayed again, and the heaven gave rain, and the earth produced its fruit.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Brethren, if anyone among you wanders from the truth, and someone turns him back,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let him know that he who turns a sinner from the error of his way will save a soul from death and cover a multitude of sins.     		James 5:13-20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Prayers Avail Much in Life’s Many</a:t>
            </a:r>
            <a:r>
              <a:rPr lang="en-US" sz="3600" b="1" dirty="0">
                <a:noFill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Circumstances</a:t>
            </a:r>
          </a:p>
        </p:txBody>
      </p:sp>
    </p:spTree>
    <p:extLst>
      <p:ext uri="{BB962C8B-B14F-4D97-AF65-F5344CB8AC3E}">
        <p14:creationId xmlns:p14="http://schemas.microsoft.com/office/powerpoint/2010/main" val="253554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98108"/>
            <a:ext cx="1124984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effective, fervent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 righteous man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avails much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Elijah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 a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a nature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 ours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prayed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earnestly that it would not rain; and it did not rain on the land for three years and six months.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And he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prayed again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the heaven gave rain, and the earth produced its fruit.</a:t>
            </a:r>
          </a:p>
          <a:p>
            <a:pPr algn="ctr">
              <a:spcAft>
                <a:spcPts val="600"/>
              </a:spcAf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Elijah and Prayer (1 Kings 17-19)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Elijah was a man just like us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Confronted King Ahab, prayed and told Ahab no rain or dew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Forty-two months later confronted &amp; Queen Jezebel who were “troublers of Israel”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Confronted and mocked prophets of Baal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Prayed again and it rained  abundantly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Became discouraged, fleeing from evil king, traveled to Mt. Sinai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told a discouraged man, quit pitying yourself, go and do My work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story is heaven’s illustration of power of prayer in a man just like 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Prayers Avail Much—Shown in Life of Elijah</a:t>
            </a:r>
          </a:p>
        </p:txBody>
      </p:sp>
    </p:spTree>
    <p:extLst>
      <p:ext uri="{BB962C8B-B14F-4D97-AF65-F5344CB8AC3E}">
        <p14:creationId xmlns:p14="http://schemas.microsoft.com/office/powerpoint/2010/main" val="280269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98108"/>
            <a:ext cx="11249844" cy="5406608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effective, fervent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 righteous man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avails much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is talking to God (Phil. 4:6-7)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talking to God about anything we are concerned about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letting God know about our requests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brings peace of God to guide our hearts and minds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avails (Matt. 7:7-8)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avails much—how much? (Eph. 3:20-21)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must be fervent—difference in saying a prayer and praying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must be effective (Greek word, </a:t>
            </a:r>
            <a:r>
              <a:rPr lang="en-US" sz="24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energeo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must be from a righteous man—important times to be righteous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applicable to restoring the wayward souls</a:t>
            </a:r>
          </a:p>
          <a:p>
            <a:pPr marL="342900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 = applicable to saving other souls—pray for God to use you!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Fervent Prayers of Righteous Avail Much</a:t>
            </a:r>
          </a:p>
        </p:txBody>
      </p:sp>
    </p:spTree>
    <p:extLst>
      <p:ext uri="{BB962C8B-B14F-4D97-AF65-F5344CB8AC3E}">
        <p14:creationId xmlns:p14="http://schemas.microsoft.com/office/powerpoint/2010/main" val="2498553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46400" y="299702"/>
            <a:ext cx="8793017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Steps to Become a Righteous Man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1584</Words>
  <Application>Microsoft Office PowerPoint</Application>
  <PresentationFormat>Widescreen</PresentationFormat>
  <Paragraphs>79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Prayers Avail Much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Steps to Become a Righteous Man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552</cp:revision>
  <cp:lastPrinted>2020-03-29T20:52:01Z</cp:lastPrinted>
  <dcterms:modified xsi:type="dcterms:W3CDTF">2020-04-13T14:23:52Z</dcterms:modified>
</cp:coreProperties>
</file>