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1440" r:id="rId2"/>
    <p:sldId id="2439" r:id="rId3"/>
    <p:sldId id="2440" r:id="rId4"/>
    <p:sldId id="2485" r:id="rId5"/>
    <p:sldId id="2486" r:id="rId6"/>
    <p:sldId id="2478" r:id="rId7"/>
    <p:sldId id="2479" r:id="rId8"/>
    <p:sldId id="2482" r:id="rId9"/>
    <p:sldId id="2487" r:id="rId10"/>
    <p:sldId id="2483" r:id="rId11"/>
    <p:sldId id="2484" r:id="rId12"/>
    <p:sldId id="2383" r:id="rId13"/>
  </p:sldIdLst>
  <p:sldSz cx="12192000" cy="6858000"/>
  <p:notesSz cx="6794500" cy="9906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4538"/>
            <a:ext cx="6599238" cy="3713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75" tIns="94175" rIns="94175" bIns="9417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spcFirstLastPara="1" wrap="square" lIns="94175" tIns="94175" rIns="94175" bIns="9417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6838" y="744538"/>
            <a:ext cx="6600825" cy="3713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1661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9398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56064" y="4582823"/>
            <a:ext cx="5248500" cy="4341621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23900"/>
            <a:ext cx="6430962" cy="3617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977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853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39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7563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094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4485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1090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8035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72157" y="4667148"/>
            <a:ext cx="5377257" cy="4421508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36600"/>
            <a:ext cx="6550025" cy="36845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757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Letters to the Seven Churches:</a:t>
            </a:r>
            <a:br>
              <a:rPr lang="en-US" sz="5400" b="1" dirty="0"/>
            </a:br>
            <a:r>
              <a:rPr lang="en-US" sz="5400" b="1" dirty="0"/>
              <a:t>Sardis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Rev. 3:1-5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angel of the church in Sardis write, 'These things says He who has the seven Spirits of God and the seven stars: “I know your works, "I know your works, that you have a name that you are alive, but you are dead. 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Be watchful, and strengthen the things which remain, that are ready to die, for I have not found your works perfect before God. </a:t>
            </a: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Encouragement/Warning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Remember therefore how you have received and heard; hold fast and repent. Therefore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will not watch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come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upon you as a thief,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not know what hour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will come upon you. </a:t>
            </a:r>
          </a:p>
          <a:p>
            <a:pPr algn="just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  You have a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few names even in Sardis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have not defiled their garments;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shall walk with Me in white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for they are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worthy.</a:t>
            </a: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35215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 'These things says He who has the seven Spirits of God and the seven stars: “I know your works, "I know your works, that you have a name that you are alive, but you are dead. 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Be watchful, and strengthen the things which remain, that are ready to die, for I have not found your works perfect before God. </a:t>
            </a:r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Remember therefore how you have received and heard; hold fast and repent. Therefore if you will not watch, I will come upon you as a thief, and you will not know what hour I will come upon you. </a:t>
            </a:r>
          </a:p>
          <a:p>
            <a:pPr algn="just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  You have a few names even in Sardis who have not defiled their garments;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shall walk with Me in white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for they are worthy. </a:t>
            </a: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Overcoming Blessings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He who overcomes shall be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clothed in white garments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not blot out his name from the Book of Life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but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confess his name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My Father and before His angels.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74825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084945" y="299702"/>
            <a:ext cx="856628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Entering ESP-TSP &amp; L and PBL 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4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 'These things says He who has the seven Spirits of God and the seven stars: "I know your works, that you have a name that you are alive, but you are dead.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Be watchful, and strengthen the things which remain, that are ready to die, for I have not found your works perfect before God.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Remember therefore how you have received and heard; hold fast and repent. Therefore if you will not watch, I will come upon you as a thief, and you will not know what hour I will come upon you.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You have a few names even in Sardis who have not defiled their garments; and they shall walk with Me in white, for they are worthy.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He who overcomes shall be clothed in white garments, and I will not blot out his name from the Book of Life; but I will confess his name before My Father and before His angels.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Rev. 3:1-5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21764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509200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seven churches of Asia—ESP-TSP-L</a:t>
            </a:r>
          </a:p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city of Sardis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Hovered above a valley, no way to get to elevated city. Impenetrable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At one time the residents were the richest on earth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Great wealth came from knowledge of how to dye wool; mining gold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Croesus, the richest man on earth, was its king—”As rich as Croesus”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Danger of riches, complacency, laziness, arrogance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116612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898108"/>
            <a:ext cx="11249844" cy="5632311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seven churches of Asia—ESP-TSP-L</a:t>
            </a:r>
          </a:p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city of Sardis</a:t>
            </a:r>
          </a:p>
          <a:p>
            <a:pPr marL="457200" indent="-4572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of each letter to the seven churches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Description of Jesus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“I know your works”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 good; the good and bad; the bad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Encouragement or warning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 overcoming blessing</a:t>
            </a: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461963" algn="l"/>
              </a:tabLs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176747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</a:t>
            </a: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Description of Jesus</a:t>
            </a:r>
          </a:p>
          <a:p>
            <a:pPr>
              <a:tabLst>
                <a:tab pos="2854325" algn="l"/>
              </a:tabLs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'These things says He who has the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seven Spirits of God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the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seven stars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 . .</a:t>
            </a: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Seven Spirits of God, fulness of the Godhead found in him—cf. His baptism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He is the given of the Spirit—John 1:32-34; 3:34</a:t>
            </a: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The seven stars = the messengers to the  seven churches</a:t>
            </a: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52944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 'These things says He who has the seven Spirits of God and the seven stars:</a:t>
            </a: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Know Your Works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"I know your works, </a:t>
            </a: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307430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 'These things says He who has the seven Spirits of God and the seven stars: “I know your works, . . .</a:t>
            </a: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Bad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"I know your works, that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have a name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you are alive,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 are dead. </a:t>
            </a: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Be watchful, and strengthen the things which remain, that are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ready to die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for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not found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your works perfect before God. </a:t>
            </a: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2584058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 'These things says He who has the seven Spirits of God and the seven stars: “I know your works, "I know your works, that you have a name that you are alive, but you are dead. </a:t>
            </a: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Remedy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watchful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strengthen the things which remain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are ready to die, for I have not found your works perfect before God.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therefore how you have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heard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fast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repent.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 if you will not watch, I will come upon you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 thief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not know what hour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come upon you.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Remember—present tense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Received and heard—perfect tense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Hold fast—present tense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Repent—aorist tense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4111785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06045" y="898108"/>
            <a:ext cx="11324494" cy="5478423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"And to the angel of the church in Sardis write, 'These things says He who has the seven Spirits of God and the seven stars: “I know your works, "I know your works, that you have a name that you are alive, but you are dead. </a:t>
            </a: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Remedy</a:t>
            </a:r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watchful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strengthen the things which remain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are ready to die, for I have not found your works perfect before God. </a:t>
            </a:r>
          </a:p>
          <a:p>
            <a:pPr algn="just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therefore how you have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heard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 fast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repent.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 if you will not watch, I will come upon you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 thief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not know what hour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come upon you. </a:t>
            </a: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2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3340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Letters to Seven Churches—Sardis</a:t>
            </a:r>
          </a:p>
        </p:txBody>
      </p:sp>
    </p:spTree>
    <p:extLst>
      <p:ext uri="{BB962C8B-B14F-4D97-AF65-F5344CB8AC3E}">
        <p14:creationId xmlns:p14="http://schemas.microsoft.com/office/powerpoint/2010/main" val="424345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1366</Words>
  <Application>Microsoft Office PowerPoint</Application>
  <PresentationFormat>Widescreen</PresentationFormat>
  <Paragraphs>102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Letters to the Seven Churches: Sardis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Entering ESP-TSP &amp; L and PBL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505</cp:revision>
  <cp:lastPrinted>2019-10-27T10:46:19Z</cp:lastPrinted>
  <dcterms:modified xsi:type="dcterms:W3CDTF">2020-03-16T15:33:37Z</dcterms:modified>
</cp:coreProperties>
</file>