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5B1D-4974-4460-A7B9-98A81681E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1D35C-FE62-4637-83BF-63A1C1E35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B9428-5AAD-4F95-A6F4-3EDB5FD2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86EC-C3EF-48FB-9D05-F94FD006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8832-FDB9-4B31-98B9-874C4F19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326A6D3-AC97-461D-B142-4B62CEF66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E92C-F085-49DE-8D5C-28E9D9C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F35D-F3D4-40AB-B129-18B2D722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FA058-CE45-4E3E-8F95-EDC2BB2AF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0CCD6-DFFA-4242-AD18-12DBDC3A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9AC87-C648-4E5A-BA7B-B52DC7A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CC5A-E67A-4F07-A24E-BD575C71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493E-281D-4A18-A826-6D3D5486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04F79-5ABB-42AF-96F9-9AB159854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EC423-9876-4B92-81AF-92EC1330B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979EF-2CC5-4BBC-A137-B13FC6CD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E869-C0E0-4C89-822D-4A440D38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DB47D-A26B-4A68-87DF-5939BF08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F365-EAB1-42CD-817D-BD5E8086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739E4-2381-4158-B8D1-5FAC9D911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5091-8B78-4F35-B31A-C54546F2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4E885-FB5A-46A4-B8F7-5FA13A6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DFF82-F877-4028-B90E-11D7E4CE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74DE2-E79C-434A-91ED-5CB3E31A7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FAB00-EBF9-497C-B878-15FBCA9A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CE5E-4606-48DE-BB5A-55FF60EF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8EE43-5959-437D-B14C-4A3CB800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6B2C3-B6D8-4BCE-96E8-5D1C06CF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48419F-8BE0-41C4-B4A9-3170A7019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6C14-789E-4314-A42E-C38C7C18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2409914"/>
            <a:ext cx="11763998" cy="44480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12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91AA89D-F367-4456-80CD-2D3B27E39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6C14-789E-4314-A42E-C38C7C18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2409914"/>
            <a:ext cx="11763998" cy="44480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3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B21B27A-2184-449A-B157-EAEC8CB2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56C14-789E-4314-A42E-C38C7C18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2409914"/>
            <a:ext cx="11763998" cy="444808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95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C48A-BCC6-47B4-834D-4510C889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81AA-1898-4CF8-A7D2-07BCAE3B3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1A46-AC0C-48A5-9914-FF183188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0B7D-54D9-41F3-BAA9-A90B4CFA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2EC68-9160-49E5-A132-0626944A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771A-441E-4540-A48F-B1D983B0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C965-DFD4-43ED-8C63-585B6F21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3407-AC6B-432B-AA9A-A560E7D2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293C5-B221-403F-8E32-56076E1D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149CD-3FBF-49A2-8700-EA1F2A37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C396D-9CE0-433F-BA77-5665D75B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0763-8BE2-4646-9966-FD8D75DD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22D3-CF08-4546-9C5C-38AB0A52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270BA-0508-4E8D-A234-800108486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B034E-1E02-4C6C-8E13-9C6644416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F5B05-10F1-4387-B4EC-06308BBB2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E00C9-5ADA-4BF7-8A3C-F949E256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0C276-734E-4E8B-A0FE-72373820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3835A-4D17-433F-9E37-8B97EAB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0A1B-7A44-4395-9272-8E8C64D2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6EE7D-A812-4D44-B9D5-3E1D46A6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A27AD-7B33-4702-9241-BFB22133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06C0C-1961-469B-AB03-4B4C9A71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7C013-EF77-4B9E-A9FE-20538949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A0B54-D08C-4CF4-ADDD-2D977850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5A17-E3C5-4C74-9FCE-EB98BEC2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B443F-345A-446F-8994-7FF4EA53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5154A-B144-4317-BFC8-EBD7E419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9B70A-5376-46BD-9F3D-D48CA84B0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6C2B-35B1-4327-B05C-FCA8FF4AE69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04B7-1ACB-4C2F-8F9C-929E9768D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C6FE6-49A7-46CA-BDB9-71E8A347A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4487-DB4A-4E77-A443-DF055788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90686-9CA0-4B71-A4CA-ECD9517D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can impact those who are FULL OF HATE </a:t>
            </a:r>
          </a:p>
          <a:p>
            <a:pPr lvl="1"/>
            <a:r>
              <a:rPr lang="en-US" dirty="0"/>
              <a:t>John 15:18-25; 19:5-18; </a:t>
            </a:r>
            <a:r>
              <a:rPr lang="en-US"/>
              <a:t>Acts 2:23, 37-41</a:t>
            </a:r>
            <a:endParaRPr lang="en-US" dirty="0"/>
          </a:p>
          <a:p>
            <a:r>
              <a:rPr lang="en-US" dirty="0"/>
              <a:t>It can impact those who are THE WORST OF SINNERS</a:t>
            </a:r>
          </a:p>
          <a:p>
            <a:pPr lvl="1"/>
            <a:r>
              <a:rPr lang="en-US" dirty="0"/>
              <a:t>1 Tim. 1:13-15; Acts 26:9-11; 8:1-3; 9:1</a:t>
            </a:r>
          </a:p>
          <a:p>
            <a:r>
              <a:rPr lang="en-US" dirty="0"/>
              <a:t>It can impact those who are DEEPLY COMMITTED TO THEIR “CHURCH”</a:t>
            </a:r>
          </a:p>
          <a:p>
            <a:pPr lvl="1"/>
            <a:r>
              <a:rPr lang="en-US" dirty="0"/>
              <a:t>Phil. 3:5-6; Acts 23:1; 9:1-2; Matt. 7:22</a:t>
            </a:r>
          </a:p>
          <a:p>
            <a:r>
              <a:rPr lang="en-US" dirty="0"/>
              <a:t>It can impact those who are of COMPLETELY DIFFERENT RELIGIOUS BACKGROUND</a:t>
            </a:r>
          </a:p>
          <a:p>
            <a:pPr lvl="1"/>
            <a:r>
              <a:rPr lang="en-US" dirty="0"/>
              <a:t>Phil. 2:25; 1 Thess. 1:9; 1 Cor. 6:9-11+12:2</a:t>
            </a:r>
          </a:p>
          <a:p>
            <a:r>
              <a:rPr lang="en-US" dirty="0"/>
              <a:t>It can impact those who are INVOLVED IN DARK ACTIVITIES</a:t>
            </a:r>
          </a:p>
          <a:p>
            <a:pPr lvl="1"/>
            <a:r>
              <a:rPr lang="en-US" dirty="0"/>
              <a:t>Acts 19:19</a:t>
            </a:r>
          </a:p>
          <a:p>
            <a:r>
              <a:rPr lang="en-US" dirty="0"/>
              <a:t>It can impact those who are JUST ORDINARY PEOPLE</a:t>
            </a:r>
          </a:p>
          <a:p>
            <a:pPr lvl="1"/>
            <a:r>
              <a:rPr lang="en-US" dirty="0"/>
              <a:t>Acts 16:23-40</a:t>
            </a:r>
          </a:p>
        </p:txBody>
      </p:sp>
    </p:spTree>
    <p:extLst>
      <p:ext uri="{BB962C8B-B14F-4D97-AF65-F5344CB8AC3E}">
        <p14:creationId xmlns:p14="http://schemas.microsoft.com/office/powerpoint/2010/main" val="6209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90686-9CA0-4B71-A4CA-ECD9517D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convinced am I of the gospel (1 Cor. 15:3-4)?</a:t>
            </a:r>
          </a:p>
          <a:p>
            <a:pPr lvl="1"/>
            <a:r>
              <a:rPr lang="en-US" dirty="0"/>
              <a:t>…that the Son of God actually came to this earth to suffer and die for my personal sins?</a:t>
            </a:r>
          </a:p>
          <a:p>
            <a:pPr lvl="1"/>
            <a:r>
              <a:rPr lang="en-US" dirty="0"/>
              <a:t>…that He shed His blood for me, so that I could be saved?</a:t>
            </a:r>
          </a:p>
          <a:p>
            <a:pPr lvl="1"/>
            <a:r>
              <a:rPr lang="en-US" dirty="0"/>
              <a:t>…that I could not be saved and go to heaven without Jesus?</a:t>
            </a:r>
          </a:p>
          <a:p>
            <a:pPr lvl="1"/>
            <a:r>
              <a:rPr lang="en-US" dirty="0"/>
              <a:t>…that I would spend eternity in hell without Jesus?</a:t>
            </a:r>
          </a:p>
          <a:p>
            <a:pPr lvl="1"/>
            <a:r>
              <a:rPr lang="en-US" dirty="0"/>
              <a:t>…that this is true for me and for everyone on the earth?</a:t>
            </a:r>
          </a:p>
          <a:p>
            <a:r>
              <a:rPr lang="en-US" dirty="0"/>
              <a:t>How convinced am I of the power of the gospel (Rom. 1:16)?</a:t>
            </a:r>
          </a:p>
          <a:p>
            <a:pPr lvl="1"/>
            <a:r>
              <a:rPr lang="en-US" dirty="0"/>
              <a:t>…that the gospel of Christ can turn and save anyone?</a:t>
            </a:r>
          </a:p>
          <a:p>
            <a:pPr lvl="1"/>
            <a:r>
              <a:rPr lang="en-US" dirty="0"/>
              <a:t>…that the power is in God’s Word and not in me?</a:t>
            </a:r>
          </a:p>
          <a:p>
            <a:pPr lvl="1"/>
            <a:r>
              <a:rPr lang="en-US" dirty="0"/>
              <a:t>…that I am the only limitation to the gospel’s power?</a:t>
            </a:r>
          </a:p>
          <a:p>
            <a:r>
              <a:rPr lang="en-US" dirty="0"/>
              <a:t>How convinced am I of the necessity of the gospel (Rom. 1:14-15; 1 Cor. 9:16)?</a:t>
            </a:r>
          </a:p>
          <a:p>
            <a:pPr lvl="1"/>
            <a:r>
              <a:rPr lang="en-US" dirty="0"/>
              <a:t>…that the world cannot be saved without the gospel?</a:t>
            </a:r>
          </a:p>
          <a:p>
            <a:pPr lvl="1"/>
            <a:r>
              <a:rPr lang="en-US" dirty="0"/>
              <a:t>…that I cannot be saved if I don’t share the gospel?</a:t>
            </a:r>
          </a:p>
        </p:txBody>
      </p:sp>
    </p:spTree>
    <p:extLst>
      <p:ext uri="{BB962C8B-B14F-4D97-AF65-F5344CB8AC3E}">
        <p14:creationId xmlns:p14="http://schemas.microsoft.com/office/powerpoint/2010/main" val="27829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90686-9CA0-4B71-A4CA-ECD9517D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US" sz="3200" dirty="0"/>
              <a:t>By believing Jesus is God’s Son – John 20:30-31</a:t>
            </a:r>
          </a:p>
          <a:p>
            <a:pPr marL="461963" indent="-461963"/>
            <a:r>
              <a:rPr lang="en-US" sz="3200" dirty="0"/>
              <a:t>By repenting of my sins and turning to God – Acts 17:30</a:t>
            </a:r>
          </a:p>
          <a:p>
            <a:pPr marL="461963" indent="-461963"/>
            <a:r>
              <a:rPr lang="en-US" sz="3200" dirty="0"/>
              <a:t>By confessing my faith in Jesus Christ – Romans 10:9</a:t>
            </a:r>
          </a:p>
          <a:p>
            <a:pPr marL="461963" indent="-461963"/>
            <a:r>
              <a:rPr lang="en-US" sz="3200" dirty="0"/>
              <a:t>By being immersed into Christ – Mark 16:16</a:t>
            </a:r>
          </a:p>
          <a:p>
            <a:pPr marL="1139825" lvl="1" indent="-461963"/>
            <a:r>
              <a:rPr lang="en-US" sz="2800" dirty="0"/>
              <a:t>Then, God will forgive all of my sins – Acts 2:38</a:t>
            </a:r>
          </a:p>
          <a:p>
            <a:pPr marL="1139825" lvl="1" indent="-461963"/>
            <a:r>
              <a:rPr lang="en-US" sz="2800" dirty="0"/>
              <a:t>Then, God will add me to His church – Acts 2:47</a:t>
            </a:r>
          </a:p>
          <a:p>
            <a:pPr marL="1139825" lvl="1" indent="-461963"/>
            <a:r>
              <a:rPr lang="en-US" sz="2800" dirty="0"/>
              <a:t>Then, God will enroll me in heaven – Hebrews 12:23</a:t>
            </a:r>
          </a:p>
          <a:p>
            <a:pPr marL="461963" indent="-461963"/>
            <a:r>
              <a:rPr lang="en-US" sz="3200" dirty="0"/>
              <a:t>By continuing to serve the Lord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3253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380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2020-02-22T01:31:46Z</dcterms:created>
  <dcterms:modified xsi:type="dcterms:W3CDTF">2020-02-23T13:39:51Z</dcterms:modified>
</cp:coreProperties>
</file>