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1440" r:id="rId2"/>
    <p:sldId id="2173" r:id="rId3"/>
    <p:sldId id="2391" r:id="rId4"/>
    <p:sldId id="2399" r:id="rId5"/>
    <p:sldId id="2383" r:id="rId6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64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86410" autoAdjust="0"/>
  </p:normalViewPr>
  <p:slideViewPr>
    <p:cSldViewPr snapToGrid="0">
      <p:cViewPr varScale="1">
        <p:scale>
          <a:sx n="100" d="100"/>
          <a:sy n="100" d="100"/>
        </p:scale>
        <p:origin x="114" y="312"/>
      </p:cViewPr>
      <p:guideLst>
        <p:guide orient="horz" pos="2520"/>
        <p:guide pos="6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03" tIns="94203" rIns="94203" bIns="9420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3" tIns="94203" rIns="94203" bIns="9420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spcFirstLastPara="1" wrap="square" lIns="91415" tIns="91415" rIns="91415" bIns="9141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0501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spcFirstLastPara="1" wrap="square" lIns="91415" tIns="91415" rIns="91415" bIns="9141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2360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spcFirstLastPara="1" wrap="square" lIns="91415" tIns="91415" rIns="91415" bIns="9141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5015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spcFirstLastPara="1" wrap="square" lIns="91415" tIns="91415" rIns="91415" bIns="9141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9770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385367"/>
            <a:ext cx="11430000" cy="1671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400" b="1" dirty="0"/>
              <a:t>Where is His Glory in America?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Exodus 19:16-21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Looking at the Text—Exo. 19:16-21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526473" y="1556969"/>
            <a:ext cx="11037453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16  Then it came to pass on the third day, in the morning, that there were </a:t>
            </a:r>
            <a:r>
              <a:rPr lang="en-US" sz="23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thunderings</a:t>
            </a: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lightnings, and a thick cloud on the mountain; and the sound of the trumpet was very loud, so that all the people who were in the camp trembled.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17  And Moses brought the people out of the camp to meet with God, and they stood at the foot of the mountain.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Now Mount Sinai was completely in smoke, because the LORD descended upon it in fire. Its smoke ascended like the smoke of a furnace, and the whole mountain quaked greatly.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And when the blast of the trumpet sounded long and became louder and louder, Moses spoke, and God answered him by voice.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20  Then the LORD came down upon Mount Sinai, on the top of the mountain. And the LORD called Moses to the top of the mountain, and Moses went up.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21  And the LORD said to Moses, "Go down and warn the people, lest they break through to gaze at the LORD, and many of them perish. </a:t>
            </a:r>
          </a:p>
        </p:txBody>
      </p:sp>
    </p:spTree>
    <p:extLst>
      <p:ext uri="{BB962C8B-B14F-4D97-AF65-F5344CB8AC3E}">
        <p14:creationId xmlns:p14="http://schemas.microsoft.com/office/powerpoint/2010/main" val="3567798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33812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Glory of the Lord in the O. 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ED7405-A099-47DB-8045-7EA93B4A9397}"/>
              </a:ext>
            </a:extLst>
          </p:cNvPr>
          <p:cNvSpPr txBox="1"/>
          <p:nvPr/>
        </p:nvSpPr>
        <p:spPr>
          <a:xfrm>
            <a:off x="618836" y="1584855"/>
            <a:ext cx="1095432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glory of God seen at Mt. Sinai, the place of holy ground</a:t>
            </a:r>
          </a:p>
          <a:p>
            <a:pPr lvl="2">
              <a:spcAft>
                <a:spcPts val="600"/>
              </a:spcAft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Fence erected, if an animal or a man came near mountain it was killed</a:t>
            </a:r>
          </a:p>
          <a:p>
            <a:pPr lvl="2">
              <a:spcAft>
                <a:spcPts val="600"/>
              </a:spcAft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They saw his glory and begged Moses to intervene–Deut. 5:24-25</a:t>
            </a:r>
          </a:p>
          <a:p>
            <a:pPr lvl="2">
              <a:spcAft>
                <a:spcPts val="600"/>
              </a:spcAft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His glory entered the holy tabernacle—Exodus 40:34-35</a:t>
            </a:r>
          </a:p>
          <a:p>
            <a:pPr lvl="2">
              <a:spcAft>
                <a:spcPts val="600"/>
              </a:spcAft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His glory in the most holy place—”Shekinah”</a:t>
            </a:r>
          </a:p>
          <a:p>
            <a:pPr lvl="2">
              <a:spcAft>
                <a:spcPts val="600"/>
              </a:spcAft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His glory entered Solomon’s holy temple of Solomon—2 Chron. 5:13-14</a:t>
            </a:r>
          </a:p>
          <a:p>
            <a:pPr marL="457200" lvl="2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glory of the Lord and “Ichabod”—1 Sam. 4:21-22</a:t>
            </a:r>
          </a:p>
          <a:p>
            <a:pPr marL="457200" lvl="2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Ezekiel’s “Shekinah” and his “Ichabod”—</a:t>
            </a:r>
            <a:r>
              <a:rPr lang="en-US" altLang="en-US" sz="30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Eze</a:t>
            </a: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10:4; 11:22-23 </a:t>
            </a:r>
          </a:p>
          <a:p>
            <a:pPr marL="457200" lvl="2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Messianic vision Ezekiel sees the glory return—</a:t>
            </a:r>
            <a:r>
              <a:rPr lang="en-US" altLang="en-US" sz="30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Eze</a:t>
            </a: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43:4-5</a:t>
            </a:r>
          </a:p>
        </p:txBody>
      </p:sp>
    </p:spTree>
    <p:extLst>
      <p:ext uri="{BB962C8B-B14F-4D97-AF65-F5344CB8AC3E}">
        <p14:creationId xmlns:p14="http://schemas.microsoft.com/office/powerpoint/2010/main" val="3207354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33812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Glory of the Lord in the N.T.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ED7405-A099-47DB-8045-7EA93B4A9397}"/>
              </a:ext>
            </a:extLst>
          </p:cNvPr>
          <p:cNvSpPr txBox="1"/>
          <p:nvPr/>
        </p:nvSpPr>
        <p:spPr>
          <a:xfrm>
            <a:off x="618836" y="1584855"/>
            <a:ext cx="10954328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Seen first in Jesus—John 1:14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Seen at His transfiguration—Matt. 17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Glorious Jesus went from temple to Mt. of Olives, to heaven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Lord’s glory is in the glorious, sanctified, washed church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glory in the church—habitation of God—His new temple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Glorious church sanctified, cleansed by water &amp; word—Eph. 5:27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glory can leave, if we leave Him—Rev. 3:14-16, 20: 2:5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we are not longer light and salt—Matt. 5:13-16</a:t>
            </a:r>
            <a:endParaRPr lang="en-US" altLang="en-US" sz="3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ctr">
              <a:spcAft>
                <a:spcPts val="600"/>
              </a:spcAft>
              <a:buClr>
                <a:schemeClr val="bg1"/>
              </a:buClr>
            </a:pPr>
            <a:r>
              <a:rPr lang="en-US" altLang="en-US" sz="30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every member were like you—how glorious would PBL  be?</a:t>
            </a:r>
          </a:p>
          <a:p>
            <a:pPr marL="457200" lvl="1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altLang="en-US" sz="3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416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3084945" y="299702"/>
            <a:ext cx="8566280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Entering His Glorious Church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Heb. 11:6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Glorious Church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247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556</Words>
  <Application>Microsoft Office PowerPoint</Application>
  <PresentationFormat>Widescreen</PresentationFormat>
  <Paragraphs>36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Cambria</vt:lpstr>
      <vt:lpstr>Office Theme</vt:lpstr>
      <vt:lpstr>Where is His Glory in America?</vt:lpstr>
      <vt:lpstr>Looking at the Text—Exo. 19:16-21</vt:lpstr>
      <vt:lpstr>The Glory of the Lord in the O. T.</vt:lpstr>
      <vt:lpstr>The Glory of the Lord in the N.T.</vt:lpstr>
      <vt:lpstr>Entering His Glorious Church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473</cp:revision>
  <cp:lastPrinted>2020-02-16T12:11:21Z</cp:lastPrinted>
  <dcterms:modified xsi:type="dcterms:W3CDTF">2020-02-16T20:23:28Z</dcterms:modified>
</cp:coreProperties>
</file>