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23100" cy="93091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inCondensed" panose="020B0604020202020204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B4A"/>
    <a:srgbClr val="395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49942" autoAdjust="0"/>
  </p:normalViewPr>
  <p:slideViewPr>
    <p:cSldViewPr snapToGrid="0">
      <p:cViewPr varScale="1">
        <p:scale>
          <a:sx n="110" d="100"/>
          <a:sy n="110" d="100"/>
        </p:scale>
        <p:origin x="2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AC6FBC-E802-4ED3-A37C-2E55D3BF042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2F44B4-272F-410D-9F8E-0FF8E7EA9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6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"Let's Make A Deal!", with Monty Hall Currently Wayne Brady</a:t>
            </a:r>
          </a:p>
          <a:p>
            <a:r>
              <a:rPr lang="en-US" dirty="0"/>
              <a:t>LET'S MAKE A DEAL</a:t>
            </a:r>
          </a:p>
          <a:p>
            <a:r>
              <a:rPr lang="en-US" dirty="0"/>
              <a:t>    MY FIRST OFFER...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 will give each of you $100,000 for your car(s) right now!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Would anyone turn this offer down?</a:t>
            </a:r>
          </a:p>
          <a:p>
            <a:r>
              <a:rPr lang="en-US" dirty="0"/>
              <a:t>   MY SECOND OFFER...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 will give each of you $1,000,000 for your car(s), but...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You must give me back the $100,000 I just "gave" you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You must wait one week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You must leave your car where it is parked right now until next week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You must be back here next Sunday to receive the money</a:t>
            </a:r>
          </a:p>
          <a:p>
            <a:r>
              <a:rPr lang="en-US" dirty="0"/>
              <a:t>   Would anyone turn this second offer down? I doubt it...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 suspect everyone would be willing to exchange $100,000 for $1,000,000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Not even the conditions would deter you; somehow you would: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Get back home (even walk if you have to)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Get along all week without your car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Get back here next Sunday, no matter what!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For the sake of illustration, let's assume everyone accepted the second offer</a:t>
            </a:r>
          </a:p>
          <a:p>
            <a:r>
              <a:rPr lang="en-US" dirty="0"/>
              <a:t>LET'S ANALYZE THIS...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first offer sounded exciting at first, but paled in comparison to the second offer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But then the offer wasn't as exciting compared to the second offer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$1,000,000 is a lot more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Even if you have to wait a week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Even if you have the inconvenience of no car for a week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By accepting the second offer, you have turned down the first offer: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An offer of immediate gain for a much larger offer of future gain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An offer requiring no effort or sacrifice for a much larger offer requiring much effort and sacrifice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F44B4-272F-410D-9F8E-0FF8E7EA9A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6E5F-8EA0-4C6B-96B4-4A0AEB6C1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8201A-2CC9-4B49-9F89-52103CA24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A8E7-5137-4EFD-82B4-C81A0BA1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C1A00-F887-4438-837C-53106A22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27FCD-8479-4FEC-A90B-ACBE5FC3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C8CB-E248-4ABE-BD2D-234ECE08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44A5C-DCB2-495E-A42D-74DD79FE1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A725E-FA7B-44A2-9691-C2F03F63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2861-ED52-4EE4-976F-207F1811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A3BB-C930-4CBB-96C9-FD708FAD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14C99-AE4E-4335-B530-C644851F0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1A4C9-9FFE-4ED6-857F-717F2EF7F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36F6-C651-402B-A048-57D44676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BE33-149E-4CF8-9188-E39A4D6D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C80E-912E-4DF0-A419-DF66ADF8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27AD-98AC-47E1-A997-AE054C74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1419-5373-49FA-B611-5DAC45A8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3D50-5B5D-49A2-BBDE-BC586267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F31F-5217-4EAF-8B32-70BE70DA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2FD0-23A0-4F0A-BF8D-38A63A32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2A3C-CA05-483E-917A-8C4D21B7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2A04B-16AF-436E-AE64-C2009CF09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4D41-93E5-4DAD-8A6F-6FE393D7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5680A-CC60-47EE-8763-A53CE18E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AA50-D809-43A8-9E92-7E5F1DD2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CEE2-136A-4924-9AB8-A9F57F28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C6B7-DB80-4DBB-A688-93245889B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7AC8B-5F9D-4C5C-9200-AB4331CF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76911-10B2-4845-84F9-41EDF2AF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C3B74-0055-498A-84CA-4CF2E4DC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6523-3F31-41E0-9007-2DB487EE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7023-0336-4691-838D-C916B83C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1AB5-E903-4CCB-898E-3B9CC77E6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86C3C-5483-4FE1-89A3-8655DF29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C8BC3-08C7-400C-A445-12952FB92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05017-E19A-4074-A145-1A2725611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65495-93E4-4B0E-B25F-04CB04CC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3E091-8B75-4AE7-85C4-F8158B71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872F9-F883-4A61-9383-EB166ABF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1EFA-D15E-49C5-B9AB-358A4877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B0DA6-5040-4561-ACA3-CABD9523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3C38E-9F2F-4F36-8815-0935E63F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AC390-4835-4D33-99C6-F3121D4D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1A62E-5D21-4F92-9CCB-E695382D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35B51-2471-4FE0-9A83-BE5D3F9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86BC0-DF56-4370-8152-4F74616D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69F6-EFF7-4D24-B849-06E3C6BF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2DD2-03E2-48A4-A89A-C88D1E17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D045B-68AA-412A-8A47-590E42322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0610C-B3DF-464B-A75E-9F078224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98DC6-3269-44CF-B6E5-68EF02B3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EA1D-7AAE-4955-B01D-62981D1F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AA12-0D1C-403D-BF8E-24ADC846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2D71E-6876-4D6B-8D98-BD365C627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96C01-252D-401D-9AB0-9320A93CB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95B8D-3FBD-435E-A765-695FC44D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2EB74-33E2-4886-B993-4B6488A9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0683-EEFA-444E-BAB0-CEDDCB2B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49ECE-BC6D-4BF4-9D04-4829703E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91EA9-84D8-4F7E-8EC3-99093A80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955F-1074-4DA7-89E9-CC1227AFA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3008-86E3-44D5-B854-04D85D8F1488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E222A-C6A5-4524-8861-60E4A182B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62862-FCCB-4A2E-8C8B-B05DD7533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67A4-DCA0-479E-8F96-BE707031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CEF85-D199-4C3B-B211-461B0092E66B}"/>
              </a:ext>
            </a:extLst>
          </p:cNvPr>
          <p:cNvSpPr txBox="1"/>
          <p:nvPr/>
        </p:nvSpPr>
        <p:spPr>
          <a:xfrm>
            <a:off x="8856617" y="6226628"/>
            <a:ext cx="3038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11:24-27</a:t>
            </a:r>
          </a:p>
        </p:txBody>
      </p:sp>
    </p:spTree>
    <p:extLst>
      <p:ext uri="{BB962C8B-B14F-4D97-AF65-F5344CB8AC3E}">
        <p14:creationId xmlns:p14="http://schemas.microsoft.com/office/powerpoint/2010/main" val="34233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1" y="1770435"/>
            <a:ext cx="11620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OFFERS YOU A DEAL...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give you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pleasures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rewards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regards to the lusts of the flesh (immorality)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regards to the lusts of the eyes (materialism)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regards to the pride of life (self-glorification)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requires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virtually no effort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self-discipline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your part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If it feels good, do it!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If it looks good, take it!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If it sounds good, go for it!</a:t>
            </a:r>
          </a:p>
        </p:txBody>
      </p:sp>
    </p:spTree>
    <p:extLst>
      <p:ext uri="{BB962C8B-B14F-4D97-AF65-F5344CB8AC3E}">
        <p14:creationId xmlns:p14="http://schemas.microsoft.com/office/powerpoint/2010/main" val="33137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6201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OFFERS YOU A DEAL...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give you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pleasures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rewards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An eternity of bliss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Far exceeding the pleasures and rewards of this life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requires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effort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your part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Such as faithful service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Such as resisting temptation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Such as enduring possible persecution</a:t>
            </a:r>
          </a:p>
        </p:txBody>
      </p:sp>
    </p:spTree>
    <p:extLst>
      <p:ext uri="{BB962C8B-B14F-4D97-AF65-F5344CB8AC3E}">
        <p14:creationId xmlns:p14="http://schemas.microsoft.com/office/powerpoint/2010/main" val="17396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9314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SO MANY ACCEPT SATAN'S OFFER OVER GOD'S?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fail to appreciate the difference in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failure to appreciate the difference is especially true in real life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promises of Satan last only a lifetime, maybe.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promises of God last for eternity.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many people literally "sell their souls" to accept the deal Satan offers!</a:t>
            </a:r>
          </a:p>
        </p:txBody>
      </p:sp>
    </p:spTree>
    <p:extLst>
      <p:ext uri="{BB962C8B-B14F-4D97-AF65-F5344CB8AC3E}">
        <p14:creationId xmlns:p14="http://schemas.microsoft.com/office/powerpoint/2010/main" val="10039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931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UNDERSTOOD THE DIFFERENCE (Hebrews 11:24-26)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choice?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suffer affliction with the people of God (rather) than to enjoy the passing pleasures of sin”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“esteeming the reproach of Christ greater riches than the treasures in Egypt”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reason for this choice?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he looked to the reward”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evaluated the “deals”, and made the right choice!</a:t>
            </a:r>
          </a:p>
        </p:txBody>
      </p:sp>
    </p:spTree>
    <p:extLst>
      <p:ext uri="{BB962C8B-B14F-4D97-AF65-F5344CB8AC3E}">
        <p14:creationId xmlns:p14="http://schemas.microsoft.com/office/powerpoint/2010/main" val="19404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931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DEAL HAVE WE MADE...?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accepting the deal made by Satan?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we take the 1,000,000 for our car?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accepted the offer of Satan over God's offer!</a:t>
            </a:r>
          </a:p>
        </p:txBody>
      </p:sp>
    </p:spTree>
    <p:extLst>
      <p:ext uri="{BB962C8B-B14F-4D97-AF65-F5344CB8AC3E}">
        <p14:creationId xmlns:p14="http://schemas.microsoft.com/office/powerpoint/2010/main" val="3437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931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ABOUT GUILT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about making sure we haven’t lost perspective.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about making sure we aren’t taking the easy deal.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about having a visual aid about the folly of sin. </a:t>
            </a:r>
          </a:p>
        </p:txBody>
      </p:sp>
    </p:spTree>
    <p:extLst>
      <p:ext uri="{BB962C8B-B14F-4D97-AF65-F5344CB8AC3E}">
        <p14:creationId xmlns:p14="http://schemas.microsoft.com/office/powerpoint/2010/main" val="36377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2BC-3113-4E8A-82CA-96208094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241363"/>
            <a:ext cx="8717604" cy="1325563"/>
          </a:xfrm>
          <a:noFill/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EDB4A"/>
                </a:solidFill>
                <a:latin typeface="LatinCondensed" panose="02000806080000020003" pitchFamily="2" charset="0"/>
              </a:rPr>
              <a:t>Real Life Deal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72F0-5ADA-4AD5-AAEE-814DE81B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" y="117603"/>
            <a:ext cx="2097447" cy="1573085"/>
          </a:xfr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BA88-D3E4-4A42-95CF-B6EB5D4DAAF0}"/>
              </a:ext>
            </a:extLst>
          </p:cNvPr>
          <p:cNvSpPr txBox="1"/>
          <p:nvPr/>
        </p:nvSpPr>
        <p:spPr>
          <a:xfrm>
            <a:off x="111440" y="1770435"/>
            <a:ext cx="11931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MAKE A DEAL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esteem the reproach of Christ greater riches than the treasures of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choose to suffer affliction with the people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than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enjoy passing pleasures of sin and selfishness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keep looking to the reward that God has prepared for His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727</Words>
  <Application>Microsoft Office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LatinCondensed</vt:lpstr>
      <vt:lpstr>Office Theme</vt:lpstr>
      <vt:lpstr>PowerPoint Presentation</vt:lpstr>
      <vt:lpstr>Real Life Deal</vt:lpstr>
      <vt:lpstr>Real Life Deal</vt:lpstr>
      <vt:lpstr>Real Life Deal</vt:lpstr>
      <vt:lpstr>Real Life Deal</vt:lpstr>
      <vt:lpstr>Real Life Deal</vt:lpstr>
      <vt:lpstr>Real Life Deal</vt:lpstr>
      <vt:lpstr>Real Life Deal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19</cp:revision>
  <cp:lastPrinted>2020-02-02T20:23:25Z</cp:lastPrinted>
  <dcterms:created xsi:type="dcterms:W3CDTF">2020-02-01T20:17:22Z</dcterms:created>
  <dcterms:modified xsi:type="dcterms:W3CDTF">2020-02-03T01:56:26Z</dcterms:modified>
</cp:coreProperties>
</file>