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3"/>
  </p:handoutMasterIdLst>
  <p:sldIdLst>
    <p:sldId id="280" r:id="rId2"/>
    <p:sldId id="257" r:id="rId3"/>
    <p:sldId id="258" r:id="rId4"/>
    <p:sldId id="259" r:id="rId5"/>
    <p:sldId id="260" r:id="rId6"/>
    <p:sldId id="261" r:id="rId7"/>
    <p:sldId id="262" r:id="rId8"/>
    <p:sldId id="264" r:id="rId9"/>
    <p:sldId id="265" r:id="rId10"/>
    <p:sldId id="266" r:id="rId11"/>
    <p:sldId id="268" r:id="rId12"/>
    <p:sldId id="269" r:id="rId13"/>
    <p:sldId id="270" r:id="rId14"/>
    <p:sldId id="272" r:id="rId15"/>
    <p:sldId id="271" r:id="rId16"/>
    <p:sldId id="273" r:id="rId17"/>
    <p:sldId id="274" r:id="rId18"/>
    <p:sldId id="275" r:id="rId19"/>
    <p:sldId id="276" r:id="rId20"/>
    <p:sldId id="277" r:id="rId21"/>
    <p:sldId id="279" r:id="rId22"/>
  </p:sldIdLst>
  <p:sldSz cx="12192000" cy="6858000"/>
  <p:notesSz cx="7023100" cy="9309100"/>
  <p:embeddedFontLst>
    <p:embeddedFont>
      <p:font typeface="Black Jack" panose="03060500040004000000" pitchFamily="66" charset="0"/>
      <p:regular r:id="rId24"/>
    </p:embeddedFont>
    <p:embeddedFont>
      <p:font typeface="Brandon Grotesque Black" panose="020B0A03020203060202" pitchFamily="34" charset="0"/>
      <p:regular r:id="rId25"/>
      <p:italic r:id="rId26"/>
    </p:embeddedFont>
    <p:embeddedFont>
      <p:font typeface="Brandon Grotesque Bold" panose="020B0803020203060202" pitchFamily="34" charset="0"/>
      <p:regular r:id="rId27"/>
      <p:italic r:id="rId28"/>
    </p:embeddedFont>
    <p:embeddedFont>
      <p:font typeface="Brandon Grotesque Light" panose="020B0303020203060202" pitchFamily="34" charset="0"/>
      <p:regular r:id="rId29"/>
      <p: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notesViewPr>
    <p:cSldViewPr snapToGrid="0" showGuides="1">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575C9F-885C-4800-9051-3360A6B58B7D}"/>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D6E6E9-76F3-496F-A0DD-3496C3989376}"/>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41E7EB62-CC24-4249-8AFC-6A397B933DF4}" type="datetimeFigureOut">
              <a:rPr lang="en-US" smtClean="0"/>
              <a:t>2/2/2020</a:t>
            </a:fld>
            <a:endParaRPr lang="en-US"/>
          </a:p>
        </p:txBody>
      </p:sp>
      <p:sp>
        <p:nvSpPr>
          <p:cNvPr id="4" name="Footer Placeholder 3">
            <a:extLst>
              <a:ext uri="{FF2B5EF4-FFF2-40B4-BE49-F238E27FC236}">
                <a16:creationId xmlns:a16="http://schemas.microsoft.com/office/drawing/2014/main" id="{04BE8E84-F1F8-4FBE-B697-E1F8D0016122}"/>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BC5EED-B7D4-4B39-BB0F-52E03236BD5D}"/>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03CCE83-428A-41C9-8C5D-2C7732782FCF}" type="slidenum">
              <a:rPr lang="en-US" smtClean="0"/>
              <a:t>‹#›</a:t>
            </a:fld>
            <a:endParaRPr lang="en-US"/>
          </a:p>
        </p:txBody>
      </p:sp>
    </p:spTree>
    <p:extLst>
      <p:ext uri="{BB962C8B-B14F-4D97-AF65-F5344CB8AC3E}">
        <p14:creationId xmlns:p14="http://schemas.microsoft.com/office/powerpoint/2010/main" val="21453664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E12C-2BAB-4887-9629-A6A645A21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23E2AD-0A3B-4495-A557-5DDA240312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5253D0-04C0-4B78-B847-01187DE526E7}"/>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5" name="Footer Placeholder 4">
            <a:extLst>
              <a:ext uri="{FF2B5EF4-FFF2-40B4-BE49-F238E27FC236}">
                <a16:creationId xmlns:a16="http://schemas.microsoft.com/office/drawing/2014/main" id="{36EA6E72-D75E-4A5A-A1EA-97F7C7FB4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7F929-3E9B-403A-BDF9-6E90D8602E97}"/>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75930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F8F-294F-4327-BF6D-57F1A85E5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D95362-F0A1-458A-8983-3C5CA261B7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C5A16-95BB-460A-94B3-FE9647100B29}"/>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5" name="Footer Placeholder 4">
            <a:extLst>
              <a:ext uri="{FF2B5EF4-FFF2-40B4-BE49-F238E27FC236}">
                <a16:creationId xmlns:a16="http://schemas.microsoft.com/office/drawing/2014/main" id="{41BC1399-865D-415C-A4DB-5CC3E7F4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BBA86-5918-46FF-9064-C36D06212FF9}"/>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235374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6135B-9C16-476C-A0BE-69F2889CA3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8C909A-CAFF-4721-BA1B-A45F5CCD5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AEAC4-AB19-4D7B-AF8E-9F20A0B48C85}"/>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5" name="Footer Placeholder 4">
            <a:extLst>
              <a:ext uri="{FF2B5EF4-FFF2-40B4-BE49-F238E27FC236}">
                <a16:creationId xmlns:a16="http://schemas.microsoft.com/office/drawing/2014/main" id="{C3A3B5AE-D834-46BA-8B87-756C0E8F9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BB250-6C1F-402A-AEF2-6058627F0B72}"/>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92004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FFFB-0F99-4EB2-A83D-7263A2B42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F2918-C531-4DD9-9EB0-EA120E262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340BD-6AFC-4C10-A0F9-D056095B2087}"/>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5" name="Footer Placeholder 4">
            <a:extLst>
              <a:ext uri="{FF2B5EF4-FFF2-40B4-BE49-F238E27FC236}">
                <a16:creationId xmlns:a16="http://schemas.microsoft.com/office/drawing/2014/main" id="{094B9376-B168-4FE3-B7ED-7E1C3786F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E002-A6AC-40A5-A5AD-5CBC96B8F8CB}"/>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76604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B8B7-895C-48F7-A125-0404BC4E99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EF484C-72A4-4635-A6CD-C85CC92D6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D7A505-94D1-4656-8458-4002B08072A7}"/>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5" name="Footer Placeholder 4">
            <a:extLst>
              <a:ext uri="{FF2B5EF4-FFF2-40B4-BE49-F238E27FC236}">
                <a16:creationId xmlns:a16="http://schemas.microsoft.com/office/drawing/2014/main" id="{B24CEE0D-8E38-47AA-A4B7-615CCE1DA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3389D-63CE-425F-AB68-9792366AD339}"/>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364529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A9EF-870A-4CFC-BDE1-492A85464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DF862-7AB3-404F-8949-560C7116E1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3F2A9-B526-47F4-B7E8-8F4DB29DFE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8E881C-873F-48FF-9DD4-08C8FB3D4454}"/>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6" name="Footer Placeholder 5">
            <a:extLst>
              <a:ext uri="{FF2B5EF4-FFF2-40B4-BE49-F238E27FC236}">
                <a16:creationId xmlns:a16="http://schemas.microsoft.com/office/drawing/2014/main" id="{5F1D62AB-5C4D-404F-B794-73FB43C2A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5ED09-A42F-4A46-9FEC-931953F8DAC5}"/>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195024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E5D0-796B-4B26-9212-B3EA63C26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7A27D4-202B-4EF8-B907-E120259BA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A83178-164F-45C0-819F-E4B742C1FC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9936AB-897C-47B0-BC4E-A1481A352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7B5A8B-7436-426E-BE35-EBA3117A6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F51F8-4FA7-4013-8DF7-DC320FBA3783}"/>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8" name="Footer Placeholder 7">
            <a:extLst>
              <a:ext uri="{FF2B5EF4-FFF2-40B4-BE49-F238E27FC236}">
                <a16:creationId xmlns:a16="http://schemas.microsoft.com/office/drawing/2014/main" id="{F6E457A4-F626-4DA1-8195-83B0374ADE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97DB65-2713-41FC-98CB-FE11D731F77C}"/>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428780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79A3-EEAE-40AD-8E21-BC54210885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ACDBB-8EF6-4F4F-9961-BCD98FA0F60C}"/>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4" name="Footer Placeholder 3">
            <a:extLst>
              <a:ext uri="{FF2B5EF4-FFF2-40B4-BE49-F238E27FC236}">
                <a16:creationId xmlns:a16="http://schemas.microsoft.com/office/drawing/2014/main" id="{7A455088-8CF6-49E1-AE15-F7DA96E4F0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707353-6E44-42BD-8829-FD852B7AC17B}"/>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257182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6CC85-F95A-4FE5-963A-AA56C7184AD4}"/>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3" name="Footer Placeholder 2">
            <a:extLst>
              <a:ext uri="{FF2B5EF4-FFF2-40B4-BE49-F238E27FC236}">
                <a16:creationId xmlns:a16="http://schemas.microsoft.com/office/drawing/2014/main" id="{4CD2D553-B02C-4EA9-86DC-A79704B4FA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5B2911-C236-4792-8A07-25640527D864}"/>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235597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E6E5-B166-49D5-95CC-C6EF0026D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8E043E-99B4-4F86-BD42-3C8757492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B97F92-29D9-483D-9B75-12DB9AD6B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899648-CB40-4627-8A36-7E83F7C2F6D3}"/>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6" name="Footer Placeholder 5">
            <a:extLst>
              <a:ext uri="{FF2B5EF4-FFF2-40B4-BE49-F238E27FC236}">
                <a16:creationId xmlns:a16="http://schemas.microsoft.com/office/drawing/2014/main" id="{1679E0B0-E495-4562-B653-24293AC34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E4CDB-FFF4-4087-9EFE-E8115D16ECF9}"/>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403266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5DF1-BF05-4500-8A3D-F53547A35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D5DE97-7FD9-41E3-861E-F19AD2C58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625F4B-4725-44BF-BEF1-1E138E41B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1BC86-E4AB-45A5-A69C-B7A0401E401F}"/>
              </a:ext>
            </a:extLst>
          </p:cNvPr>
          <p:cNvSpPr>
            <a:spLocks noGrp="1"/>
          </p:cNvSpPr>
          <p:nvPr>
            <p:ph type="dt" sz="half" idx="10"/>
          </p:nvPr>
        </p:nvSpPr>
        <p:spPr/>
        <p:txBody>
          <a:bodyPr/>
          <a:lstStyle/>
          <a:p>
            <a:fld id="{85CC30B7-123C-4B86-B12A-E0DEDEE37A0D}" type="datetimeFigureOut">
              <a:rPr lang="en-US" smtClean="0"/>
              <a:t>2/2/2020</a:t>
            </a:fld>
            <a:endParaRPr lang="en-US"/>
          </a:p>
        </p:txBody>
      </p:sp>
      <p:sp>
        <p:nvSpPr>
          <p:cNvPr id="6" name="Footer Placeholder 5">
            <a:extLst>
              <a:ext uri="{FF2B5EF4-FFF2-40B4-BE49-F238E27FC236}">
                <a16:creationId xmlns:a16="http://schemas.microsoft.com/office/drawing/2014/main" id="{F3F83AC7-7D5F-4615-BBCB-0B8574C07F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7308A-55A7-460C-93B5-AF4921B64E0B}"/>
              </a:ext>
            </a:extLst>
          </p:cNvPr>
          <p:cNvSpPr>
            <a:spLocks noGrp="1"/>
          </p:cNvSpPr>
          <p:nvPr>
            <p:ph type="sldNum" sz="quarter" idx="12"/>
          </p:nvPr>
        </p:nvSpPr>
        <p:spPr/>
        <p:txBody>
          <a:bodyPr/>
          <a:lstStyle/>
          <a:p>
            <a:fld id="{55326DA0-B685-46D9-9E0D-E2C05E780034}" type="slidenum">
              <a:rPr lang="en-US" smtClean="0"/>
              <a:t>‹#›</a:t>
            </a:fld>
            <a:endParaRPr lang="en-US"/>
          </a:p>
        </p:txBody>
      </p:sp>
    </p:spTree>
    <p:extLst>
      <p:ext uri="{BB962C8B-B14F-4D97-AF65-F5344CB8AC3E}">
        <p14:creationId xmlns:p14="http://schemas.microsoft.com/office/powerpoint/2010/main" val="177200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0684D-929F-445A-9990-0703ED449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442E1F-C0CA-414F-BB96-A6B5DEBBA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C92A1-9D85-48A6-8B0F-BDE2F98C9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C30B7-123C-4B86-B12A-E0DEDEE37A0D}" type="datetimeFigureOut">
              <a:rPr lang="en-US" smtClean="0"/>
              <a:t>2/2/2020</a:t>
            </a:fld>
            <a:endParaRPr lang="en-US"/>
          </a:p>
        </p:txBody>
      </p:sp>
      <p:sp>
        <p:nvSpPr>
          <p:cNvPr id="5" name="Footer Placeholder 4">
            <a:extLst>
              <a:ext uri="{FF2B5EF4-FFF2-40B4-BE49-F238E27FC236}">
                <a16:creationId xmlns:a16="http://schemas.microsoft.com/office/drawing/2014/main" id="{DC17488B-3975-40A1-93F8-F17EDE548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A1EB53-7B01-4454-95DD-4A3240C31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26DA0-B685-46D9-9E0D-E2C05E780034}" type="slidenum">
              <a:rPr lang="en-US" smtClean="0"/>
              <a:t>‹#›</a:t>
            </a:fld>
            <a:endParaRPr lang="en-US"/>
          </a:p>
        </p:txBody>
      </p:sp>
    </p:spTree>
    <p:extLst>
      <p:ext uri="{BB962C8B-B14F-4D97-AF65-F5344CB8AC3E}">
        <p14:creationId xmlns:p14="http://schemas.microsoft.com/office/powerpoint/2010/main" val="1070469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unglasses, drawing&#10;&#10;Description automatically generated">
            <a:extLst>
              <a:ext uri="{FF2B5EF4-FFF2-40B4-BE49-F238E27FC236}">
                <a16:creationId xmlns:a16="http://schemas.microsoft.com/office/drawing/2014/main" id="{EFB20E62-1F57-4772-B313-E5CFD4E76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71030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4031873"/>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a:p>
            <a:r>
              <a:rPr lang="en-US" sz="3200" dirty="0">
                <a:latin typeface="Brandon Grotesque Bold" panose="020B0803020203060202" pitchFamily="34" charset="0"/>
              </a:rPr>
              <a:t>Joshua</a:t>
            </a:r>
          </a:p>
          <a:p>
            <a:r>
              <a:rPr lang="en-US" sz="3200" dirty="0">
                <a:latin typeface="Brandon Grotesque Bold" panose="020B0803020203060202" pitchFamily="34" charset="0"/>
              </a:rPr>
              <a:t>Gideon</a:t>
            </a:r>
          </a:p>
          <a:p>
            <a:r>
              <a:rPr lang="en-US" sz="3200" dirty="0">
                <a:latin typeface="Brandon Grotesque Bold" panose="020B0803020203060202" pitchFamily="34" charset="0"/>
              </a:rPr>
              <a:t>Samuel</a:t>
            </a:r>
          </a:p>
          <a:p>
            <a:r>
              <a:rPr lang="en-US" sz="3200" dirty="0">
                <a:latin typeface="Brandon Grotesque Bold" panose="020B0803020203060202" pitchFamily="34" charset="0"/>
              </a:rPr>
              <a:t>David</a:t>
            </a:r>
          </a:p>
          <a:p>
            <a:r>
              <a:rPr lang="en-US" sz="3200" dirty="0">
                <a:latin typeface="Brandon Grotesque Bold" panose="020B0803020203060202" pitchFamily="34" charset="0"/>
              </a:rPr>
              <a:t>Isaiah</a:t>
            </a:r>
          </a:p>
        </p:txBody>
      </p:sp>
      <p:sp>
        <p:nvSpPr>
          <p:cNvPr id="7" name="Speech Bubble: Rectangle 6">
            <a:extLst>
              <a:ext uri="{FF2B5EF4-FFF2-40B4-BE49-F238E27FC236}">
                <a16:creationId xmlns:a16="http://schemas.microsoft.com/office/drawing/2014/main" id="{1C573B1B-9254-44B8-8885-5F258C1688C7}"/>
              </a:ext>
            </a:extLst>
          </p:cNvPr>
          <p:cNvSpPr/>
          <p:nvPr/>
        </p:nvSpPr>
        <p:spPr>
          <a:xfrm>
            <a:off x="2910725" y="1434018"/>
            <a:ext cx="9001386" cy="3939540"/>
          </a:xfrm>
          <a:prstGeom prst="wedgeRectCallout">
            <a:avLst>
              <a:gd name="adj1" fmla="val -67967"/>
              <a:gd name="adj2" fmla="val 43679"/>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3939540"/>
          </a:xfrm>
          <a:prstGeom prst="rect">
            <a:avLst/>
          </a:prstGeom>
          <a:noFill/>
        </p:spPr>
        <p:txBody>
          <a:bodyPr wrap="square" rtlCol="0">
            <a:spAutoFit/>
          </a:bodyPr>
          <a:lstStyle/>
          <a:p>
            <a:r>
              <a:rPr lang="en-US" sz="2500" dirty="0"/>
              <a:t>Then I said, "Woe is me, for I am ruined! Because I am a man of unclean lips, And I live among a people of unclean lips; For my eyes have seen the King, the LORD of hosts." Then one of the seraphim flew to me with a burning coal in his hand, which he had taken from the altar with tongs. He touched my mouth </a:t>
            </a:r>
            <a:r>
              <a:rPr lang="en-US" sz="2500" i="1" dirty="0"/>
              <a:t>with it</a:t>
            </a:r>
            <a:r>
              <a:rPr lang="en-US" sz="2500" dirty="0"/>
              <a:t> and said, "Behold, this has touched your lips; and your iniquity is taken away and your sin is forgiven." Then I heard the voice of the Lord, saying, "Whom shall I send, and who will go for Us?" Then I said, "Here am I. Send me!"</a:t>
            </a:r>
          </a:p>
          <a:p>
            <a:r>
              <a:rPr lang="en-US" sz="2500" dirty="0"/>
              <a:t>(Isaiah 6:5-8)</a:t>
            </a:r>
          </a:p>
        </p:txBody>
      </p:sp>
      <p:sp>
        <p:nvSpPr>
          <p:cNvPr id="10" name="Title 1">
            <a:extLst>
              <a:ext uri="{FF2B5EF4-FFF2-40B4-BE49-F238E27FC236}">
                <a16:creationId xmlns:a16="http://schemas.microsoft.com/office/drawing/2014/main" id="{869FA625-1ACA-4D38-8734-3DFD1C6216F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352492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4524315"/>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a:p>
            <a:r>
              <a:rPr lang="en-US" sz="3200" dirty="0">
                <a:latin typeface="Brandon Grotesque Bold" panose="020B0803020203060202" pitchFamily="34" charset="0"/>
              </a:rPr>
              <a:t>Joshua</a:t>
            </a:r>
          </a:p>
          <a:p>
            <a:r>
              <a:rPr lang="en-US" sz="3200" dirty="0">
                <a:latin typeface="Brandon Grotesque Bold" panose="020B0803020203060202" pitchFamily="34" charset="0"/>
              </a:rPr>
              <a:t>Gideon</a:t>
            </a:r>
          </a:p>
          <a:p>
            <a:r>
              <a:rPr lang="en-US" sz="3200" dirty="0">
                <a:latin typeface="Brandon Grotesque Bold" panose="020B0803020203060202" pitchFamily="34" charset="0"/>
              </a:rPr>
              <a:t>Samuel</a:t>
            </a:r>
          </a:p>
          <a:p>
            <a:r>
              <a:rPr lang="en-US" sz="3200" dirty="0">
                <a:latin typeface="Brandon Grotesque Bold" panose="020B0803020203060202" pitchFamily="34" charset="0"/>
              </a:rPr>
              <a:t>David</a:t>
            </a:r>
          </a:p>
          <a:p>
            <a:r>
              <a:rPr lang="en-US" sz="3200" dirty="0">
                <a:latin typeface="Brandon Grotesque Bold" panose="020B0803020203060202" pitchFamily="34" charset="0"/>
              </a:rPr>
              <a:t>Isaiah</a:t>
            </a:r>
          </a:p>
          <a:p>
            <a:r>
              <a:rPr lang="en-US" sz="3200" dirty="0">
                <a:latin typeface="Brandon Grotesque Bold" panose="020B0803020203060202" pitchFamily="34" charset="0"/>
              </a:rPr>
              <a:t>Mary</a:t>
            </a:r>
          </a:p>
        </p:txBody>
      </p:sp>
      <p:sp>
        <p:nvSpPr>
          <p:cNvPr id="7" name="Speech Bubble: Rectangle 6">
            <a:extLst>
              <a:ext uri="{FF2B5EF4-FFF2-40B4-BE49-F238E27FC236}">
                <a16:creationId xmlns:a16="http://schemas.microsoft.com/office/drawing/2014/main" id="{0B48E92E-52DD-4654-A7B0-E859B3EC9E1A}"/>
              </a:ext>
            </a:extLst>
          </p:cNvPr>
          <p:cNvSpPr/>
          <p:nvPr/>
        </p:nvSpPr>
        <p:spPr>
          <a:xfrm>
            <a:off x="2910725" y="1434018"/>
            <a:ext cx="9001386" cy="5093702"/>
          </a:xfrm>
          <a:prstGeom prst="wedgeRectCallout">
            <a:avLst>
              <a:gd name="adj1" fmla="val -68351"/>
              <a:gd name="adj2" fmla="val 33115"/>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5093702"/>
          </a:xfrm>
          <a:prstGeom prst="rect">
            <a:avLst/>
          </a:prstGeom>
          <a:noFill/>
        </p:spPr>
        <p:txBody>
          <a:bodyPr wrap="square" rtlCol="0">
            <a:spAutoFit/>
          </a:bodyPr>
          <a:lstStyle/>
          <a:p>
            <a:r>
              <a:rPr lang="en-US" sz="2500" dirty="0"/>
              <a:t>The angel said to her, "Do not be afraid, Mary; for you have found favor with God. "And behold, you will conceive in your womb and bear a son, and you shall name Him Jesus. "He will be great and will be called the Son of the Most High; and the Lord God will give Him the throne of His father David; and He will reign over the house of Jacob forever, and His kingdom will have no end." Mary said to the angel, "How can this be, since I am a virgin?" The angel answered and said to her, "The Holy Spirit will come upon you, and the power of the Most High will overshadow you; and for that reason the holy Child shall be called the Son of God… And Mary said, "Behold, the bond slave of the Lord; may it be done to me according to your word." And the angel departed from her.</a:t>
            </a:r>
          </a:p>
          <a:p>
            <a:r>
              <a:rPr lang="en-US" sz="2500" dirty="0"/>
              <a:t>(Luke 1:30-35,38)</a:t>
            </a:r>
          </a:p>
        </p:txBody>
      </p:sp>
      <p:sp>
        <p:nvSpPr>
          <p:cNvPr id="10" name="Title 1">
            <a:extLst>
              <a:ext uri="{FF2B5EF4-FFF2-40B4-BE49-F238E27FC236}">
                <a16:creationId xmlns:a16="http://schemas.microsoft.com/office/drawing/2014/main" id="{508F88DF-DDE7-4ACD-A080-DF58281EFC63}"/>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2623698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5016758"/>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a:p>
            <a:r>
              <a:rPr lang="en-US" sz="3200" dirty="0">
                <a:latin typeface="Brandon Grotesque Bold" panose="020B0803020203060202" pitchFamily="34" charset="0"/>
              </a:rPr>
              <a:t>Joshua</a:t>
            </a:r>
          </a:p>
          <a:p>
            <a:r>
              <a:rPr lang="en-US" sz="3200" dirty="0">
                <a:latin typeface="Brandon Grotesque Bold" panose="020B0803020203060202" pitchFamily="34" charset="0"/>
              </a:rPr>
              <a:t>Gideon</a:t>
            </a:r>
          </a:p>
          <a:p>
            <a:r>
              <a:rPr lang="en-US" sz="3200" dirty="0">
                <a:latin typeface="Brandon Grotesque Bold" panose="020B0803020203060202" pitchFamily="34" charset="0"/>
              </a:rPr>
              <a:t>Samuel</a:t>
            </a:r>
          </a:p>
          <a:p>
            <a:r>
              <a:rPr lang="en-US" sz="3200" dirty="0">
                <a:latin typeface="Brandon Grotesque Bold" panose="020B0803020203060202" pitchFamily="34" charset="0"/>
              </a:rPr>
              <a:t>David</a:t>
            </a:r>
          </a:p>
          <a:p>
            <a:r>
              <a:rPr lang="en-US" sz="3200" dirty="0">
                <a:latin typeface="Brandon Grotesque Bold" panose="020B0803020203060202" pitchFamily="34" charset="0"/>
              </a:rPr>
              <a:t>Isaiah</a:t>
            </a:r>
          </a:p>
          <a:p>
            <a:r>
              <a:rPr lang="en-US" sz="3200" dirty="0">
                <a:latin typeface="Brandon Grotesque Bold" panose="020B0803020203060202" pitchFamily="34" charset="0"/>
              </a:rPr>
              <a:t>Mary</a:t>
            </a:r>
          </a:p>
          <a:p>
            <a:r>
              <a:rPr lang="en-US" sz="3200" dirty="0">
                <a:latin typeface="Brandon Grotesque Bold" panose="020B0803020203060202" pitchFamily="34" charset="0"/>
              </a:rPr>
              <a:t>Peter</a:t>
            </a:r>
          </a:p>
        </p:txBody>
      </p:sp>
      <p:sp>
        <p:nvSpPr>
          <p:cNvPr id="7" name="Speech Bubble: Rectangle 6">
            <a:extLst>
              <a:ext uri="{FF2B5EF4-FFF2-40B4-BE49-F238E27FC236}">
                <a16:creationId xmlns:a16="http://schemas.microsoft.com/office/drawing/2014/main" id="{1EB2BD0B-DF73-4FB3-8DA4-6FB64841E808}"/>
              </a:ext>
            </a:extLst>
          </p:cNvPr>
          <p:cNvSpPr/>
          <p:nvPr/>
        </p:nvSpPr>
        <p:spPr>
          <a:xfrm>
            <a:off x="2910725" y="1434017"/>
            <a:ext cx="9001386" cy="2400657"/>
          </a:xfrm>
          <a:prstGeom prst="wedgeRectCallout">
            <a:avLst>
              <a:gd name="adj1" fmla="val -68120"/>
              <a:gd name="adj2" fmla="val 144768"/>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2400657"/>
          </a:xfrm>
          <a:prstGeom prst="rect">
            <a:avLst/>
          </a:prstGeom>
          <a:noFill/>
        </p:spPr>
        <p:txBody>
          <a:bodyPr wrap="square" rtlCol="0">
            <a:spAutoFit/>
          </a:bodyPr>
          <a:lstStyle/>
          <a:p>
            <a:r>
              <a:rPr lang="en-US" sz="2500" dirty="0"/>
              <a:t>Now as Jesus was walking by the Sea of Galilee, He saw two brothers, Simon who was called Peter, and Andrew his brother, casting a net into the sea; for they were fishermen. And He said to them, "Follow Me, and I will make you fishers of men." Immediately they left their nets and followed Him.</a:t>
            </a:r>
          </a:p>
          <a:p>
            <a:r>
              <a:rPr lang="en-US" sz="2500" dirty="0"/>
              <a:t>(Matthew 4:18-20)</a:t>
            </a:r>
          </a:p>
        </p:txBody>
      </p:sp>
      <p:sp>
        <p:nvSpPr>
          <p:cNvPr id="10" name="Title 1">
            <a:extLst>
              <a:ext uri="{FF2B5EF4-FFF2-40B4-BE49-F238E27FC236}">
                <a16:creationId xmlns:a16="http://schemas.microsoft.com/office/drawing/2014/main" id="{5483EB6F-9B5C-4B01-922E-BDE87A0C5413}"/>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307422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5509200"/>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a:p>
            <a:r>
              <a:rPr lang="en-US" sz="3200" dirty="0">
                <a:latin typeface="Brandon Grotesque Bold" panose="020B0803020203060202" pitchFamily="34" charset="0"/>
              </a:rPr>
              <a:t>Joshua</a:t>
            </a:r>
          </a:p>
          <a:p>
            <a:r>
              <a:rPr lang="en-US" sz="3200" dirty="0">
                <a:latin typeface="Brandon Grotesque Bold" panose="020B0803020203060202" pitchFamily="34" charset="0"/>
              </a:rPr>
              <a:t>Gideon</a:t>
            </a:r>
          </a:p>
          <a:p>
            <a:r>
              <a:rPr lang="en-US" sz="3200" dirty="0">
                <a:latin typeface="Brandon Grotesque Bold" panose="020B0803020203060202" pitchFamily="34" charset="0"/>
              </a:rPr>
              <a:t>Samuel</a:t>
            </a:r>
          </a:p>
          <a:p>
            <a:r>
              <a:rPr lang="en-US" sz="3200" dirty="0">
                <a:latin typeface="Brandon Grotesque Bold" panose="020B0803020203060202" pitchFamily="34" charset="0"/>
              </a:rPr>
              <a:t>David</a:t>
            </a:r>
          </a:p>
          <a:p>
            <a:r>
              <a:rPr lang="en-US" sz="3200" dirty="0">
                <a:latin typeface="Brandon Grotesque Bold" panose="020B0803020203060202" pitchFamily="34" charset="0"/>
              </a:rPr>
              <a:t>Isaiah</a:t>
            </a:r>
          </a:p>
          <a:p>
            <a:r>
              <a:rPr lang="en-US" sz="3200" dirty="0">
                <a:latin typeface="Brandon Grotesque Bold" panose="020B0803020203060202" pitchFamily="34" charset="0"/>
              </a:rPr>
              <a:t>Mary</a:t>
            </a:r>
          </a:p>
          <a:p>
            <a:r>
              <a:rPr lang="en-US" sz="3200" dirty="0">
                <a:latin typeface="Brandon Grotesque Bold" panose="020B0803020203060202" pitchFamily="34" charset="0"/>
              </a:rPr>
              <a:t>Peter</a:t>
            </a:r>
          </a:p>
          <a:p>
            <a:r>
              <a:rPr lang="en-US" sz="3200" dirty="0">
                <a:latin typeface="Brandon Grotesque Bold" panose="020B0803020203060202" pitchFamily="34" charset="0"/>
              </a:rPr>
              <a:t>Saul</a:t>
            </a:r>
          </a:p>
        </p:txBody>
      </p:sp>
      <p:sp>
        <p:nvSpPr>
          <p:cNvPr id="7" name="Speech Bubble: Rectangle 6">
            <a:extLst>
              <a:ext uri="{FF2B5EF4-FFF2-40B4-BE49-F238E27FC236}">
                <a16:creationId xmlns:a16="http://schemas.microsoft.com/office/drawing/2014/main" id="{327E6936-0EBF-4BF3-BF05-F4AC0174F9F3}"/>
              </a:ext>
            </a:extLst>
          </p:cNvPr>
          <p:cNvSpPr/>
          <p:nvPr/>
        </p:nvSpPr>
        <p:spPr>
          <a:xfrm>
            <a:off x="2910725" y="1434017"/>
            <a:ext cx="9001386" cy="4324261"/>
          </a:xfrm>
          <a:prstGeom prst="wedgeRectCallout">
            <a:avLst>
              <a:gd name="adj1" fmla="val -69968"/>
              <a:gd name="adj2" fmla="val 68566"/>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4324261"/>
          </a:xfrm>
          <a:prstGeom prst="rect">
            <a:avLst/>
          </a:prstGeom>
          <a:noFill/>
        </p:spPr>
        <p:txBody>
          <a:bodyPr wrap="square" rtlCol="0">
            <a:spAutoFit/>
          </a:bodyPr>
          <a:lstStyle/>
          <a:p>
            <a:r>
              <a:rPr lang="en-US" sz="2500" dirty="0"/>
              <a:t>"But it happened that as I was on my way, approaching Damascus about noontime, a very bright light suddenly flashed from heaven all around me, and I fell to the ground and heard a voice saying to me, 'Saul, Saul, why are you persecuting Me?' "And I answered, 'Who are You, Lord?' And He said to me, 'I am Jesus the Nazarene, whom you are persecuting.' "And I said, 'What shall I do, Lord?' And the Lord said to me, 'Get up and go on into Damascus, and there you will be told of all that has been appointed for you to do… And he [Ananias] said, 'Now why do you delay? Get up and be baptized, and wash away your sins, calling on His name.'</a:t>
            </a:r>
          </a:p>
          <a:p>
            <a:r>
              <a:rPr lang="en-US" sz="2500" dirty="0"/>
              <a:t>(Acts 22:6-10,14-16)</a:t>
            </a:r>
          </a:p>
        </p:txBody>
      </p:sp>
      <p:sp>
        <p:nvSpPr>
          <p:cNvPr id="10" name="Title 1">
            <a:extLst>
              <a:ext uri="{FF2B5EF4-FFF2-40B4-BE49-F238E27FC236}">
                <a16:creationId xmlns:a16="http://schemas.microsoft.com/office/drawing/2014/main" id="{1378C027-57DB-412D-B169-F9C1DDE24A9E}"/>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215119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10" name="Title 1">
            <a:extLst>
              <a:ext uri="{FF2B5EF4-FFF2-40B4-BE49-F238E27FC236}">
                <a16:creationId xmlns:a16="http://schemas.microsoft.com/office/drawing/2014/main" id="{2C351102-330C-4837-BD42-EA386179BA3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Sees Potential In Us!</a:t>
            </a:r>
          </a:p>
        </p:txBody>
      </p:sp>
      <p:sp>
        <p:nvSpPr>
          <p:cNvPr id="6" name="TextBox 5">
            <a:extLst>
              <a:ext uri="{FF2B5EF4-FFF2-40B4-BE49-F238E27FC236}">
                <a16:creationId xmlns:a16="http://schemas.microsoft.com/office/drawing/2014/main" id="{807C539F-B8D3-4530-A6BA-D5BF621E53D9}"/>
              </a:ext>
            </a:extLst>
          </p:cNvPr>
          <p:cNvSpPr txBox="1"/>
          <p:nvPr/>
        </p:nvSpPr>
        <p:spPr>
          <a:xfrm>
            <a:off x="1159119" y="2470928"/>
            <a:ext cx="9873762" cy="2015936"/>
          </a:xfrm>
          <a:prstGeom prst="rect">
            <a:avLst/>
          </a:prstGeom>
          <a:noFill/>
          <a:ln w="12700">
            <a:solidFill>
              <a:srgbClr val="C635FF"/>
            </a:solidFill>
          </a:ln>
        </p:spPr>
        <p:txBody>
          <a:bodyPr wrap="square" rtlCol="0">
            <a:spAutoFit/>
          </a:bodyPr>
          <a:lstStyle/>
          <a:p>
            <a:r>
              <a:rPr lang="en-US" sz="2500" dirty="0"/>
              <a:t>“Go therefore and make disciples of all the nations, baptizing them in the name of the Father and the Son and the Holy Spirit, teaching them to observe all that I commanded you; and lo, I am with you always, even to the end of the age.”</a:t>
            </a:r>
          </a:p>
          <a:p>
            <a:r>
              <a:rPr lang="en-US" sz="2500" dirty="0"/>
              <a:t>(Matthew 28:19-20)</a:t>
            </a:r>
          </a:p>
        </p:txBody>
      </p:sp>
      <p:sp>
        <p:nvSpPr>
          <p:cNvPr id="7" name="TextBox 6">
            <a:extLst>
              <a:ext uri="{FF2B5EF4-FFF2-40B4-BE49-F238E27FC236}">
                <a16:creationId xmlns:a16="http://schemas.microsoft.com/office/drawing/2014/main" id="{B3B41DF9-A26F-4BBB-AA5D-E60A5D639178}"/>
              </a:ext>
            </a:extLst>
          </p:cNvPr>
          <p:cNvSpPr txBox="1"/>
          <p:nvPr/>
        </p:nvSpPr>
        <p:spPr>
          <a:xfrm>
            <a:off x="1186962" y="1732085"/>
            <a:ext cx="8273561" cy="707886"/>
          </a:xfrm>
          <a:prstGeom prst="rect">
            <a:avLst/>
          </a:prstGeom>
          <a:noFill/>
        </p:spPr>
        <p:txBody>
          <a:bodyPr wrap="square" rtlCol="0">
            <a:spAutoFit/>
          </a:bodyPr>
          <a:lstStyle/>
          <a:p>
            <a:r>
              <a:rPr lang="en-US" sz="4000" dirty="0">
                <a:latin typeface="Brandon Grotesque Light" panose="020B0303020203060202" pitchFamily="34" charset="0"/>
              </a:rPr>
              <a:t>To Teach The Gospel</a:t>
            </a:r>
          </a:p>
        </p:txBody>
      </p:sp>
    </p:spTree>
    <p:extLst>
      <p:ext uri="{BB962C8B-B14F-4D97-AF65-F5344CB8AC3E}">
        <p14:creationId xmlns:p14="http://schemas.microsoft.com/office/powerpoint/2010/main" val="231315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4" name="TextBox 3">
            <a:extLst>
              <a:ext uri="{FF2B5EF4-FFF2-40B4-BE49-F238E27FC236}">
                <a16:creationId xmlns:a16="http://schemas.microsoft.com/office/drawing/2014/main" id="{2424C849-834B-410E-8698-741DCDFF386B}"/>
              </a:ext>
            </a:extLst>
          </p:cNvPr>
          <p:cNvSpPr txBox="1"/>
          <p:nvPr/>
        </p:nvSpPr>
        <p:spPr>
          <a:xfrm>
            <a:off x="1159119" y="2470928"/>
            <a:ext cx="9873762" cy="1631216"/>
          </a:xfrm>
          <a:prstGeom prst="rect">
            <a:avLst/>
          </a:prstGeom>
          <a:noFill/>
          <a:ln w="12700">
            <a:solidFill>
              <a:srgbClr val="C635FF"/>
            </a:solidFill>
          </a:ln>
        </p:spPr>
        <p:txBody>
          <a:bodyPr wrap="square" rtlCol="0">
            <a:spAutoFit/>
          </a:bodyPr>
          <a:lstStyle/>
          <a:p>
            <a:r>
              <a:rPr lang="en-US" sz="2500" dirty="0"/>
              <a:t>“But just as we have been approved by God to be entrusted with the gospel, so we speak, not as pleasing men, but God who examines our hearts.”</a:t>
            </a:r>
          </a:p>
          <a:p>
            <a:r>
              <a:rPr lang="en-US" sz="2500" dirty="0"/>
              <a:t>(1 Thessalonians 2:4)</a:t>
            </a:r>
          </a:p>
        </p:txBody>
      </p:sp>
      <p:sp>
        <p:nvSpPr>
          <p:cNvPr id="10" name="Title 1">
            <a:extLst>
              <a:ext uri="{FF2B5EF4-FFF2-40B4-BE49-F238E27FC236}">
                <a16:creationId xmlns:a16="http://schemas.microsoft.com/office/drawing/2014/main" id="{2C351102-330C-4837-BD42-EA386179BA3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Sees Potential In Us!</a:t>
            </a:r>
          </a:p>
        </p:txBody>
      </p:sp>
      <p:sp>
        <p:nvSpPr>
          <p:cNvPr id="11" name="TextBox 10">
            <a:extLst>
              <a:ext uri="{FF2B5EF4-FFF2-40B4-BE49-F238E27FC236}">
                <a16:creationId xmlns:a16="http://schemas.microsoft.com/office/drawing/2014/main" id="{13EFED0F-E42D-4536-92A7-8F62BFA9029E}"/>
              </a:ext>
            </a:extLst>
          </p:cNvPr>
          <p:cNvSpPr txBox="1"/>
          <p:nvPr/>
        </p:nvSpPr>
        <p:spPr>
          <a:xfrm>
            <a:off x="1186962" y="1732085"/>
            <a:ext cx="8273561" cy="707886"/>
          </a:xfrm>
          <a:prstGeom prst="rect">
            <a:avLst/>
          </a:prstGeom>
          <a:noFill/>
        </p:spPr>
        <p:txBody>
          <a:bodyPr wrap="square" rtlCol="0">
            <a:spAutoFit/>
          </a:bodyPr>
          <a:lstStyle/>
          <a:p>
            <a:r>
              <a:rPr lang="en-US" sz="4000" dirty="0">
                <a:latin typeface="Brandon Grotesque Light" panose="020B0303020203060202" pitchFamily="34" charset="0"/>
              </a:rPr>
              <a:t>To Teach The Gospel</a:t>
            </a:r>
          </a:p>
        </p:txBody>
      </p:sp>
    </p:spTree>
    <p:extLst>
      <p:ext uri="{BB962C8B-B14F-4D97-AF65-F5344CB8AC3E}">
        <p14:creationId xmlns:p14="http://schemas.microsoft.com/office/powerpoint/2010/main" val="1480792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10" name="Title 1">
            <a:extLst>
              <a:ext uri="{FF2B5EF4-FFF2-40B4-BE49-F238E27FC236}">
                <a16:creationId xmlns:a16="http://schemas.microsoft.com/office/drawing/2014/main" id="{2C351102-330C-4837-BD42-EA386179BA3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Sees Potential In Us!</a:t>
            </a:r>
          </a:p>
        </p:txBody>
      </p:sp>
      <p:sp>
        <p:nvSpPr>
          <p:cNvPr id="6" name="TextBox 5">
            <a:extLst>
              <a:ext uri="{FF2B5EF4-FFF2-40B4-BE49-F238E27FC236}">
                <a16:creationId xmlns:a16="http://schemas.microsoft.com/office/drawing/2014/main" id="{807C539F-B8D3-4530-A6BA-D5BF621E53D9}"/>
              </a:ext>
            </a:extLst>
          </p:cNvPr>
          <p:cNvSpPr txBox="1"/>
          <p:nvPr/>
        </p:nvSpPr>
        <p:spPr>
          <a:xfrm>
            <a:off x="1159119" y="2470928"/>
            <a:ext cx="9873762" cy="1631216"/>
          </a:xfrm>
          <a:prstGeom prst="rect">
            <a:avLst/>
          </a:prstGeom>
          <a:noFill/>
          <a:ln w="12700">
            <a:solidFill>
              <a:srgbClr val="C635FF"/>
            </a:solidFill>
          </a:ln>
        </p:spPr>
        <p:txBody>
          <a:bodyPr wrap="square" rtlCol="0">
            <a:spAutoFit/>
          </a:bodyPr>
          <a:lstStyle/>
          <a:p>
            <a:r>
              <a:rPr lang="en-US" sz="2500" dirty="0"/>
              <a:t>“Be on guard for yourselves and for all the flock, among which the Holy Spirit has made you overseers, to shepherd the church of God which He purchased with His own blood.”</a:t>
            </a:r>
          </a:p>
          <a:p>
            <a:r>
              <a:rPr lang="en-US" sz="2500" dirty="0"/>
              <a:t>(Acts 20:28)</a:t>
            </a:r>
          </a:p>
        </p:txBody>
      </p:sp>
      <p:sp>
        <p:nvSpPr>
          <p:cNvPr id="7" name="TextBox 6">
            <a:extLst>
              <a:ext uri="{FF2B5EF4-FFF2-40B4-BE49-F238E27FC236}">
                <a16:creationId xmlns:a16="http://schemas.microsoft.com/office/drawing/2014/main" id="{B3B41DF9-A26F-4BBB-AA5D-E60A5D639178}"/>
              </a:ext>
            </a:extLst>
          </p:cNvPr>
          <p:cNvSpPr txBox="1"/>
          <p:nvPr/>
        </p:nvSpPr>
        <p:spPr>
          <a:xfrm>
            <a:off x="1186962" y="1732085"/>
            <a:ext cx="8273561" cy="707886"/>
          </a:xfrm>
          <a:prstGeom prst="rect">
            <a:avLst/>
          </a:prstGeom>
          <a:noFill/>
        </p:spPr>
        <p:txBody>
          <a:bodyPr wrap="square" rtlCol="0">
            <a:spAutoFit/>
          </a:bodyPr>
          <a:lstStyle/>
          <a:p>
            <a:r>
              <a:rPr lang="en-US" sz="4000" dirty="0">
                <a:latin typeface="Brandon Grotesque Light" panose="020B0303020203060202" pitchFamily="34" charset="0"/>
              </a:rPr>
              <a:t>To Guard The Church</a:t>
            </a:r>
          </a:p>
        </p:txBody>
      </p:sp>
    </p:spTree>
    <p:extLst>
      <p:ext uri="{BB962C8B-B14F-4D97-AF65-F5344CB8AC3E}">
        <p14:creationId xmlns:p14="http://schemas.microsoft.com/office/powerpoint/2010/main" val="230800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10" name="Title 1">
            <a:extLst>
              <a:ext uri="{FF2B5EF4-FFF2-40B4-BE49-F238E27FC236}">
                <a16:creationId xmlns:a16="http://schemas.microsoft.com/office/drawing/2014/main" id="{2C351102-330C-4837-BD42-EA386179BA3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Sees Potential In Us!</a:t>
            </a:r>
          </a:p>
        </p:txBody>
      </p:sp>
      <p:sp>
        <p:nvSpPr>
          <p:cNvPr id="6" name="TextBox 5">
            <a:extLst>
              <a:ext uri="{FF2B5EF4-FFF2-40B4-BE49-F238E27FC236}">
                <a16:creationId xmlns:a16="http://schemas.microsoft.com/office/drawing/2014/main" id="{807C539F-B8D3-4530-A6BA-D5BF621E53D9}"/>
              </a:ext>
            </a:extLst>
          </p:cNvPr>
          <p:cNvSpPr txBox="1"/>
          <p:nvPr/>
        </p:nvSpPr>
        <p:spPr>
          <a:xfrm>
            <a:off x="1159119" y="2470928"/>
            <a:ext cx="9873762" cy="1631216"/>
          </a:xfrm>
          <a:prstGeom prst="rect">
            <a:avLst/>
          </a:prstGeom>
          <a:noFill/>
          <a:ln w="12700">
            <a:solidFill>
              <a:srgbClr val="C635FF"/>
            </a:solidFill>
          </a:ln>
        </p:spPr>
        <p:txBody>
          <a:bodyPr wrap="square" rtlCol="0">
            <a:spAutoFit/>
          </a:bodyPr>
          <a:lstStyle/>
          <a:p>
            <a:r>
              <a:rPr lang="en-US" sz="2500" dirty="0"/>
              <a:t>“But in case I am delayed, I write so that you will know how one ought to conduct himself in the household of God, which is the church of the living God, the pillar and support of the truth.”</a:t>
            </a:r>
          </a:p>
          <a:p>
            <a:r>
              <a:rPr lang="en-US" sz="2500" dirty="0"/>
              <a:t>(1 Timothy 3:15)</a:t>
            </a:r>
          </a:p>
        </p:txBody>
      </p:sp>
      <p:sp>
        <p:nvSpPr>
          <p:cNvPr id="7" name="TextBox 6">
            <a:extLst>
              <a:ext uri="{FF2B5EF4-FFF2-40B4-BE49-F238E27FC236}">
                <a16:creationId xmlns:a16="http://schemas.microsoft.com/office/drawing/2014/main" id="{B3B41DF9-A26F-4BBB-AA5D-E60A5D639178}"/>
              </a:ext>
            </a:extLst>
          </p:cNvPr>
          <p:cNvSpPr txBox="1"/>
          <p:nvPr/>
        </p:nvSpPr>
        <p:spPr>
          <a:xfrm>
            <a:off x="1186962" y="1732085"/>
            <a:ext cx="8273561" cy="707886"/>
          </a:xfrm>
          <a:prstGeom prst="rect">
            <a:avLst/>
          </a:prstGeom>
          <a:noFill/>
        </p:spPr>
        <p:txBody>
          <a:bodyPr wrap="square" rtlCol="0">
            <a:spAutoFit/>
          </a:bodyPr>
          <a:lstStyle/>
          <a:p>
            <a:r>
              <a:rPr lang="en-US" sz="4000" dirty="0">
                <a:latin typeface="Brandon Grotesque Light" panose="020B0303020203060202" pitchFamily="34" charset="0"/>
              </a:rPr>
              <a:t>To Guard The Church</a:t>
            </a:r>
          </a:p>
        </p:txBody>
      </p:sp>
    </p:spTree>
    <p:extLst>
      <p:ext uri="{BB962C8B-B14F-4D97-AF65-F5344CB8AC3E}">
        <p14:creationId xmlns:p14="http://schemas.microsoft.com/office/powerpoint/2010/main" val="125530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10" name="Title 1">
            <a:extLst>
              <a:ext uri="{FF2B5EF4-FFF2-40B4-BE49-F238E27FC236}">
                <a16:creationId xmlns:a16="http://schemas.microsoft.com/office/drawing/2014/main" id="{2C351102-330C-4837-BD42-EA386179BA3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Sees Potential In Us!</a:t>
            </a:r>
          </a:p>
        </p:txBody>
      </p:sp>
      <p:sp>
        <p:nvSpPr>
          <p:cNvPr id="6" name="TextBox 5">
            <a:extLst>
              <a:ext uri="{FF2B5EF4-FFF2-40B4-BE49-F238E27FC236}">
                <a16:creationId xmlns:a16="http://schemas.microsoft.com/office/drawing/2014/main" id="{807C539F-B8D3-4530-A6BA-D5BF621E53D9}"/>
              </a:ext>
            </a:extLst>
          </p:cNvPr>
          <p:cNvSpPr txBox="1"/>
          <p:nvPr/>
        </p:nvSpPr>
        <p:spPr>
          <a:xfrm>
            <a:off x="1159119" y="2470928"/>
            <a:ext cx="9873762" cy="3170099"/>
          </a:xfrm>
          <a:prstGeom prst="rect">
            <a:avLst/>
          </a:prstGeom>
          <a:noFill/>
          <a:ln w="12700">
            <a:solidFill>
              <a:srgbClr val="C635FF"/>
            </a:solidFill>
          </a:ln>
        </p:spPr>
        <p:txBody>
          <a:bodyPr wrap="square" rtlCol="0">
            <a:spAutoFit/>
          </a:bodyPr>
          <a:lstStyle/>
          <a:p>
            <a:r>
              <a:rPr lang="en-US" sz="2500" dirty="0"/>
              <a:t>“But you are A CHOSEN RACE, A royal PRIESTHOOD, A HOLY NATION, A PEOPLE FOR God's OWN POSSESSION, so that you may proclaim the excellencies of Him who has called you out of darkness into His marvelous light; for you once were NOT A PEOPLE, but now you are THE PEOPLE OF GOD; you had NOT RECEIVED MERCY, but now you have RECEIVED MERCY. Beloved, I urge you as aliens and strangers to abstain from fleshly lusts which wage war against the soul.”</a:t>
            </a:r>
          </a:p>
          <a:p>
            <a:r>
              <a:rPr lang="en-US" sz="2500" dirty="0"/>
              <a:t>(1 Peter 2:9-11)</a:t>
            </a:r>
          </a:p>
        </p:txBody>
      </p:sp>
      <p:sp>
        <p:nvSpPr>
          <p:cNvPr id="7" name="TextBox 6">
            <a:extLst>
              <a:ext uri="{FF2B5EF4-FFF2-40B4-BE49-F238E27FC236}">
                <a16:creationId xmlns:a16="http://schemas.microsoft.com/office/drawing/2014/main" id="{B3B41DF9-A26F-4BBB-AA5D-E60A5D639178}"/>
              </a:ext>
            </a:extLst>
          </p:cNvPr>
          <p:cNvSpPr txBox="1"/>
          <p:nvPr/>
        </p:nvSpPr>
        <p:spPr>
          <a:xfrm>
            <a:off x="1186962" y="1732085"/>
            <a:ext cx="8273561" cy="707886"/>
          </a:xfrm>
          <a:prstGeom prst="rect">
            <a:avLst/>
          </a:prstGeom>
          <a:noFill/>
        </p:spPr>
        <p:txBody>
          <a:bodyPr wrap="square" rtlCol="0">
            <a:spAutoFit/>
          </a:bodyPr>
          <a:lstStyle/>
          <a:p>
            <a:r>
              <a:rPr lang="en-US" sz="4000" dirty="0">
                <a:latin typeface="Brandon Grotesque Light" panose="020B0303020203060202" pitchFamily="34" charset="0"/>
              </a:rPr>
              <a:t>For Holy Conduct</a:t>
            </a:r>
          </a:p>
        </p:txBody>
      </p:sp>
    </p:spTree>
    <p:extLst>
      <p:ext uri="{BB962C8B-B14F-4D97-AF65-F5344CB8AC3E}">
        <p14:creationId xmlns:p14="http://schemas.microsoft.com/office/powerpoint/2010/main" val="243373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10" name="Title 1">
            <a:extLst>
              <a:ext uri="{FF2B5EF4-FFF2-40B4-BE49-F238E27FC236}">
                <a16:creationId xmlns:a16="http://schemas.microsoft.com/office/drawing/2014/main" id="{2C351102-330C-4837-BD42-EA386179BA3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Sees Potential In Us!</a:t>
            </a:r>
          </a:p>
        </p:txBody>
      </p:sp>
      <p:sp>
        <p:nvSpPr>
          <p:cNvPr id="6" name="TextBox 5">
            <a:extLst>
              <a:ext uri="{FF2B5EF4-FFF2-40B4-BE49-F238E27FC236}">
                <a16:creationId xmlns:a16="http://schemas.microsoft.com/office/drawing/2014/main" id="{807C539F-B8D3-4530-A6BA-D5BF621E53D9}"/>
              </a:ext>
            </a:extLst>
          </p:cNvPr>
          <p:cNvSpPr txBox="1"/>
          <p:nvPr/>
        </p:nvSpPr>
        <p:spPr>
          <a:xfrm>
            <a:off x="1159119" y="2470928"/>
            <a:ext cx="9873762" cy="2015936"/>
          </a:xfrm>
          <a:prstGeom prst="rect">
            <a:avLst/>
          </a:prstGeom>
          <a:noFill/>
          <a:ln w="12700">
            <a:solidFill>
              <a:srgbClr val="C635FF"/>
            </a:solidFill>
          </a:ln>
        </p:spPr>
        <p:txBody>
          <a:bodyPr wrap="square" rtlCol="0">
            <a:spAutoFit/>
          </a:bodyPr>
          <a:lstStyle/>
          <a:p>
            <a:r>
              <a:rPr lang="en-US" sz="2500" dirty="0"/>
              <a:t>“Since all these things are to be destroyed in this way, what sort of people ought you to be in holy conduct and godliness, looking for and hastening the coming of the day of God, because of which the heavens will be destroyed by burning, and the elements will melt with intense heat!”</a:t>
            </a:r>
          </a:p>
          <a:p>
            <a:r>
              <a:rPr lang="en-US" sz="2500" dirty="0"/>
              <a:t>(2 Peter 3:11-12)</a:t>
            </a:r>
          </a:p>
        </p:txBody>
      </p:sp>
      <p:sp>
        <p:nvSpPr>
          <p:cNvPr id="7" name="TextBox 6">
            <a:extLst>
              <a:ext uri="{FF2B5EF4-FFF2-40B4-BE49-F238E27FC236}">
                <a16:creationId xmlns:a16="http://schemas.microsoft.com/office/drawing/2014/main" id="{B3B41DF9-A26F-4BBB-AA5D-E60A5D639178}"/>
              </a:ext>
            </a:extLst>
          </p:cNvPr>
          <p:cNvSpPr txBox="1"/>
          <p:nvPr/>
        </p:nvSpPr>
        <p:spPr>
          <a:xfrm>
            <a:off x="1186962" y="1732085"/>
            <a:ext cx="8273561" cy="707886"/>
          </a:xfrm>
          <a:prstGeom prst="rect">
            <a:avLst/>
          </a:prstGeom>
          <a:noFill/>
        </p:spPr>
        <p:txBody>
          <a:bodyPr wrap="square" rtlCol="0">
            <a:spAutoFit/>
          </a:bodyPr>
          <a:lstStyle/>
          <a:p>
            <a:r>
              <a:rPr lang="en-US" sz="4000" dirty="0">
                <a:latin typeface="Brandon Grotesque Light" panose="020B0303020203060202" pitchFamily="34" charset="0"/>
              </a:rPr>
              <a:t>For Holy Conduct</a:t>
            </a:r>
          </a:p>
        </p:txBody>
      </p:sp>
    </p:spTree>
    <p:extLst>
      <p:ext uri="{BB962C8B-B14F-4D97-AF65-F5344CB8AC3E}">
        <p14:creationId xmlns:p14="http://schemas.microsoft.com/office/powerpoint/2010/main" val="151681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E8621C-13AF-438A-B444-581DE787FA0D}"/>
              </a:ext>
            </a:extLst>
          </p:cNvPr>
          <p:cNvSpPr txBox="1"/>
          <p:nvPr/>
        </p:nvSpPr>
        <p:spPr>
          <a:xfrm>
            <a:off x="3874654" y="732804"/>
            <a:ext cx="4442689" cy="1323439"/>
          </a:xfrm>
          <a:prstGeom prst="rect">
            <a:avLst/>
          </a:prstGeom>
          <a:noFill/>
        </p:spPr>
        <p:txBody>
          <a:bodyPr wrap="square" rtlCol="0">
            <a:spAutoFit/>
          </a:bodyPr>
          <a:lstStyle/>
          <a:p>
            <a:pPr algn="ctr"/>
            <a:r>
              <a:rPr lang="en-US" sz="8000" dirty="0">
                <a:solidFill>
                  <a:srgbClr val="C635FF"/>
                </a:solidFill>
                <a:latin typeface="Black Jack" panose="03060500040004000000" pitchFamily="66" charset="0"/>
              </a:rPr>
              <a:t>February</a:t>
            </a:r>
          </a:p>
        </p:txBody>
      </p:sp>
      <p:sp>
        <p:nvSpPr>
          <p:cNvPr id="3" name="TextBox 2">
            <a:extLst>
              <a:ext uri="{FF2B5EF4-FFF2-40B4-BE49-F238E27FC236}">
                <a16:creationId xmlns:a16="http://schemas.microsoft.com/office/drawing/2014/main" id="{DFA4A372-B2B3-4B4E-BC94-64C824FB0131}"/>
              </a:ext>
            </a:extLst>
          </p:cNvPr>
          <p:cNvSpPr txBox="1"/>
          <p:nvPr/>
        </p:nvSpPr>
        <p:spPr>
          <a:xfrm>
            <a:off x="1884216" y="2247213"/>
            <a:ext cx="8423564" cy="2554545"/>
          </a:xfrm>
          <a:prstGeom prst="rect">
            <a:avLst/>
          </a:prstGeom>
          <a:noFill/>
        </p:spPr>
        <p:txBody>
          <a:bodyPr wrap="square" rtlCol="0">
            <a:spAutoFit/>
          </a:bodyPr>
          <a:lstStyle/>
          <a:p>
            <a:pPr algn="ctr"/>
            <a:r>
              <a:rPr lang="en-US" sz="8000" dirty="0">
                <a:latin typeface="Brandon Grotesque Bold" panose="020B0803020203060202" pitchFamily="34" charset="0"/>
              </a:rPr>
              <a:t>SEE</a:t>
            </a:r>
          </a:p>
          <a:p>
            <a:pPr algn="ctr"/>
            <a:r>
              <a:rPr lang="en-US" sz="8000" dirty="0">
                <a:latin typeface="Brandon Grotesque Bold" panose="020B0803020203060202" pitchFamily="34" charset="0"/>
              </a:rPr>
              <a:t>POTENTIAL</a:t>
            </a:r>
          </a:p>
        </p:txBody>
      </p:sp>
      <p:sp>
        <p:nvSpPr>
          <p:cNvPr id="4" name="Rectangle 3">
            <a:extLst>
              <a:ext uri="{FF2B5EF4-FFF2-40B4-BE49-F238E27FC236}">
                <a16:creationId xmlns:a16="http://schemas.microsoft.com/office/drawing/2014/main" id="{4DA63E9B-A839-408E-9EFC-A1C109B1BC9F}"/>
              </a:ext>
            </a:extLst>
          </p:cNvPr>
          <p:cNvSpPr/>
          <p:nvPr/>
        </p:nvSpPr>
        <p:spPr>
          <a:xfrm>
            <a:off x="2391299" y="5069582"/>
            <a:ext cx="7409401" cy="1446550"/>
          </a:xfrm>
          <a:prstGeom prst="rect">
            <a:avLst/>
          </a:prstGeom>
        </p:spPr>
        <p:txBody>
          <a:bodyPr wrap="none">
            <a:spAutoFit/>
          </a:bodyPr>
          <a:lstStyle/>
          <a:p>
            <a:pPr algn="ctr"/>
            <a:r>
              <a:rPr lang="en-US" sz="4400" dirty="0">
                <a:solidFill>
                  <a:srgbClr val="001320"/>
                </a:solidFill>
                <a:latin typeface="Black Jack" panose="03060500040004000000" pitchFamily="66" charset="0"/>
              </a:rPr>
              <a:t>“See the end intended by the Lord”</a:t>
            </a:r>
          </a:p>
          <a:p>
            <a:pPr algn="ctr"/>
            <a:r>
              <a:rPr lang="en-US" sz="4400" dirty="0">
                <a:latin typeface="Black Jack" panose="03060500040004000000" pitchFamily="66" charset="0"/>
              </a:rPr>
              <a:t>James 5:11</a:t>
            </a:r>
          </a:p>
        </p:txBody>
      </p:sp>
      <p:cxnSp>
        <p:nvCxnSpPr>
          <p:cNvPr id="6" name="Straight Connector 5">
            <a:extLst>
              <a:ext uri="{FF2B5EF4-FFF2-40B4-BE49-F238E27FC236}">
                <a16:creationId xmlns:a16="http://schemas.microsoft.com/office/drawing/2014/main" id="{DA4AA012-E694-4733-8B7C-F7FE32609974}"/>
              </a:ext>
            </a:extLst>
          </p:cNvPr>
          <p:cNvCxnSpPr>
            <a:cxnSpLocks/>
          </p:cNvCxnSpPr>
          <p:nvPr/>
        </p:nvCxnSpPr>
        <p:spPr>
          <a:xfrm flipH="1">
            <a:off x="609599" y="184727"/>
            <a:ext cx="11111346" cy="0"/>
          </a:xfrm>
          <a:prstGeom prst="line">
            <a:avLst/>
          </a:prstGeom>
          <a:ln w="152400">
            <a:gradFill flip="none" rotWithShape="1">
              <a:gsLst>
                <a:gs pos="0">
                  <a:schemeClr val="accent1">
                    <a:lumMod val="5000"/>
                    <a:lumOff val="95000"/>
                  </a:schemeClr>
                </a:gs>
                <a:gs pos="98000">
                  <a:schemeClr val="accent1">
                    <a:lumMod val="45000"/>
                    <a:lumOff val="55000"/>
                  </a:schemeClr>
                </a:gs>
                <a:gs pos="99000">
                  <a:schemeClr val="accent1">
                    <a:lumMod val="45000"/>
                    <a:lumOff val="55000"/>
                  </a:schemeClr>
                </a:gs>
                <a:gs pos="57000">
                  <a:schemeClr val="accent1">
                    <a:lumMod val="30000"/>
                    <a:lumOff val="70000"/>
                  </a:schemeClr>
                </a:gs>
              </a:gsLst>
              <a:lin ang="7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358928"/>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10" name="Title 1">
            <a:extLst>
              <a:ext uri="{FF2B5EF4-FFF2-40B4-BE49-F238E27FC236}">
                <a16:creationId xmlns:a16="http://schemas.microsoft.com/office/drawing/2014/main" id="{2C351102-330C-4837-BD42-EA386179BA3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Sees Potential In You!</a:t>
            </a:r>
          </a:p>
        </p:txBody>
      </p:sp>
      <p:sp>
        <p:nvSpPr>
          <p:cNvPr id="6" name="TextBox 5">
            <a:extLst>
              <a:ext uri="{FF2B5EF4-FFF2-40B4-BE49-F238E27FC236}">
                <a16:creationId xmlns:a16="http://schemas.microsoft.com/office/drawing/2014/main" id="{807C539F-B8D3-4530-A6BA-D5BF621E53D9}"/>
              </a:ext>
            </a:extLst>
          </p:cNvPr>
          <p:cNvSpPr txBox="1"/>
          <p:nvPr/>
        </p:nvSpPr>
        <p:spPr>
          <a:xfrm>
            <a:off x="1159119" y="2470928"/>
            <a:ext cx="9873762" cy="1631216"/>
          </a:xfrm>
          <a:prstGeom prst="rect">
            <a:avLst/>
          </a:prstGeom>
          <a:noFill/>
          <a:ln w="12700">
            <a:solidFill>
              <a:srgbClr val="C635FF"/>
            </a:solidFill>
          </a:ln>
        </p:spPr>
        <p:txBody>
          <a:bodyPr wrap="square" rtlCol="0">
            <a:spAutoFit/>
          </a:bodyPr>
          <a:lstStyle/>
          <a:p>
            <a:r>
              <a:rPr lang="en-US" sz="2500" dirty="0"/>
              <a:t>“The Lord is not slow about His promise, as some count slowness, but is patient toward you, not wishing for any to perish but for all to come to repentance.”</a:t>
            </a:r>
          </a:p>
          <a:p>
            <a:r>
              <a:rPr lang="en-US" sz="2500" dirty="0"/>
              <a:t>(2 Peter 3:9)</a:t>
            </a:r>
          </a:p>
        </p:txBody>
      </p:sp>
      <p:sp>
        <p:nvSpPr>
          <p:cNvPr id="7" name="TextBox 6">
            <a:extLst>
              <a:ext uri="{FF2B5EF4-FFF2-40B4-BE49-F238E27FC236}">
                <a16:creationId xmlns:a16="http://schemas.microsoft.com/office/drawing/2014/main" id="{B3B41DF9-A26F-4BBB-AA5D-E60A5D639178}"/>
              </a:ext>
            </a:extLst>
          </p:cNvPr>
          <p:cNvSpPr txBox="1"/>
          <p:nvPr/>
        </p:nvSpPr>
        <p:spPr>
          <a:xfrm>
            <a:off x="1186962" y="1732085"/>
            <a:ext cx="8273561" cy="707886"/>
          </a:xfrm>
          <a:prstGeom prst="rect">
            <a:avLst/>
          </a:prstGeom>
          <a:noFill/>
        </p:spPr>
        <p:txBody>
          <a:bodyPr wrap="square" rtlCol="0">
            <a:spAutoFit/>
          </a:bodyPr>
          <a:lstStyle/>
          <a:p>
            <a:r>
              <a:rPr lang="en-US" sz="4000" dirty="0">
                <a:latin typeface="Brandon Grotesque Light" panose="020B0303020203060202" pitchFamily="34" charset="0"/>
              </a:rPr>
              <a:t>To Be His Child</a:t>
            </a:r>
          </a:p>
        </p:txBody>
      </p:sp>
    </p:spTree>
    <p:extLst>
      <p:ext uri="{BB962C8B-B14F-4D97-AF65-F5344CB8AC3E}">
        <p14:creationId xmlns:p14="http://schemas.microsoft.com/office/powerpoint/2010/main" val="2942614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10" name="Title 1">
            <a:extLst>
              <a:ext uri="{FF2B5EF4-FFF2-40B4-BE49-F238E27FC236}">
                <a16:creationId xmlns:a16="http://schemas.microsoft.com/office/drawing/2014/main" id="{2C351102-330C-4837-BD42-EA386179BA38}"/>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Sees Potential In You!</a:t>
            </a:r>
          </a:p>
        </p:txBody>
      </p:sp>
      <p:sp>
        <p:nvSpPr>
          <p:cNvPr id="6" name="TextBox 5">
            <a:extLst>
              <a:ext uri="{FF2B5EF4-FFF2-40B4-BE49-F238E27FC236}">
                <a16:creationId xmlns:a16="http://schemas.microsoft.com/office/drawing/2014/main" id="{807C539F-B8D3-4530-A6BA-D5BF621E53D9}"/>
              </a:ext>
            </a:extLst>
          </p:cNvPr>
          <p:cNvSpPr txBox="1"/>
          <p:nvPr/>
        </p:nvSpPr>
        <p:spPr>
          <a:xfrm>
            <a:off x="1159119" y="2470928"/>
            <a:ext cx="9873762" cy="1631216"/>
          </a:xfrm>
          <a:prstGeom prst="rect">
            <a:avLst/>
          </a:prstGeom>
          <a:noFill/>
          <a:ln w="12700">
            <a:solidFill>
              <a:srgbClr val="C635FF"/>
            </a:solidFill>
          </a:ln>
        </p:spPr>
        <p:txBody>
          <a:bodyPr wrap="square" rtlCol="0">
            <a:spAutoFit/>
          </a:bodyPr>
          <a:lstStyle/>
          <a:p>
            <a:r>
              <a:rPr lang="en-US" sz="2500" dirty="0"/>
              <a:t>“for He says, ‘AT THE ACCEPTABLE TIME I LISTENED TO YOU, AND ON THE DAY OF SALVATION I HELPED YOU’ Behold, now is ‘THE ACCEPTABLE TIME,’ behold, now is THE DAY OF SALVATION”</a:t>
            </a:r>
          </a:p>
          <a:p>
            <a:r>
              <a:rPr lang="en-US" sz="2500" dirty="0"/>
              <a:t>(2 Corinthians 6:2)</a:t>
            </a:r>
          </a:p>
        </p:txBody>
      </p:sp>
      <p:sp>
        <p:nvSpPr>
          <p:cNvPr id="7" name="TextBox 6">
            <a:extLst>
              <a:ext uri="{FF2B5EF4-FFF2-40B4-BE49-F238E27FC236}">
                <a16:creationId xmlns:a16="http://schemas.microsoft.com/office/drawing/2014/main" id="{B3B41DF9-A26F-4BBB-AA5D-E60A5D639178}"/>
              </a:ext>
            </a:extLst>
          </p:cNvPr>
          <p:cNvSpPr txBox="1"/>
          <p:nvPr/>
        </p:nvSpPr>
        <p:spPr>
          <a:xfrm>
            <a:off x="1186962" y="1732085"/>
            <a:ext cx="8273561" cy="707886"/>
          </a:xfrm>
          <a:prstGeom prst="rect">
            <a:avLst/>
          </a:prstGeom>
          <a:noFill/>
        </p:spPr>
        <p:txBody>
          <a:bodyPr wrap="square" rtlCol="0">
            <a:spAutoFit/>
          </a:bodyPr>
          <a:lstStyle/>
          <a:p>
            <a:r>
              <a:rPr lang="en-US" sz="4000" dirty="0">
                <a:latin typeface="Brandon Grotesque Light" panose="020B0303020203060202" pitchFamily="34" charset="0"/>
              </a:rPr>
              <a:t>To Be His Child</a:t>
            </a:r>
          </a:p>
        </p:txBody>
      </p:sp>
    </p:spTree>
    <p:extLst>
      <p:ext uri="{BB962C8B-B14F-4D97-AF65-F5344CB8AC3E}">
        <p14:creationId xmlns:p14="http://schemas.microsoft.com/office/powerpoint/2010/main" val="1558352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643B-E5CE-4BE0-BD9C-C99F5F5C359B}"/>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584775"/>
          </a:xfrm>
          <a:prstGeom prst="rect">
            <a:avLst/>
          </a:prstGeom>
          <a:noFill/>
        </p:spPr>
        <p:txBody>
          <a:bodyPr wrap="square" rtlCol="0">
            <a:spAutoFit/>
          </a:bodyPr>
          <a:lstStyle/>
          <a:p>
            <a:r>
              <a:rPr lang="en-US" sz="3200" dirty="0">
                <a:latin typeface="Brandon Grotesque Bold" panose="020B0803020203060202" pitchFamily="34" charset="0"/>
              </a:rPr>
              <a:t>Noah</a:t>
            </a:r>
          </a:p>
        </p:txBody>
      </p:sp>
      <p:sp>
        <p:nvSpPr>
          <p:cNvPr id="3" name="Speech Bubble: Rectangle 2">
            <a:extLst>
              <a:ext uri="{FF2B5EF4-FFF2-40B4-BE49-F238E27FC236}">
                <a16:creationId xmlns:a16="http://schemas.microsoft.com/office/drawing/2014/main" id="{1F5F2D56-E863-46B3-8E2B-0BD920C05E6A}"/>
              </a:ext>
            </a:extLst>
          </p:cNvPr>
          <p:cNvSpPr/>
          <p:nvPr/>
        </p:nvSpPr>
        <p:spPr>
          <a:xfrm>
            <a:off x="2910725" y="1434017"/>
            <a:ext cx="9001386" cy="5257727"/>
          </a:xfrm>
          <a:prstGeom prst="wedgeRectCallout">
            <a:avLst>
              <a:gd name="adj1" fmla="val -69121"/>
              <a:gd name="adj2" fmla="val -41955"/>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71800" y="1542473"/>
            <a:ext cx="8940311" cy="5093702"/>
          </a:xfrm>
          <a:prstGeom prst="rect">
            <a:avLst/>
          </a:prstGeom>
          <a:noFill/>
        </p:spPr>
        <p:txBody>
          <a:bodyPr wrap="square" rtlCol="0">
            <a:spAutoFit/>
          </a:bodyPr>
          <a:lstStyle/>
          <a:p>
            <a:r>
              <a:rPr lang="en-US" sz="2500" dirty="0"/>
              <a:t>Then God said to Noah, "The end of all flesh has come before Me; for the earth is filled with violence because of them; and behold, I am about to destroy them with the earth. "Make for yourself an ark of gopher wood; you shall make the ark with rooms, and shall cover it inside and out with pitch. "This is how you shall make it: the length of the ark three hundred cubits, its breadth fifty cubits, and its height thirty cubits. "You shall make a window for the ark, and finish it to a cubit from the top; and set the door of the ark in the side of it; you shall make it with lower, second, and third decks. "Behold, I, even I am bringing the flood of water upon the earth, to destroy all flesh in which is the breath of life, from under heaven; everything that is on the earth shall perish.</a:t>
            </a:r>
          </a:p>
          <a:p>
            <a:r>
              <a:rPr lang="en-US" sz="2500" dirty="0"/>
              <a:t>(Genesis 6:13-17)</a:t>
            </a:r>
          </a:p>
        </p:txBody>
      </p:sp>
    </p:spTree>
    <p:extLst>
      <p:ext uri="{BB962C8B-B14F-4D97-AF65-F5344CB8AC3E}">
        <p14:creationId xmlns:p14="http://schemas.microsoft.com/office/powerpoint/2010/main" val="33657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1077218"/>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p:txBody>
      </p:sp>
      <p:sp>
        <p:nvSpPr>
          <p:cNvPr id="8" name="Speech Bubble: Rectangle 7">
            <a:extLst>
              <a:ext uri="{FF2B5EF4-FFF2-40B4-BE49-F238E27FC236}">
                <a16:creationId xmlns:a16="http://schemas.microsoft.com/office/drawing/2014/main" id="{32D86210-AEDB-4CBB-8052-490B10AB5247}"/>
              </a:ext>
            </a:extLst>
          </p:cNvPr>
          <p:cNvSpPr/>
          <p:nvPr/>
        </p:nvSpPr>
        <p:spPr>
          <a:xfrm>
            <a:off x="2910725" y="1434018"/>
            <a:ext cx="9001386" cy="2785378"/>
          </a:xfrm>
          <a:prstGeom prst="wedgeRectCallout">
            <a:avLst>
              <a:gd name="adj1" fmla="val -62733"/>
              <a:gd name="adj2" fmla="val -20720"/>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74597" y="1434017"/>
            <a:ext cx="8937514" cy="2785378"/>
          </a:xfrm>
          <a:prstGeom prst="rect">
            <a:avLst/>
          </a:prstGeom>
          <a:noFill/>
        </p:spPr>
        <p:txBody>
          <a:bodyPr wrap="square" rtlCol="0">
            <a:spAutoFit/>
          </a:bodyPr>
          <a:lstStyle/>
          <a:p>
            <a:r>
              <a:rPr lang="en-US" sz="2500" dirty="0"/>
              <a:t>Now the LORD said to Abram, "Go forth from your country, And from your relatives And from your father's house, To the land which I will show you; And I will make you a great nation, And I will bless you, And make your name great; And so you shall be a blessing; And I will bless those who bless you, And the one who curses you I will curse. And in you all the families of the earth will be blessed.“</a:t>
            </a:r>
          </a:p>
          <a:p>
            <a:r>
              <a:rPr lang="en-US" sz="2500" dirty="0"/>
              <a:t>(Genesis 12:1-3)</a:t>
            </a:r>
          </a:p>
        </p:txBody>
      </p:sp>
      <p:sp>
        <p:nvSpPr>
          <p:cNvPr id="9" name="Title 1">
            <a:extLst>
              <a:ext uri="{FF2B5EF4-FFF2-40B4-BE49-F238E27FC236}">
                <a16:creationId xmlns:a16="http://schemas.microsoft.com/office/drawing/2014/main" id="{3CC2F0F5-DD5B-477E-86CC-B3DDFFF5BCEE}"/>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381551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1569660"/>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p:txBody>
      </p:sp>
      <p:sp>
        <p:nvSpPr>
          <p:cNvPr id="7" name="Speech Bubble: Rectangle 6">
            <a:extLst>
              <a:ext uri="{FF2B5EF4-FFF2-40B4-BE49-F238E27FC236}">
                <a16:creationId xmlns:a16="http://schemas.microsoft.com/office/drawing/2014/main" id="{3AD2FB02-8DE4-4A5C-9E44-BA577BD3AD1A}"/>
              </a:ext>
            </a:extLst>
          </p:cNvPr>
          <p:cNvSpPr/>
          <p:nvPr/>
        </p:nvSpPr>
        <p:spPr>
          <a:xfrm>
            <a:off x="2910725" y="1434018"/>
            <a:ext cx="9001386" cy="5093702"/>
          </a:xfrm>
          <a:prstGeom prst="wedgeRectCallout">
            <a:avLst>
              <a:gd name="adj1" fmla="val -66735"/>
              <a:gd name="adj2" fmla="val -24130"/>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5093702"/>
          </a:xfrm>
          <a:prstGeom prst="rect">
            <a:avLst/>
          </a:prstGeom>
          <a:noFill/>
        </p:spPr>
        <p:txBody>
          <a:bodyPr wrap="square" rtlCol="0">
            <a:spAutoFit/>
          </a:bodyPr>
          <a:lstStyle/>
          <a:p>
            <a:r>
              <a:rPr lang="en-US" sz="2500" dirty="0"/>
              <a:t>When the LORD saw that he turned aside to look, God called to him from the midst of the bush and said, "Moses, Moses!" And he said, "Here I am." Then He said, "Do not come near here; remove your sandals from your feet, for the place on which you are standing is holy ground." He said also, "I am the God of your father, the God of Abraham, the God of Isaac, and the God of Jacob." Then Moses hid his face, for he was afraid to look at God. The LORD said, "I have surely seen the affliction of My people who are in Egypt, and have given heed to their cry because of their taskmasters, for I am aware of their sufferings… Therefore, come now, and I will send you to Pharaoh, so that you may bring My people, the sons of Israel, out of Egypt.</a:t>
            </a:r>
          </a:p>
          <a:p>
            <a:r>
              <a:rPr lang="en-US" sz="2500" dirty="0"/>
              <a:t>(Exodus 3:4-7,10)</a:t>
            </a:r>
          </a:p>
        </p:txBody>
      </p:sp>
      <p:sp>
        <p:nvSpPr>
          <p:cNvPr id="10" name="Title 1">
            <a:extLst>
              <a:ext uri="{FF2B5EF4-FFF2-40B4-BE49-F238E27FC236}">
                <a16:creationId xmlns:a16="http://schemas.microsoft.com/office/drawing/2014/main" id="{E283FCD2-AEB5-4D61-B1F2-9826A3AB0627}"/>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418909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2062103"/>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a:p>
            <a:r>
              <a:rPr lang="en-US" sz="3200" dirty="0">
                <a:latin typeface="Brandon Grotesque Bold" panose="020B0803020203060202" pitchFamily="34" charset="0"/>
              </a:rPr>
              <a:t>Joshua</a:t>
            </a:r>
          </a:p>
        </p:txBody>
      </p:sp>
      <p:sp>
        <p:nvSpPr>
          <p:cNvPr id="7" name="Speech Bubble: Rectangle 6">
            <a:extLst>
              <a:ext uri="{FF2B5EF4-FFF2-40B4-BE49-F238E27FC236}">
                <a16:creationId xmlns:a16="http://schemas.microsoft.com/office/drawing/2014/main" id="{46A4341A-39BB-4116-9836-13EC1B4D13E0}"/>
              </a:ext>
            </a:extLst>
          </p:cNvPr>
          <p:cNvSpPr/>
          <p:nvPr/>
        </p:nvSpPr>
        <p:spPr>
          <a:xfrm>
            <a:off x="2910725" y="1434017"/>
            <a:ext cx="9001386" cy="4708981"/>
          </a:xfrm>
          <a:prstGeom prst="wedgeRectCallout">
            <a:avLst>
              <a:gd name="adj1" fmla="val -67120"/>
              <a:gd name="adj2" fmla="val -12239"/>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4708981"/>
          </a:xfrm>
          <a:prstGeom prst="rect">
            <a:avLst/>
          </a:prstGeom>
          <a:noFill/>
        </p:spPr>
        <p:txBody>
          <a:bodyPr wrap="square" rtlCol="0">
            <a:spAutoFit/>
          </a:bodyPr>
          <a:lstStyle/>
          <a:p>
            <a:r>
              <a:rPr lang="en-US" sz="2500" dirty="0"/>
              <a:t>"It is the LORD your God who will cross ahead of you; He will destroy these nations before you, and you shall dispossess them. Joshua is the one who will cross ahead of you, just as the LORD has spoken… Be strong and courageous, do not be afraid or tremble at them, for the LORD your God is the one who goes with you. He will not fail you or forsake you." Then Moses called to Joshua and said to him in the sight of all Israel, "Be strong and courageous, for you shall go with this people into the land which the LORD has sworn to their fathers to give them, and you shall give it to them as an inheritance. "The LORD is the one who goes ahead of you; He will be with you. He will not fail you or forsake you. Do not fear or be dismayed.“</a:t>
            </a:r>
          </a:p>
          <a:p>
            <a:r>
              <a:rPr lang="en-US" sz="2500" dirty="0"/>
              <a:t>(Deuteronomy 31:3,6-8)</a:t>
            </a:r>
          </a:p>
        </p:txBody>
      </p:sp>
      <p:sp>
        <p:nvSpPr>
          <p:cNvPr id="10" name="Title 1">
            <a:extLst>
              <a:ext uri="{FF2B5EF4-FFF2-40B4-BE49-F238E27FC236}">
                <a16:creationId xmlns:a16="http://schemas.microsoft.com/office/drawing/2014/main" id="{CC9D1816-1121-4F13-8195-CFDDD62F7D05}"/>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221292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2554545"/>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a:p>
            <a:r>
              <a:rPr lang="en-US" sz="3200" dirty="0">
                <a:latin typeface="Brandon Grotesque Bold" panose="020B0803020203060202" pitchFamily="34" charset="0"/>
              </a:rPr>
              <a:t>Joshua</a:t>
            </a:r>
          </a:p>
          <a:p>
            <a:r>
              <a:rPr lang="en-US" sz="3200" dirty="0">
                <a:latin typeface="Brandon Grotesque Bold" panose="020B0803020203060202" pitchFamily="34" charset="0"/>
              </a:rPr>
              <a:t>Gideon</a:t>
            </a:r>
          </a:p>
        </p:txBody>
      </p:sp>
      <p:sp>
        <p:nvSpPr>
          <p:cNvPr id="7" name="Speech Bubble: Rectangle 6">
            <a:extLst>
              <a:ext uri="{FF2B5EF4-FFF2-40B4-BE49-F238E27FC236}">
                <a16:creationId xmlns:a16="http://schemas.microsoft.com/office/drawing/2014/main" id="{AFEC0108-6BDE-4B95-95B2-F219CED3AD66}"/>
              </a:ext>
            </a:extLst>
          </p:cNvPr>
          <p:cNvSpPr/>
          <p:nvPr/>
        </p:nvSpPr>
        <p:spPr>
          <a:xfrm>
            <a:off x="2910725" y="1434018"/>
            <a:ext cx="9001386" cy="5093702"/>
          </a:xfrm>
          <a:prstGeom prst="wedgeRectCallout">
            <a:avLst>
              <a:gd name="adj1" fmla="val -65504"/>
              <a:gd name="adj2" fmla="val -6211"/>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5093702"/>
          </a:xfrm>
          <a:prstGeom prst="rect">
            <a:avLst/>
          </a:prstGeom>
          <a:noFill/>
        </p:spPr>
        <p:txBody>
          <a:bodyPr wrap="square" rtlCol="0">
            <a:spAutoFit/>
          </a:bodyPr>
          <a:lstStyle/>
          <a:p>
            <a:r>
              <a:rPr lang="en-US" sz="2500" dirty="0"/>
              <a:t>The angel of the LORD appeared to him and said to him, "The LORD is with you, O valiant warrior." Then Gideon said to him, "O my lord, if the LORD is with us, why then has all this happened to us? And where are all His miracles which our fathers told us about, saying, 'Did not the LORD bring us up from Egypt?' But now the LORD has abandoned us and given us into the hand of Midian." The LORD looked at him and said, "Go in this your strength and deliver Israel from the hand of Midian. Have I not sent you?" He said to Him, "O Lord, how shall I deliver Israel? Behold, my family is the least in Manasseh, and I am the youngest in my father's house." But the LORD said to him, "Surely I will be with you, and you shall defeat Midian as one man.“</a:t>
            </a:r>
          </a:p>
          <a:p>
            <a:r>
              <a:rPr lang="en-US" sz="2500" dirty="0"/>
              <a:t>(Judges 6:12-16)</a:t>
            </a:r>
          </a:p>
        </p:txBody>
      </p:sp>
      <p:sp>
        <p:nvSpPr>
          <p:cNvPr id="10" name="Title 1">
            <a:extLst>
              <a:ext uri="{FF2B5EF4-FFF2-40B4-BE49-F238E27FC236}">
                <a16:creationId xmlns:a16="http://schemas.microsoft.com/office/drawing/2014/main" id="{5F017AE9-0236-4A16-9097-A8CB9CE2E4BF}"/>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272722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3046988"/>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a:p>
            <a:r>
              <a:rPr lang="en-US" sz="3200" dirty="0">
                <a:latin typeface="Brandon Grotesque Bold" panose="020B0803020203060202" pitchFamily="34" charset="0"/>
              </a:rPr>
              <a:t>Joshua</a:t>
            </a:r>
          </a:p>
          <a:p>
            <a:r>
              <a:rPr lang="en-US" sz="3200" dirty="0">
                <a:latin typeface="Brandon Grotesque Bold" panose="020B0803020203060202" pitchFamily="34" charset="0"/>
              </a:rPr>
              <a:t>Gideon</a:t>
            </a:r>
          </a:p>
          <a:p>
            <a:r>
              <a:rPr lang="en-US" sz="3200" dirty="0">
                <a:latin typeface="Brandon Grotesque Bold" panose="020B0803020203060202" pitchFamily="34" charset="0"/>
              </a:rPr>
              <a:t>Samuel</a:t>
            </a:r>
          </a:p>
        </p:txBody>
      </p:sp>
      <p:sp>
        <p:nvSpPr>
          <p:cNvPr id="7" name="Speech Bubble: Rectangle 6">
            <a:extLst>
              <a:ext uri="{FF2B5EF4-FFF2-40B4-BE49-F238E27FC236}">
                <a16:creationId xmlns:a16="http://schemas.microsoft.com/office/drawing/2014/main" id="{E48A609A-C1E0-4C02-9C42-EB324E1ADE7F}"/>
              </a:ext>
            </a:extLst>
          </p:cNvPr>
          <p:cNvSpPr/>
          <p:nvPr/>
        </p:nvSpPr>
        <p:spPr>
          <a:xfrm>
            <a:off x="2910725" y="1434017"/>
            <a:ext cx="9001386" cy="3170099"/>
          </a:xfrm>
          <a:prstGeom prst="wedgeRectCallout">
            <a:avLst>
              <a:gd name="adj1" fmla="val -65120"/>
              <a:gd name="adj2" fmla="val 36487"/>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3170099"/>
          </a:xfrm>
          <a:prstGeom prst="rect">
            <a:avLst/>
          </a:prstGeom>
          <a:noFill/>
        </p:spPr>
        <p:txBody>
          <a:bodyPr wrap="square" rtlCol="0">
            <a:spAutoFit/>
          </a:bodyPr>
          <a:lstStyle/>
          <a:p>
            <a:r>
              <a:rPr lang="en-US" sz="2500" dirty="0"/>
              <a:t>Then the LORD came and stood and called as at other times, "Samuel! Samuel!" And Samuel said, "Speak, for Your servant is listening." The LORD said to Samuel, "Behold, I am about to do a thing in Israel at which both ears of everyone who hears it will tingle… Thus Samuel grew and the LORD was with him and let none of his words fail. All Israel from Dan even to Beersheba knew that Samuel was confirmed as a prophet of the LORD.</a:t>
            </a:r>
          </a:p>
          <a:p>
            <a:r>
              <a:rPr lang="en-US" sz="2500" dirty="0"/>
              <a:t>(1 Samuel 3:10-11,19-20)</a:t>
            </a:r>
          </a:p>
        </p:txBody>
      </p:sp>
      <p:sp>
        <p:nvSpPr>
          <p:cNvPr id="10" name="Title 1">
            <a:extLst>
              <a:ext uri="{FF2B5EF4-FFF2-40B4-BE49-F238E27FC236}">
                <a16:creationId xmlns:a16="http://schemas.microsoft.com/office/drawing/2014/main" id="{22638D3D-BC4D-4B9F-989B-9284F275CDF6}"/>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138009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2F87-41EC-4A04-9DA2-533322C8B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0" r="10689" b="13056"/>
          <a:stretch/>
        </p:blipFill>
        <p:spPr>
          <a:xfrm>
            <a:off x="0" y="0"/>
            <a:ext cx="2105891" cy="1542473"/>
          </a:xfrm>
        </p:spPr>
      </p:pic>
      <p:sp>
        <p:nvSpPr>
          <p:cNvPr id="6" name="TextBox 5">
            <a:extLst>
              <a:ext uri="{FF2B5EF4-FFF2-40B4-BE49-F238E27FC236}">
                <a16:creationId xmlns:a16="http://schemas.microsoft.com/office/drawing/2014/main" id="{70039FF9-E53C-416C-878E-393270309ADC}"/>
              </a:ext>
            </a:extLst>
          </p:cNvPr>
          <p:cNvSpPr txBox="1"/>
          <p:nvPr/>
        </p:nvSpPr>
        <p:spPr>
          <a:xfrm>
            <a:off x="64739" y="1434017"/>
            <a:ext cx="2242233" cy="3539430"/>
          </a:xfrm>
          <a:prstGeom prst="rect">
            <a:avLst/>
          </a:prstGeom>
          <a:noFill/>
        </p:spPr>
        <p:txBody>
          <a:bodyPr wrap="square" rtlCol="0">
            <a:spAutoFit/>
          </a:bodyPr>
          <a:lstStyle/>
          <a:p>
            <a:r>
              <a:rPr lang="en-US" sz="3200" dirty="0">
                <a:latin typeface="Brandon Grotesque Bold" panose="020B0803020203060202" pitchFamily="34" charset="0"/>
              </a:rPr>
              <a:t>Noah</a:t>
            </a:r>
          </a:p>
          <a:p>
            <a:r>
              <a:rPr lang="en-US" sz="3200" dirty="0">
                <a:latin typeface="Brandon Grotesque Bold" panose="020B0803020203060202" pitchFamily="34" charset="0"/>
              </a:rPr>
              <a:t>Abraham</a:t>
            </a:r>
          </a:p>
          <a:p>
            <a:r>
              <a:rPr lang="en-US" sz="3200" dirty="0">
                <a:latin typeface="Brandon Grotesque Bold" panose="020B0803020203060202" pitchFamily="34" charset="0"/>
              </a:rPr>
              <a:t>Moses</a:t>
            </a:r>
          </a:p>
          <a:p>
            <a:r>
              <a:rPr lang="en-US" sz="3200" dirty="0">
                <a:latin typeface="Brandon Grotesque Bold" panose="020B0803020203060202" pitchFamily="34" charset="0"/>
              </a:rPr>
              <a:t>Joshua</a:t>
            </a:r>
          </a:p>
          <a:p>
            <a:r>
              <a:rPr lang="en-US" sz="3200" dirty="0">
                <a:latin typeface="Brandon Grotesque Bold" panose="020B0803020203060202" pitchFamily="34" charset="0"/>
              </a:rPr>
              <a:t>Gideon</a:t>
            </a:r>
          </a:p>
          <a:p>
            <a:r>
              <a:rPr lang="en-US" sz="3200" dirty="0">
                <a:latin typeface="Brandon Grotesque Bold" panose="020B0803020203060202" pitchFamily="34" charset="0"/>
              </a:rPr>
              <a:t>Samuel</a:t>
            </a:r>
          </a:p>
          <a:p>
            <a:r>
              <a:rPr lang="en-US" sz="3200" dirty="0">
                <a:latin typeface="Brandon Grotesque Bold" panose="020B0803020203060202" pitchFamily="34" charset="0"/>
              </a:rPr>
              <a:t>David</a:t>
            </a:r>
          </a:p>
        </p:txBody>
      </p:sp>
      <p:sp>
        <p:nvSpPr>
          <p:cNvPr id="7" name="Speech Bubble: Rectangle 6">
            <a:extLst>
              <a:ext uri="{FF2B5EF4-FFF2-40B4-BE49-F238E27FC236}">
                <a16:creationId xmlns:a16="http://schemas.microsoft.com/office/drawing/2014/main" id="{CD086502-993E-4972-A8D9-4492EDA1AEC9}"/>
              </a:ext>
            </a:extLst>
          </p:cNvPr>
          <p:cNvSpPr/>
          <p:nvPr/>
        </p:nvSpPr>
        <p:spPr>
          <a:xfrm>
            <a:off x="2910725" y="1434018"/>
            <a:ext cx="9001386" cy="5093702"/>
          </a:xfrm>
          <a:prstGeom prst="wedgeRectCallout">
            <a:avLst>
              <a:gd name="adj1" fmla="val -67659"/>
              <a:gd name="adj2" fmla="val 13396"/>
            </a:avLst>
          </a:prstGeom>
          <a:solidFill>
            <a:schemeClr val="bg1"/>
          </a:solidFill>
          <a:ln>
            <a:solidFill>
              <a:srgbClr val="C63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424C849-834B-410E-8698-741DCDFF386B}"/>
              </a:ext>
            </a:extLst>
          </p:cNvPr>
          <p:cNvSpPr txBox="1"/>
          <p:nvPr/>
        </p:nvSpPr>
        <p:spPr>
          <a:xfrm>
            <a:off x="2910725" y="1434017"/>
            <a:ext cx="9001386" cy="5093702"/>
          </a:xfrm>
          <a:prstGeom prst="rect">
            <a:avLst/>
          </a:prstGeom>
          <a:noFill/>
        </p:spPr>
        <p:txBody>
          <a:bodyPr wrap="square" rtlCol="0">
            <a:spAutoFit/>
          </a:bodyPr>
          <a:lstStyle/>
          <a:p>
            <a:r>
              <a:rPr lang="en-US" sz="2500" dirty="0"/>
              <a:t>But the LORD said to Samuel, "Do not look at his appearance or at the height of his stature, because I have rejected him; for God </a:t>
            </a:r>
            <a:r>
              <a:rPr lang="en-US" sz="2500" i="1" dirty="0"/>
              <a:t>sees</a:t>
            </a:r>
            <a:r>
              <a:rPr lang="en-US" sz="2500" dirty="0"/>
              <a:t> not as man sees, for man looks at the outward appearance, but the LORD looks at the heart… And Samuel said to Jesse, "Are these all the children?" And he said, "There remains yet the youngest, and behold, he is tending the sheep." Then Samuel said to Jesse, "Send and bring him; for we will not sit down until he comes here." So he sent and brought him in. Now he was ruddy, with beautiful eyes and a handsome appearance. And the LORD said, "Arise, anoint him; for this is he." Then Samuel took the horn of oil and anointed him in the midst of his brothers; and the Spirit of the LORD came mightily upon David from that day forward. And Samuel arose and went to Ramah.</a:t>
            </a:r>
          </a:p>
          <a:p>
            <a:r>
              <a:rPr lang="en-US" sz="2500" dirty="0"/>
              <a:t>(1 Samuel 16:7,11-13)</a:t>
            </a:r>
          </a:p>
        </p:txBody>
      </p:sp>
      <p:sp>
        <p:nvSpPr>
          <p:cNvPr id="10" name="Title 1">
            <a:extLst>
              <a:ext uri="{FF2B5EF4-FFF2-40B4-BE49-F238E27FC236}">
                <a16:creationId xmlns:a16="http://schemas.microsoft.com/office/drawing/2014/main" id="{3444BA32-856A-4631-9EC2-1A3D5FD35BE6}"/>
              </a:ext>
            </a:extLst>
          </p:cNvPr>
          <p:cNvSpPr>
            <a:spLocks noGrp="1"/>
          </p:cNvSpPr>
          <p:nvPr>
            <p:ph type="title"/>
          </p:nvPr>
        </p:nvSpPr>
        <p:spPr>
          <a:xfrm>
            <a:off x="2896673" y="464122"/>
            <a:ext cx="8644156" cy="969818"/>
          </a:xfrm>
        </p:spPr>
        <p:txBody>
          <a:bodyPr>
            <a:normAutofit/>
          </a:bodyPr>
          <a:lstStyle/>
          <a:p>
            <a:r>
              <a:rPr lang="en-US" sz="6000" dirty="0">
                <a:latin typeface="Brandon Grotesque Black" panose="020B0A03020203060202" pitchFamily="34" charset="0"/>
              </a:rPr>
              <a:t>God Saw Potential In:</a:t>
            </a:r>
          </a:p>
        </p:txBody>
      </p:sp>
    </p:spTree>
    <p:extLst>
      <p:ext uri="{BB962C8B-B14F-4D97-AF65-F5344CB8AC3E}">
        <p14:creationId xmlns:p14="http://schemas.microsoft.com/office/powerpoint/2010/main" val="2919243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2336</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Brandon Grotesque Bold</vt:lpstr>
      <vt:lpstr>Calibri</vt:lpstr>
      <vt:lpstr>Arial</vt:lpstr>
      <vt:lpstr>Calibri Light</vt:lpstr>
      <vt:lpstr>Brandon Grotesque Light</vt:lpstr>
      <vt:lpstr>Black Jack</vt:lpstr>
      <vt:lpstr>Brandon Grotesque Black</vt:lpstr>
      <vt:lpstr>Office Theme</vt:lpstr>
      <vt:lpstr>PowerPoint Presentation</vt:lpstr>
      <vt:lpstr>PowerPoint Presentation</vt:lpstr>
      <vt:lpstr>God Saw Potential In:</vt:lpstr>
      <vt:lpstr>God Saw Potential In:</vt:lpstr>
      <vt:lpstr>God Saw Potential In:</vt:lpstr>
      <vt:lpstr>God Saw Potential In:</vt:lpstr>
      <vt:lpstr>God Saw Potential In:</vt:lpstr>
      <vt:lpstr>God Saw Potential In:</vt:lpstr>
      <vt:lpstr>God Saw Potential In:</vt:lpstr>
      <vt:lpstr>God Saw Potential In:</vt:lpstr>
      <vt:lpstr>God Saw Potential In:</vt:lpstr>
      <vt:lpstr>God Saw Potential In:</vt:lpstr>
      <vt:lpstr>God Saw Potential In:</vt:lpstr>
      <vt:lpstr>God Sees Potential In Us!</vt:lpstr>
      <vt:lpstr>God Sees Potential In Us!</vt:lpstr>
      <vt:lpstr>God Sees Potential In Us!</vt:lpstr>
      <vt:lpstr>God Sees Potential In Us!</vt:lpstr>
      <vt:lpstr>God Sees Potential In Us!</vt:lpstr>
      <vt:lpstr>God Sees Potential In Us!</vt:lpstr>
      <vt:lpstr>God Sees Potential In You!</vt:lpstr>
      <vt:lpstr>God Sees Potential In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35</cp:revision>
  <cp:lastPrinted>2020-02-02T13:46:24Z</cp:lastPrinted>
  <dcterms:created xsi:type="dcterms:W3CDTF">2020-01-29T21:01:18Z</dcterms:created>
  <dcterms:modified xsi:type="dcterms:W3CDTF">2020-02-02T20:57:25Z</dcterms:modified>
</cp:coreProperties>
</file>