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926F-E366-4EC5-B756-E1DBE53E1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AF854-3B80-4727-8394-41F154BE5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4823-25EC-44EC-B8AA-71C32ED7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CA99E-8B8A-4B25-844A-F1DE10FB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27557-6E5E-4E67-8CFC-202D7042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D6C6417-DBBE-45F5-863C-1D44CAA84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3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81BB-DB0D-42F2-9BFC-F470C001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5525B-4F2F-48FE-ACA8-AFA9E34A6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7628-1053-416B-AF62-D089A9F4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9C9B5-5B05-490F-8236-1067AE50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CB32-99D3-4021-8CB7-4A0779AB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0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C14C3-AD52-4230-ABF1-3F9BFF06A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8609E-29CA-4119-A608-81EDA845E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D07B-B389-4FC1-B8E7-783BC89E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7B9C9-7A56-48A0-8EF5-CB77D281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101C-1909-4BC6-9BF9-82E2DA0C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65CC-AF14-4163-8668-6749BEB4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3531-9369-4CDA-B576-5695D9D2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7A0D7-F113-48A6-B990-03678D50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2564E-B3C1-46B0-ABCF-2472C13A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E719-EA21-4B16-B641-03D37B2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C8CE-DD83-4FD4-A79D-C2BEF904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9C20D-C21E-4D0B-A868-F91B57E7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59E76-2741-4F79-92C3-7066396E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5740-C652-43E2-8765-8A4F3906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ACCD-FBBB-4AED-8DA1-CC6CFFD5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C39A-B331-47F5-BEE9-4A634B0E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4B62-0FFD-4C35-A4AB-D80341202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42E20-5984-4305-A9B6-8C9DCF9BB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06C30-F410-4B6E-A147-7F1B611B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D5C7D-C649-4ED6-998E-E616B869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799C5-772A-4C65-BA42-619010CE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7939-E852-4979-9D85-2F4510EE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25B13-6DC1-4F95-937F-12E898121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9B8CE-2352-4A07-B285-23284995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1C0-693A-48FA-8AAC-E432AF8ED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A40AD-45EF-42C1-8C3B-B2CF9CD6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FC2B0-BB09-4C05-8866-091593A4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41854-A4B8-4BBD-92ED-EAD18141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A14A9-1AC9-4443-9BED-DF2ECAC1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25BD-A6E8-43D7-AB1D-9E17F167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6693A-70AF-4350-B08A-B65C1A42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36378-48B8-4A16-B531-197F8BF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2CD5E-B5DD-4D72-8753-353B52B0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ADD2059-CF58-40F2-866F-EE946A828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A366-5135-4119-A71E-500A7732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35186-F278-4D41-8616-447B6DE4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3D147-9F6C-4D86-A6F1-6FE70C0E1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4A838-DB88-453B-B7B5-F42C6F42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7EA2-47C7-45B8-9529-B53332F0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84120-8C8C-4C02-94B4-C2B16824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B2EB-854F-4416-9ACC-8F7E0717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5A251-C01E-4074-B1FC-13ED08C47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9CEF5-AC16-4A2E-999C-744F18528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AA75E-B1FF-4F6E-9892-E1E8DF12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4BD8E-B942-41B3-B549-BE91D2B9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3FA-61CF-4C9B-BB7F-DDBA4440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2DD6A-8897-4621-A915-6D301CDD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A967F-3723-41AA-9089-F4C3B88AE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5C25-843C-4299-9805-8420F046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DDAC-0C3B-4377-9AB9-AE32D1785EB1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DFBB-F55E-4916-AB41-90A06CB6F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20032-9E61-4CD4-B76C-E41DB3BBA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5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3939A9-6C1C-4FBF-87EE-3313E5BF6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41D17B-5625-4DAD-9BB3-5F7BBF91F0F8}"/>
              </a:ext>
            </a:extLst>
          </p:cNvPr>
          <p:cNvSpPr txBox="1"/>
          <p:nvPr/>
        </p:nvSpPr>
        <p:spPr>
          <a:xfrm>
            <a:off x="7841506" y="3499664"/>
            <a:ext cx="240230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confess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B787F-FAD7-4DFF-AE56-B5334A75F63B}"/>
              </a:ext>
            </a:extLst>
          </p:cNvPr>
          <p:cNvSpPr txBox="1"/>
          <p:nvPr/>
        </p:nvSpPr>
        <p:spPr>
          <a:xfrm>
            <a:off x="8918139" y="3996193"/>
            <a:ext cx="240230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>
                <a:solidFill>
                  <a:srgbClr val="0000FF"/>
                </a:solidFill>
                <a:latin typeface="Segoe Print" panose="02000600000000000000" pitchFamily="2" charset="0"/>
              </a:rPr>
              <a:t>I believe</a:t>
            </a:r>
            <a:endParaRPr lang="en-US" sz="2000" b="1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8255B-401D-4809-8C14-124A4BE06DDA}"/>
              </a:ext>
            </a:extLst>
          </p:cNvPr>
          <p:cNvSpPr txBox="1"/>
          <p:nvPr/>
        </p:nvSpPr>
        <p:spPr>
          <a:xfrm>
            <a:off x="7667827" y="4228357"/>
            <a:ext cx="261671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Jesus is God’s 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21074-C413-4E83-A632-633C4DC05D94}"/>
              </a:ext>
            </a:extLst>
          </p:cNvPr>
          <p:cNvSpPr txBox="1"/>
          <p:nvPr/>
        </p:nvSpPr>
        <p:spPr>
          <a:xfrm>
            <a:off x="7667827" y="5275559"/>
            <a:ext cx="240230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denied by Jesus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10362-EAA3-4D1B-A5C2-293A1F7BB817}"/>
              </a:ext>
            </a:extLst>
          </p:cNvPr>
          <p:cNvSpPr txBox="1"/>
          <p:nvPr/>
        </p:nvSpPr>
        <p:spPr>
          <a:xfrm>
            <a:off x="7804529" y="1809800"/>
            <a:ext cx="240230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Confess faith</a:t>
            </a:r>
          </a:p>
        </p:txBody>
      </p:sp>
    </p:spTree>
    <p:extLst>
      <p:ext uri="{BB962C8B-B14F-4D97-AF65-F5344CB8AC3E}">
        <p14:creationId xmlns:p14="http://schemas.microsoft.com/office/powerpoint/2010/main" val="31258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9E0D0A2-5FB8-4656-863E-5D3FF758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1B27A-D73C-40F0-A724-B9323AD1D4EA}"/>
              </a:ext>
            </a:extLst>
          </p:cNvPr>
          <p:cNvSpPr txBox="1"/>
          <p:nvPr/>
        </p:nvSpPr>
        <p:spPr>
          <a:xfrm>
            <a:off x="7934913" y="3524244"/>
            <a:ext cx="240230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be baptized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D8C3-73F6-4E70-BEDD-3FEBD1C89BD7}"/>
              </a:ext>
            </a:extLst>
          </p:cNvPr>
          <p:cNvSpPr txBox="1"/>
          <p:nvPr/>
        </p:nvSpPr>
        <p:spPr>
          <a:xfrm>
            <a:off x="7635028" y="4551716"/>
            <a:ext cx="279067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baptism precedes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4FD6A-1E3F-4C28-A58E-487699F93468}"/>
              </a:ext>
            </a:extLst>
          </p:cNvPr>
          <p:cNvSpPr txBox="1"/>
          <p:nvPr/>
        </p:nvSpPr>
        <p:spPr>
          <a:xfrm>
            <a:off x="7767764" y="4782772"/>
            <a:ext cx="279067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salvation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91C0D-4D3F-40EB-9EE9-8DBFA4A44A7F}"/>
              </a:ext>
            </a:extLst>
          </p:cNvPr>
          <p:cNvSpPr txBox="1"/>
          <p:nvPr/>
        </p:nvSpPr>
        <p:spPr>
          <a:xfrm>
            <a:off x="7635028" y="5278994"/>
            <a:ext cx="279067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not enter the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0265C-F500-4C85-B18C-0CEFDD81B315}"/>
              </a:ext>
            </a:extLst>
          </p:cNvPr>
          <p:cNvSpPr txBox="1"/>
          <p:nvPr/>
        </p:nvSpPr>
        <p:spPr>
          <a:xfrm>
            <a:off x="7767764" y="5500218"/>
            <a:ext cx="279067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kingdom of God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40708-A371-4224-821E-FF022D487D39}"/>
              </a:ext>
            </a:extLst>
          </p:cNvPr>
          <p:cNvSpPr txBox="1"/>
          <p:nvPr/>
        </p:nvSpPr>
        <p:spPr>
          <a:xfrm>
            <a:off x="8210215" y="1341175"/>
            <a:ext cx="184818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Be baptized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E7EC2-85F8-408C-BBC6-B93A4A0C9A16}"/>
              </a:ext>
            </a:extLst>
          </p:cNvPr>
          <p:cNvSpPr txBox="1"/>
          <p:nvPr/>
        </p:nvSpPr>
        <p:spPr>
          <a:xfrm>
            <a:off x="1750422" y="328452"/>
            <a:ext cx="1032107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Acts</a:t>
            </a:r>
          </a:p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22:16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70911-339B-4D91-B930-5444702D7A77}"/>
              </a:ext>
            </a:extLst>
          </p:cNvPr>
          <p:cNvSpPr txBox="1"/>
          <p:nvPr/>
        </p:nvSpPr>
        <p:spPr>
          <a:xfrm>
            <a:off x="2917321" y="328452"/>
            <a:ext cx="327700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Arise + </a:t>
            </a:r>
            <a:r>
              <a:rPr lang="en-US" sz="2000" b="1" dirty="0" err="1">
                <a:solidFill>
                  <a:srgbClr val="0000FF"/>
                </a:solidFill>
                <a:latin typeface="Segoe Print" panose="02000600000000000000" pitchFamily="2" charset="0"/>
              </a:rPr>
              <a:t>Bapt</a:t>
            </a: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 = Wash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C5FAE-E372-4863-8006-D6A70B5968FA}"/>
              </a:ext>
            </a:extLst>
          </p:cNvPr>
          <p:cNvSpPr txBox="1"/>
          <p:nvPr/>
        </p:nvSpPr>
        <p:spPr>
          <a:xfrm>
            <a:off x="1750422" y="1045585"/>
            <a:ext cx="1032107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1 Pet. 3:21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1047B0-DC8D-44B4-9E2B-D16EC284E88F}"/>
              </a:ext>
            </a:extLst>
          </p:cNvPr>
          <p:cNvSpPr txBox="1"/>
          <p:nvPr/>
        </p:nvSpPr>
        <p:spPr>
          <a:xfrm>
            <a:off x="3883742" y="1045585"/>
            <a:ext cx="231058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err="1">
                <a:solidFill>
                  <a:srgbClr val="0000FF"/>
                </a:solidFill>
                <a:latin typeface="Segoe Print" panose="02000600000000000000" pitchFamily="2" charset="0"/>
              </a:rPr>
              <a:t>Bapt</a:t>
            </a: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 = Saves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320F5-FDA8-4A9F-8F81-14AD86E6964F}"/>
              </a:ext>
            </a:extLst>
          </p:cNvPr>
          <p:cNvSpPr txBox="1"/>
          <p:nvPr/>
        </p:nvSpPr>
        <p:spPr>
          <a:xfrm>
            <a:off x="1770086" y="1822350"/>
            <a:ext cx="1032107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Mark 16:16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C67CD7-79CA-403B-8728-DBD49135D824}"/>
              </a:ext>
            </a:extLst>
          </p:cNvPr>
          <p:cNvSpPr txBox="1"/>
          <p:nvPr/>
        </p:nvSpPr>
        <p:spPr>
          <a:xfrm>
            <a:off x="3123799" y="1822350"/>
            <a:ext cx="327700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Bel + </a:t>
            </a:r>
            <a:r>
              <a:rPr lang="en-US" sz="2000" b="1" dirty="0" err="1">
                <a:solidFill>
                  <a:srgbClr val="0000FF"/>
                </a:solidFill>
                <a:latin typeface="Segoe Print" panose="02000600000000000000" pitchFamily="2" charset="0"/>
              </a:rPr>
              <a:t>Bapt</a:t>
            </a: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 = Saved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E2A7E-39BC-4F04-AA9A-168DEBBA54B6}"/>
              </a:ext>
            </a:extLst>
          </p:cNvPr>
          <p:cNvSpPr txBox="1"/>
          <p:nvPr/>
        </p:nvSpPr>
        <p:spPr>
          <a:xfrm>
            <a:off x="1770085" y="2593504"/>
            <a:ext cx="1032107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Acts</a:t>
            </a:r>
          </a:p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2:38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86FE1-21C7-4344-B957-222FE2BA392B}"/>
              </a:ext>
            </a:extLst>
          </p:cNvPr>
          <p:cNvSpPr txBox="1"/>
          <p:nvPr/>
        </p:nvSpPr>
        <p:spPr>
          <a:xfrm>
            <a:off x="3005808" y="2593504"/>
            <a:ext cx="327700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Rep + </a:t>
            </a:r>
            <a:r>
              <a:rPr lang="en-US" sz="2000" b="1" dirty="0" err="1">
                <a:solidFill>
                  <a:srgbClr val="0000FF"/>
                </a:solidFill>
                <a:latin typeface="Segoe Print" panose="02000600000000000000" pitchFamily="2" charset="0"/>
              </a:rPr>
              <a:t>Bapt</a:t>
            </a: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 = Forgiven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D30FF-3657-4DA2-BB74-A7FE06953ACE}"/>
              </a:ext>
            </a:extLst>
          </p:cNvPr>
          <p:cNvSpPr txBox="1"/>
          <p:nvPr/>
        </p:nvSpPr>
        <p:spPr>
          <a:xfrm>
            <a:off x="1750422" y="4623640"/>
            <a:ext cx="103210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418FE-BCBB-4C26-8145-D0B3D6EEEBBF}"/>
              </a:ext>
            </a:extLst>
          </p:cNvPr>
          <p:cNvSpPr txBox="1"/>
          <p:nvPr/>
        </p:nvSpPr>
        <p:spPr>
          <a:xfrm>
            <a:off x="2917321" y="4623640"/>
            <a:ext cx="327700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err="1">
                <a:solidFill>
                  <a:srgbClr val="0000FF"/>
                </a:solidFill>
                <a:latin typeface="Segoe Print" panose="02000600000000000000" pitchFamily="2" charset="0"/>
              </a:rPr>
              <a:t>Bapt</a:t>
            </a: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 = Saved + Bel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0ACC5E-CDA9-4701-B7D7-315DE6A13AB3}"/>
              </a:ext>
            </a:extLst>
          </p:cNvPr>
          <p:cNvSpPr txBox="1"/>
          <p:nvPr/>
        </p:nvSpPr>
        <p:spPr>
          <a:xfrm>
            <a:off x="1750422" y="4088734"/>
            <a:ext cx="327700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u="sng" dirty="0">
                <a:solidFill>
                  <a:srgbClr val="0000FF"/>
                </a:solidFill>
                <a:latin typeface="Segoe Print" panose="02000600000000000000" pitchFamily="2" charset="0"/>
              </a:rPr>
              <a:t>Mark 16:16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D52501-9B53-4E36-BB31-9AF2326CC77E}"/>
              </a:ext>
            </a:extLst>
          </p:cNvPr>
          <p:cNvSpPr txBox="1"/>
          <p:nvPr/>
        </p:nvSpPr>
        <p:spPr>
          <a:xfrm>
            <a:off x="1766296" y="5158546"/>
            <a:ext cx="103210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Man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25F548-C733-4C26-9A5B-7E7E4B59880F}"/>
              </a:ext>
            </a:extLst>
          </p:cNvPr>
          <p:cNvSpPr txBox="1"/>
          <p:nvPr/>
        </p:nvSpPr>
        <p:spPr>
          <a:xfrm>
            <a:off x="2933195" y="5158546"/>
            <a:ext cx="327700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Bel = Saved + </a:t>
            </a:r>
            <a:r>
              <a:rPr lang="en-US" sz="2000" b="1" dirty="0" err="1">
                <a:solidFill>
                  <a:srgbClr val="0000FF"/>
                </a:solidFill>
                <a:latin typeface="Segoe Print" panose="02000600000000000000" pitchFamily="2" charset="0"/>
              </a:rPr>
              <a:t>Bapt</a:t>
            </a:r>
            <a:endParaRPr lang="en-US" sz="2000" b="1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68656F-398A-4821-AFB0-397C33DAB983}"/>
              </a:ext>
            </a:extLst>
          </p:cNvPr>
          <p:cNvSpPr txBox="1"/>
          <p:nvPr/>
        </p:nvSpPr>
        <p:spPr>
          <a:xfrm>
            <a:off x="1750422" y="5675490"/>
            <a:ext cx="103210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Jesus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B0BF69-34A6-4CA3-8E92-5C104A06F5CD}"/>
              </a:ext>
            </a:extLst>
          </p:cNvPr>
          <p:cNvSpPr txBox="1"/>
          <p:nvPr/>
        </p:nvSpPr>
        <p:spPr>
          <a:xfrm>
            <a:off x="2917321" y="5675490"/>
            <a:ext cx="327700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Bel + </a:t>
            </a:r>
            <a:r>
              <a:rPr lang="en-US" sz="2000" b="1" dirty="0" err="1">
                <a:solidFill>
                  <a:srgbClr val="0000FF"/>
                </a:solidFill>
                <a:latin typeface="Segoe Print" panose="02000600000000000000" pitchFamily="2" charset="0"/>
              </a:rPr>
              <a:t>Bapt</a:t>
            </a: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 = Saved</a:t>
            </a:r>
          </a:p>
        </p:txBody>
      </p:sp>
    </p:spTree>
    <p:extLst>
      <p:ext uri="{BB962C8B-B14F-4D97-AF65-F5344CB8AC3E}">
        <p14:creationId xmlns:p14="http://schemas.microsoft.com/office/powerpoint/2010/main" val="31055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DF9231-BBEA-44A2-8AEE-9A081FFFE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04638-0A8D-4724-9FA9-9A2656723BD3}"/>
              </a:ext>
            </a:extLst>
          </p:cNvPr>
          <p:cNvSpPr txBox="1"/>
          <p:nvPr/>
        </p:nvSpPr>
        <p:spPr>
          <a:xfrm>
            <a:off x="8154123" y="5512508"/>
            <a:ext cx="162897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baptism</a:t>
            </a:r>
          </a:p>
        </p:txBody>
      </p:sp>
    </p:spTree>
    <p:extLst>
      <p:ext uri="{BB962C8B-B14F-4D97-AF65-F5344CB8AC3E}">
        <p14:creationId xmlns:p14="http://schemas.microsoft.com/office/powerpoint/2010/main" val="34187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7A33D1-74BB-4442-A00B-A9B16662D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1C4CA-9A72-40DC-8383-F2A1B8F81C42}"/>
              </a:ext>
            </a:extLst>
          </p:cNvPr>
          <p:cNvSpPr txBox="1"/>
          <p:nvPr/>
        </p:nvSpPr>
        <p:spPr>
          <a:xfrm>
            <a:off x="7967312" y="4096662"/>
            <a:ext cx="2091089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immediately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04170-AF36-4E84-8989-4FB1EE3B6407}"/>
              </a:ext>
            </a:extLst>
          </p:cNvPr>
          <p:cNvSpPr txBox="1"/>
          <p:nvPr/>
        </p:nvSpPr>
        <p:spPr>
          <a:xfrm>
            <a:off x="9507648" y="4652185"/>
            <a:ext cx="2091089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>
                <a:solidFill>
                  <a:srgbClr val="0000FF"/>
                </a:solidFill>
                <a:latin typeface="Segoe Print" panose="02000600000000000000" pitchFamily="2" charset="0"/>
              </a:rPr>
              <a:t>today</a:t>
            </a:r>
            <a:endParaRPr lang="en-US" sz="2000" b="1" dirty="0">
              <a:solidFill>
                <a:srgbClr val="0000FF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945A2-E534-4B1D-897E-26A1A0588A15}"/>
              </a:ext>
            </a:extLst>
          </p:cNvPr>
          <p:cNvSpPr txBox="1"/>
          <p:nvPr/>
        </p:nvSpPr>
        <p:spPr>
          <a:xfrm>
            <a:off x="7637932" y="5004418"/>
            <a:ext cx="223365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may not be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C0620-928B-4713-89E7-DB3AADDFEA05}"/>
              </a:ext>
            </a:extLst>
          </p:cNvPr>
          <p:cNvSpPr txBox="1"/>
          <p:nvPr/>
        </p:nvSpPr>
        <p:spPr>
          <a:xfrm>
            <a:off x="7690999" y="5256239"/>
            <a:ext cx="223365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tomorrow</a:t>
            </a:r>
          </a:p>
        </p:txBody>
      </p:sp>
    </p:spTree>
    <p:extLst>
      <p:ext uri="{BB962C8B-B14F-4D97-AF65-F5344CB8AC3E}">
        <p14:creationId xmlns:p14="http://schemas.microsoft.com/office/powerpoint/2010/main" val="31996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C577DE-0D29-4A68-AD8D-84B71931E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2933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7970F28-C662-4A03-97A0-196157F0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CCF77-702F-40F1-B4B1-184C7D65BA25}"/>
              </a:ext>
            </a:extLst>
          </p:cNvPr>
          <p:cNvSpPr/>
          <p:nvPr/>
        </p:nvSpPr>
        <p:spPr>
          <a:xfrm>
            <a:off x="6254151" y="224287"/>
            <a:ext cx="4097547" cy="646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E182192-B7C2-4823-AA22-C56F6187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0F8EC2-369D-4186-87BA-3C8739214574}"/>
              </a:ext>
            </a:extLst>
          </p:cNvPr>
          <p:cNvSpPr txBox="1"/>
          <p:nvPr/>
        </p:nvSpPr>
        <p:spPr>
          <a:xfrm>
            <a:off x="9008044" y="4400202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breaking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9A5AF9-E7EC-45F9-9A8B-927163C44FB3}"/>
              </a:ext>
            </a:extLst>
          </p:cNvPr>
          <p:cNvSpPr txBox="1"/>
          <p:nvPr/>
        </p:nvSpPr>
        <p:spPr>
          <a:xfrm>
            <a:off x="8246044" y="4620562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the law of God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697E1-42F8-4B95-86E6-65C24ED7BDFD}"/>
              </a:ext>
            </a:extLst>
          </p:cNvPr>
          <p:cNvSpPr txBox="1"/>
          <p:nvPr/>
        </p:nvSpPr>
        <p:spPr>
          <a:xfrm>
            <a:off x="8221462" y="5699953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separates 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ED537-9F3B-498D-AA3C-240BF486756F}"/>
              </a:ext>
            </a:extLst>
          </p:cNvPr>
          <p:cNvSpPr txBox="1"/>
          <p:nvPr/>
        </p:nvSpPr>
        <p:spPr>
          <a:xfrm>
            <a:off x="8255876" y="5936575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from God</a:t>
            </a:r>
          </a:p>
        </p:txBody>
      </p:sp>
    </p:spTree>
    <p:extLst>
      <p:ext uri="{BB962C8B-B14F-4D97-AF65-F5344CB8AC3E}">
        <p14:creationId xmlns:p14="http://schemas.microsoft.com/office/powerpoint/2010/main" val="3535983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EA6E5F3-9C46-4385-895E-9D1707D8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E83047-9254-4087-93A3-0E45F7B738EF}"/>
              </a:ext>
            </a:extLst>
          </p:cNvPr>
          <p:cNvSpPr txBox="1"/>
          <p:nvPr/>
        </p:nvSpPr>
        <p:spPr>
          <a:xfrm>
            <a:off x="7877335" y="1194886"/>
            <a:ext cx="129616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death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D21AD-C220-41A5-A2D6-AB75BE713439}"/>
              </a:ext>
            </a:extLst>
          </p:cNvPr>
          <p:cNvSpPr txBox="1"/>
          <p:nvPr/>
        </p:nvSpPr>
        <p:spPr>
          <a:xfrm>
            <a:off x="8978547" y="1902809"/>
            <a:ext cx="63740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3CD1C-6782-432C-A4C1-FA4DEAD888B9}"/>
              </a:ext>
            </a:extLst>
          </p:cNvPr>
          <p:cNvSpPr txBox="1"/>
          <p:nvPr/>
        </p:nvSpPr>
        <p:spPr>
          <a:xfrm>
            <a:off x="9026015" y="2114469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they were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2EE3A-A17C-4A8D-B1BE-3DE290DF4DCD}"/>
              </a:ext>
            </a:extLst>
          </p:cNvPr>
          <p:cNvSpPr txBox="1"/>
          <p:nvPr/>
        </p:nvSpPr>
        <p:spPr>
          <a:xfrm>
            <a:off x="7503709" y="2324997"/>
            <a:ext cx="2849659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separated from God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3464BB-6DA5-41A1-BF57-4E0D7AB7703A}"/>
              </a:ext>
            </a:extLst>
          </p:cNvPr>
          <p:cNvSpPr txBox="1"/>
          <p:nvPr/>
        </p:nvSpPr>
        <p:spPr>
          <a:xfrm>
            <a:off x="8073980" y="5412925"/>
            <a:ext cx="53907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CEE884-55B2-4F39-94A8-C5891B01FBEF}"/>
              </a:ext>
            </a:extLst>
          </p:cNvPr>
          <p:cNvSpPr txBox="1"/>
          <p:nvPr/>
        </p:nvSpPr>
        <p:spPr>
          <a:xfrm>
            <a:off x="8543492" y="5954429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forever</a:t>
            </a:r>
          </a:p>
        </p:txBody>
      </p:sp>
    </p:spTree>
    <p:extLst>
      <p:ext uri="{BB962C8B-B14F-4D97-AF65-F5344CB8AC3E}">
        <p14:creationId xmlns:p14="http://schemas.microsoft.com/office/powerpoint/2010/main" val="15988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34AC81-0E15-43C1-8F62-D07EE1C0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6BF2BE-ACF4-4B19-887E-82B4C5B5B9FF}"/>
              </a:ext>
            </a:extLst>
          </p:cNvPr>
          <p:cNvSpPr txBox="1"/>
          <p:nvPr/>
        </p:nvSpPr>
        <p:spPr>
          <a:xfrm>
            <a:off x="8853651" y="3879943"/>
            <a:ext cx="70330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gift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B04BE-45A0-4200-B840-A14942A54A6C}"/>
              </a:ext>
            </a:extLst>
          </p:cNvPr>
          <p:cNvSpPr txBox="1"/>
          <p:nvPr/>
        </p:nvSpPr>
        <p:spPr>
          <a:xfrm>
            <a:off x="8162468" y="4921312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His own Son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23229-EB19-4744-8078-24B90D6DBDAB}"/>
              </a:ext>
            </a:extLst>
          </p:cNvPr>
          <p:cNvSpPr txBox="1"/>
          <p:nvPr/>
        </p:nvSpPr>
        <p:spPr>
          <a:xfrm>
            <a:off x="8840899" y="5127790"/>
            <a:ext cx="169263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He loves 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F6B25B-AF1D-4046-BFEA-EAA3FBE50CE2}"/>
              </a:ext>
            </a:extLst>
          </p:cNvPr>
          <p:cNvSpPr txBox="1"/>
          <p:nvPr/>
        </p:nvSpPr>
        <p:spPr>
          <a:xfrm>
            <a:off x="8866662" y="5577018"/>
            <a:ext cx="184066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to save man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85E598-DFC1-4413-8B8D-151904D60659}"/>
              </a:ext>
            </a:extLst>
          </p:cNvPr>
          <p:cNvSpPr txBox="1"/>
          <p:nvPr/>
        </p:nvSpPr>
        <p:spPr>
          <a:xfrm>
            <a:off x="8211630" y="5962681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forgiveness of sins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8176-9935-4501-9492-22603C550BFF}"/>
              </a:ext>
            </a:extLst>
          </p:cNvPr>
          <p:cNvSpPr txBox="1"/>
          <p:nvPr/>
        </p:nvSpPr>
        <p:spPr>
          <a:xfrm>
            <a:off x="8846998" y="6157479"/>
            <a:ext cx="1467041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3024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9D883C-9DF6-483E-94A7-DEF3C3445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8D89F-A7A4-4EC2-B6D3-F8AF55E59CEF}"/>
              </a:ext>
            </a:extLst>
          </p:cNvPr>
          <p:cNvSpPr txBox="1"/>
          <p:nvPr/>
        </p:nvSpPr>
        <p:spPr>
          <a:xfrm>
            <a:off x="7956581" y="2955712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Jesus Christ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76C8255-99FC-419F-9A2F-810A7B054539}"/>
              </a:ext>
            </a:extLst>
          </p:cNvPr>
          <p:cNvSpPr txBox="1"/>
          <p:nvPr/>
        </p:nvSpPr>
        <p:spPr>
          <a:xfrm>
            <a:off x="9035841" y="3388687"/>
            <a:ext cx="1120879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1E743EA-8A6E-4F4D-9B3B-25ECBF25FF59}"/>
              </a:ext>
            </a:extLst>
          </p:cNvPr>
          <p:cNvSpPr txBox="1"/>
          <p:nvPr/>
        </p:nvSpPr>
        <p:spPr>
          <a:xfrm>
            <a:off x="8836566" y="3973349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all things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F01FE1A-37BE-47F8-B3A9-8B0ADD524DF9}"/>
              </a:ext>
            </a:extLst>
          </p:cNvPr>
          <p:cNvSpPr txBox="1"/>
          <p:nvPr/>
        </p:nvSpPr>
        <p:spPr>
          <a:xfrm>
            <a:off x="9283932" y="4745487"/>
            <a:ext cx="951444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F01DE-008B-4A97-9971-AB7269E08FC0}"/>
              </a:ext>
            </a:extLst>
          </p:cNvPr>
          <p:cNvSpPr txBox="1"/>
          <p:nvPr/>
        </p:nvSpPr>
        <p:spPr>
          <a:xfrm>
            <a:off x="9284723" y="2235163"/>
            <a:ext cx="40829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428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9" grpId="0"/>
      <p:bldP spid="8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3BA401-7588-4AD7-B88D-336C3B3AB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8EAB0-7C52-4240-9249-91C21E3888F8}"/>
              </a:ext>
            </a:extLst>
          </p:cNvPr>
          <p:cNvSpPr txBox="1"/>
          <p:nvPr/>
        </p:nvSpPr>
        <p:spPr>
          <a:xfrm>
            <a:off x="8245054" y="1157106"/>
            <a:ext cx="61381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8CFAD7-7183-4255-9660-69CAE0C0D433}"/>
              </a:ext>
            </a:extLst>
          </p:cNvPr>
          <p:cNvSpPr txBox="1"/>
          <p:nvPr/>
        </p:nvSpPr>
        <p:spPr>
          <a:xfrm>
            <a:off x="8650280" y="1923325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obey Christ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106FA2-888A-43AB-95F1-81EE8064F8D1}"/>
              </a:ext>
            </a:extLst>
          </p:cNvPr>
          <p:cNvSpPr txBox="1"/>
          <p:nvPr/>
        </p:nvSpPr>
        <p:spPr>
          <a:xfrm>
            <a:off x="9582085" y="2414938"/>
            <a:ext cx="75161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E6FBF-15CB-44EE-9994-8E271EE74E07}"/>
              </a:ext>
            </a:extLst>
          </p:cNvPr>
          <p:cNvSpPr txBox="1"/>
          <p:nvPr/>
        </p:nvSpPr>
        <p:spPr>
          <a:xfrm>
            <a:off x="8414309" y="2800975"/>
            <a:ext cx="2060228" cy="32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obey God’s will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12674D-E06E-4E6B-B6CA-488D55D5EFFE}"/>
              </a:ext>
            </a:extLst>
          </p:cNvPr>
          <p:cNvSpPr txBox="1"/>
          <p:nvPr/>
        </p:nvSpPr>
        <p:spPr>
          <a:xfrm>
            <a:off x="8190452" y="3405825"/>
            <a:ext cx="71547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God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334068-FE06-43F0-BF8A-C8861E28D870}"/>
              </a:ext>
            </a:extLst>
          </p:cNvPr>
          <p:cNvSpPr txBox="1"/>
          <p:nvPr/>
        </p:nvSpPr>
        <p:spPr>
          <a:xfrm>
            <a:off x="9106955" y="3757391"/>
            <a:ext cx="137741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man</a:t>
            </a:r>
          </a:p>
        </p:txBody>
      </p:sp>
    </p:spTree>
    <p:extLst>
      <p:ext uri="{BB962C8B-B14F-4D97-AF65-F5344CB8AC3E}">
        <p14:creationId xmlns:p14="http://schemas.microsoft.com/office/powerpoint/2010/main" val="21246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FA04BB-B5D4-4267-9862-F1932108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D394D-6639-499F-A7EB-ADC1305CF2CC}"/>
              </a:ext>
            </a:extLst>
          </p:cNvPr>
          <p:cNvSpPr txBox="1"/>
          <p:nvPr/>
        </p:nvSpPr>
        <p:spPr>
          <a:xfrm>
            <a:off x="8219156" y="3525908"/>
            <a:ext cx="14066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believe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8F933-634C-4982-9B87-1C8564A9CC7F}"/>
              </a:ext>
            </a:extLst>
          </p:cNvPr>
          <p:cNvSpPr txBox="1"/>
          <p:nvPr/>
        </p:nvSpPr>
        <p:spPr>
          <a:xfrm>
            <a:off x="7795615" y="4225560"/>
            <a:ext cx="1902888" cy="32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is God’s 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87747-B78A-4C1D-873A-2FFD066F8DA9}"/>
              </a:ext>
            </a:extLst>
          </p:cNvPr>
          <p:cNvSpPr txBox="1"/>
          <p:nvPr/>
        </p:nvSpPr>
        <p:spPr>
          <a:xfrm>
            <a:off x="8922468" y="4018613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Jesus Christ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AABF0-59E7-4305-BC63-6587E9AE6ECA}"/>
              </a:ext>
            </a:extLst>
          </p:cNvPr>
          <p:cNvSpPr txBox="1"/>
          <p:nvPr/>
        </p:nvSpPr>
        <p:spPr>
          <a:xfrm>
            <a:off x="7795615" y="5267105"/>
            <a:ext cx="213496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die in my sins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CD3D9A-647C-42B3-A97A-B52A2CCF2306}"/>
              </a:ext>
            </a:extLst>
          </p:cNvPr>
          <p:cNvSpPr txBox="1"/>
          <p:nvPr/>
        </p:nvSpPr>
        <p:spPr>
          <a:xfrm>
            <a:off x="6945125" y="2730461"/>
            <a:ext cx="3319754" cy="32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Believe Jesus is God’s Son</a:t>
            </a:r>
          </a:p>
        </p:txBody>
      </p:sp>
    </p:spTree>
    <p:extLst>
      <p:ext uri="{BB962C8B-B14F-4D97-AF65-F5344CB8AC3E}">
        <p14:creationId xmlns:p14="http://schemas.microsoft.com/office/powerpoint/2010/main" val="40195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F9E9C4-955C-4E7D-8310-68A28E76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C33077-9C2F-40D5-89AE-38D84ACBA642}"/>
              </a:ext>
            </a:extLst>
          </p:cNvPr>
          <p:cNvSpPr txBox="1"/>
          <p:nvPr/>
        </p:nvSpPr>
        <p:spPr>
          <a:xfrm>
            <a:off x="7760780" y="3511291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repent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8AC2F-D39F-454A-BB7F-D8BA04B96272}"/>
              </a:ext>
            </a:extLst>
          </p:cNvPr>
          <p:cNvSpPr txBox="1"/>
          <p:nvPr/>
        </p:nvSpPr>
        <p:spPr>
          <a:xfrm>
            <a:off x="7610169" y="4214298"/>
            <a:ext cx="276286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regret doing wrong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6AAFCF-A998-466A-9DED-38F0A362EA93}"/>
              </a:ext>
            </a:extLst>
          </p:cNvPr>
          <p:cNvSpPr txBox="1"/>
          <p:nvPr/>
        </p:nvSpPr>
        <p:spPr>
          <a:xfrm>
            <a:off x="7649496" y="4436112"/>
            <a:ext cx="276286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and decide to turn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F9CEDB-F1E2-4F15-8A76-C50DB913E495}"/>
              </a:ext>
            </a:extLst>
          </p:cNvPr>
          <p:cNvSpPr txBox="1"/>
          <p:nvPr/>
        </p:nvSpPr>
        <p:spPr>
          <a:xfrm>
            <a:off x="7973962" y="5263873"/>
            <a:ext cx="2762863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perish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844988-6E52-4447-9027-E69582C92258}"/>
              </a:ext>
            </a:extLst>
          </p:cNvPr>
          <p:cNvSpPr txBox="1"/>
          <p:nvPr/>
        </p:nvSpPr>
        <p:spPr>
          <a:xfrm>
            <a:off x="7344701" y="2260519"/>
            <a:ext cx="291034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Repent from my sins </a:t>
            </a:r>
          </a:p>
        </p:txBody>
      </p:sp>
    </p:spTree>
    <p:extLst>
      <p:ext uri="{BB962C8B-B14F-4D97-AF65-F5344CB8AC3E}">
        <p14:creationId xmlns:p14="http://schemas.microsoft.com/office/powerpoint/2010/main" val="2334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157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42</cp:revision>
  <dcterms:created xsi:type="dcterms:W3CDTF">2020-01-09T23:43:56Z</dcterms:created>
  <dcterms:modified xsi:type="dcterms:W3CDTF">2020-01-26T22:41:08Z</dcterms:modified>
</cp:coreProperties>
</file>