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1440" r:id="rId2"/>
    <p:sldId id="2173" r:id="rId3"/>
    <p:sldId id="2337" r:id="rId4"/>
    <p:sldId id="2345" r:id="rId5"/>
    <p:sldId id="2346" r:id="rId6"/>
    <p:sldId id="2352" r:id="rId7"/>
    <p:sldId id="2361" r:id="rId8"/>
    <p:sldId id="2370" r:id="rId9"/>
    <p:sldId id="2381" r:id="rId10"/>
    <p:sldId id="2383" r:id="rId11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77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3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1231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195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9882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8571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081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348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An Example to All Believers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Matt. 7:24-29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Your Response to Hearing Christ Preached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the Church of the Bible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4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Text—Matt. 7:24-29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26473" y="1787876"/>
            <a:ext cx="11037453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"Therefore whoever hears these sayings of Mine, and does them, I will liken him to a wise man who built his house on the rock: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and the rain descended, the floods came, and the winds blew and beat on that house; and it did not fall, for it was founded on the rock.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"But everyone who hears these sayings of Mine, and does not do them, will be like a foolish man who built his house on the sand: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and the rain descended, the floods came, and the winds blew and beat on that house; and it fell. And great was its fall."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  And so it was, when Jesus had ended these sayings, that the people were astonished at His teaching,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for He taught them as one having authority, and not as the scribes. </a:t>
            </a: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An Example to All Believers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6" y="1584855"/>
            <a:ext cx="1095432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all builders of our lives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want to serve God in all the ways we can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lesson looks at the life of a “member” of the church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a study of how one ordinary “member” wisely built his life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example of Philip (not the apostle) in the book of Acts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us learn to be wise builders, doing what Jesus said</a:t>
            </a:r>
          </a:p>
        </p:txBody>
      </p:sp>
    </p:spTree>
    <p:extLst>
      <p:ext uri="{BB962C8B-B14F-4D97-AF65-F5344CB8AC3E}">
        <p14:creationId xmlns:p14="http://schemas.microsoft.com/office/powerpoint/2010/main" val="322967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Christian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6" y="1612563"/>
            <a:ext cx="1095432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is first mentioned in Acts 6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Background—events from Pentecost, Acts 2 until Acts 6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grave problem developed, neglect of important members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apostles—“You select, and we will appoint”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Philip, a member of the church, had  good reputation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Philip, a member of the church, was full of the Spirit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Philip, a member, was seen as being wise, full of wisdom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Chosen by other members, trusted to work to solve problem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Apostles prayed &amp; laid hands on them, appointed them (cf. 13:3)</a:t>
            </a:r>
          </a:p>
        </p:txBody>
      </p:sp>
    </p:spTree>
    <p:extLst>
      <p:ext uri="{BB962C8B-B14F-4D97-AF65-F5344CB8AC3E}">
        <p14:creationId xmlns:p14="http://schemas.microsoft.com/office/powerpoint/2010/main" val="148825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"Deacon"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00364" y="1612563"/>
            <a:ext cx="1095432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Obviously, the problem was solved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now one of seven members in church, now 7 “servants”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 then focuses on another servant, Stephen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Stephen, filled with wisdom &amp; the Spirit and was teaching (6:10)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saw the persecution now vastly increased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Persecution arose, the church was scattered, all were teachers</a:t>
            </a:r>
            <a:endParaRPr lang="en-US" altLang="en-US" sz="3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8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"Deacon"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00364" y="1612563"/>
            <a:ext cx="1095432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Obviously, the problem was solved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now one of seven members in church, now 7 “servants”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 then focuses on another servant, Stephen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Stephen, filled with wisdom &amp; the Spirit and was teaching (6:10)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saw the persecution now vastly increased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members of the church scattered, all were teachers</a:t>
            </a:r>
          </a:p>
        </p:txBody>
      </p:sp>
    </p:spTree>
    <p:extLst>
      <p:ext uri="{BB962C8B-B14F-4D97-AF65-F5344CB8AC3E}">
        <p14:creationId xmlns:p14="http://schemas.microsoft.com/office/powerpoint/2010/main" val="301554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“Teacher” (Evangelist)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398708" y="1585016"/>
            <a:ext cx="11313000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Philip, the evangelist, goes to Samaria (Acts 8:1-25)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Evangelist is not a title—cf. Simon the tanner, John the </a:t>
            </a:r>
            <a:r>
              <a:rPr lang="en-US" alt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baptist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Christians were evangelists (8:4)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the evangelist (Acts 21:8); not Philip the apostle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the outcast, goes to the outcast Samaritans 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plan announced by Jesus in Acts 1:8 and Matt. 13:1-23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preached Christ (8:5), the church &amp; authority of Jesus (8:12)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Resulted in faith and baptism (cf. Mark 16:15-16)—WHY?</a:t>
            </a:r>
          </a:p>
          <a:p>
            <a:pPr marL="517525" lvl="2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is this neglected today, are we really preaching Christ?</a:t>
            </a:r>
          </a:p>
          <a:p>
            <a:pPr marL="517525" lvl="2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are evangelists and seed sowers, not soil inspectors</a:t>
            </a:r>
          </a:p>
        </p:txBody>
      </p:sp>
    </p:spTree>
    <p:extLst>
      <p:ext uri="{BB962C8B-B14F-4D97-AF65-F5344CB8AC3E}">
        <p14:creationId xmlns:p14="http://schemas.microsoft.com/office/powerpoint/2010/main" val="13341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“Teacher” (Evangelist)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3" y="1575777"/>
            <a:ext cx="11009749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goes to deserted road near Gaza (Acts 8:22-40)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“Evangelists” are NOT leaders of the biggest churches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no knowledge of the one soul he would meet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ran to chariot—impact of this on the Ethiopian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 study where the soul was (cf. Paul in Athens &amp; Lystra)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preached Christ to him, the same message as in Samaria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results was the same results—belief and baptism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urgency of baptism—“Is there any reason I cannot do it now?”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audience shows baptism in NOT to show the world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Preaching Jesus always leads to faith and baptism</a:t>
            </a:r>
            <a:endParaRPr lang="en-US" altLang="en-US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0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Philip, the Leader of His Family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3" y="1575777"/>
            <a:ext cx="11009749" cy="4729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 mention of Philip in Acts 21:8 in Caesarea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was always, “Philip, the member”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was always, “Philip, the servant”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was always, “Philip, the evangelist”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Caesarea, he used his house to serve others</a:t>
            </a:r>
          </a:p>
          <a:p>
            <a:pPr marL="517525" lvl="1" indent="-341313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34131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Caesarea, he had taught four daughters, who became servants</a:t>
            </a:r>
          </a:p>
          <a:p>
            <a:pPr marL="176212" lvl="1">
              <a:spcAft>
                <a:spcPts val="500"/>
              </a:spcAft>
              <a:buClr>
                <a:schemeClr val="bg1"/>
              </a:buClr>
              <a:tabLst>
                <a:tab pos="341313" algn="l"/>
              </a:tabLst>
            </a:pP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4625" lvl="1" indent="-174625" algn="ctr">
              <a:spcAft>
                <a:spcPts val="500"/>
              </a:spcAft>
              <a:buClr>
                <a:schemeClr val="bg1"/>
              </a:buClr>
              <a:tabLst>
                <a:tab pos="341313" algn="l"/>
              </a:tabLst>
            </a:pPr>
            <a:r>
              <a:rPr lang="en-US" alt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 in the blank, put your name where Philip’s name is:</a:t>
            </a:r>
          </a:p>
          <a:p>
            <a:pPr marL="174625" lvl="1" indent="-174625" algn="ctr">
              <a:spcAft>
                <a:spcPts val="500"/>
              </a:spcAft>
              <a:buClr>
                <a:schemeClr val="bg1"/>
              </a:buClr>
              <a:tabLst>
                <a:tab pos="341313" algn="l"/>
              </a:tabLst>
            </a:pPr>
            <a:r>
              <a:rPr lang="en-US" alt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 was always, Philip the  ________</a:t>
            </a:r>
          </a:p>
        </p:txBody>
      </p:sp>
    </p:spTree>
    <p:extLst>
      <p:ext uri="{BB962C8B-B14F-4D97-AF65-F5344CB8AC3E}">
        <p14:creationId xmlns:p14="http://schemas.microsoft.com/office/powerpoint/2010/main" val="427327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916</Words>
  <Application>Microsoft Office PowerPoint</Application>
  <PresentationFormat>Widescreen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An Example to All Believers</vt:lpstr>
      <vt:lpstr>Text—Matt. 7:24-29</vt:lpstr>
      <vt:lpstr>Philip, An Example to All Believers</vt:lpstr>
      <vt:lpstr>Philip, the Christian</vt:lpstr>
      <vt:lpstr>Philip, the "Deacon"</vt:lpstr>
      <vt:lpstr>Philip, the "Deacon"</vt:lpstr>
      <vt:lpstr>Philip, the “Teacher” (Evangelist)</vt:lpstr>
      <vt:lpstr>Philip, the “Teacher” (Evangelist)</vt:lpstr>
      <vt:lpstr>Philip, the Leader of His Family</vt:lpstr>
      <vt:lpstr>Your Response to Hearing Christ Preached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461</cp:revision>
  <cp:lastPrinted>2019-10-27T10:46:19Z</cp:lastPrinted>
  <dcterms:modified xsi:type="dcterms:W3CDTF">2020-01-26T19:03:08Z</dcterms:modified>
</cp:coreProperties>
</file>