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926F-E366-4EC5-B756-E1DBE53E1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AF854-3B80-4727-8394-41F154BE5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D4823-25EC-44EC-B8AA-71C32ED7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CA99E-8B8A-4B25-844A-F1DE10FB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27557-6E5E-4E67-8CFC-202D7042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9778497-ECF8-4D25-B264-1A2344947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3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81BB-DB0D-42F2-9BFC-F470C001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5525B-4F2F-48FE-ACA8-AFA9E34A6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F7628-1053-416B-AF62-D089A9F4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9C9B5-5B05-490F-8236-1067AE50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FCB32-99D3-4021-8CB7-4A0779AB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0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C14C3-AD52-4230-ABF1-3F9BFF06A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8609E-29CA-4119-A608-81EDA845E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2D07B-B389-4FC1-B8E7-783BC89E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7B9C9-7A56-48A0-8EF5-CB77D281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2101C-1909-4BC6-9BF9-82E2DA0C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65CC-AF14-4163-8668-6749BEB4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3531-9369-4CDA-B576-5695D9D2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7A0D7-F113-48A6-B990-03678D50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2564E-B3C1-46B0-ABCF-2472C13A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E719-EA21-4B16-B641-03D37B2F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6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C8CE-DD83-4FD4-A79D-C2BEF904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9C20D-C21E-4D0B-A868-F91B57E73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59E76-2741-4F79-92C3-7066396E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C5740-C652-43E2-8765-8A4F3906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FACCD-FBBB-4AED-8DA1-CC6CFFD5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C39A-B331-47F5-BEE9-4A634B0E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74B62-0FFD-4C35-A4AB-D80341202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42E20-5984-4305-A9B6-8C9DCF9BB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06C30-F410-4B6E-A147-7F1B611B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D5C7D-C649-4ED6-998E-E616B869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799C5-772A-4C65-BA42-619010CE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2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7939-E852-4979-9D85-2F4510EE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25B13-6DC1-4F95-937F-12E898121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9B8CE-2352-4A07-B285-23284995D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1C0-693A-48FA-8AAC-E432AF8ED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A40AD-45EF-42C1-8C3B-B2CF9CD6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FC2B0-BB09-4C05-8866-091593A4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41854-A4B8-4BBD-92ED-EAD18141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A14A9-1AC9-4443-9BED-DF2ECAC1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8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25BD-A6E8-43D7-AB1D-9E17F167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6693A-70AF-4350-B08A-B65C1A42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36378-48B8-4A16-B531-197F8BF1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2CD5E-B5DD-4D72-8753-353B52B08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5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ADD2059-CF58-40F2-866F-EE946A828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4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A366-5135-4119-A71E-500A77325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35186-F278-4D41-8616-447B6DE40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3D147-9F6C-4D86-A6F1-6FE70C0E1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4A838-DB88-453B-B7B5-F42C6F42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F7EA2-47C7-45B8-9529-B53332F0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84120-8C8C-4C02-94B4-C2B16824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AB2EB-854F-4416-9ACC-8F7E0717A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5A251-C01E-4074-B1FC-13ED08C47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9CEF5-AC16-4A2E-999C-744F18528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AA75E-B1FF-4F6E-9892-E1E8DF128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DDAC-0C3B-4377-9AB9-AE32D1785EB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4BD8E-B942-41B3-B549-BE91D2B9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3FA-61CF-4C9B-BB7F-DDBA4440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7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2DD6A-8897-4621-A915-6D301CDD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A967F-3723-41AA-9089-F4C3B88AE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5C25-843C-4299-9805-8420F0461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5DDAC-0C3B-4377-9AB9-AE32D1785EB1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DFBB-F55E-4916-AB41-90A06CB6F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20032-9E61-4CD4-B76C-E41DB3BBA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0208-6BAF-48C2-B154-4AD5E6F83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5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5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A18569-53A7-49DB-B9C8-8D1961073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327000-CC06-42BD-836C-482FC5C3A04A}"/>
              </a:ext>
            </a:extLst>
          </p:cNvPr>
          <p:cNvSpPr txBox="1"/>
          <p:nvPr/>
        </p:nvSpPr>
        <p:spPr>
          <a:xfrm>
            <a:off x="7521997" y="2047128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It must not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06895-CBC8-4510-8F2B-5DFC5060D08B}"/>
              </a:ext>
            </a:extLst>
          </p:cNvPr>
          <p:cNvSpPr txBox="1"/>
          <p:nvPr/>
        </p:nvSpPr>
        <p:spPr>
          <a:xfrm>
            <a:off x="8915368" y="3135697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Yes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AD5EB-4A33-4AB8-A76B-413C8882273A}"/>
              </a:ext>
            </a:extLst>
          </p:cNvPr>
          <p:cNvSpPr txBox="1"/>
          <p:nvPr/>
        </p:nvSpPr>
        <p:spPr>
          <a:xfrm>
            <a:off x="8577947" y="3702242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In the Bible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1D17B-5625-4DAD-9BB3-5F7BBF91F0F8}"/>
              </a:ext>
            </a:extLst>
          </p:cNvPr>
          <p:cNvSpPr txBox="1"/>
          <p:nvPr/>
        </p:nvSpPr>
        <p:spPr>
          <a:xfrm>
            <a:off x="7743184" y="5023664"/>
            <a:ext cx="240230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Christ, His Word</a:t>
            </a:r>
          </a:p>
        </p:txBody>
      </p:sp>
    </p:spTree>
    <p:extLst>
      <p:ext uri="{BB962C8B-B14F-4D97-AF65-F5344CB8AC3E}">
        <p14:creationId xmlns:p14="http://schemas.microsoft.com/office/powerpoint/2010/main" val="31258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971489-DBA7-4334-A78C-3984800AD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1055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21759B-3752-41D1-9D14-1832D3D9B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4187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8260D2-7B47-40DF-AE7F-5BAF10932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FCCF77-702F-40F1-B4B1-184C7D65BA25}"/>
              </a:ext>
            </a:extLst>
          </p:cNvPr>
          <p:cNvSpPr/>
          <p:nvPr/>
        </p:nvSpPr>
        <p:spPr>
          <a:xfrm>
            <a:off x="6254151" y="224287"/>
            <a:ext cx="4097547" cy="6461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0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8260D2-7B47-40DF-AE7F-5BAF10932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932F37-EB1C-40BD-A6A9-846782AFD4D2}"/>
              </a:ext>
            </a:extLst>
          </p:cNvPr>
          <p:cNvSpPr txBox="1"/>
          <p:nvPr/>
        </p:nvSpPr>
        <p:spPr>
          <a:xfrm>
            <a:off x="7616678" y="944731"/>
            <a:ext cx="39726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C9EA1-3973-43E3-968E-908E1FB4F697}"/>
              </a:ext>
            </a:extLst>
          </p:cNvPr>
          <p:cNvSpPr txBox="1"/>
          <p:nvPr/>
        </p:nvSpPr>
        <p:spPr>
          <a:xfrm>
            <a:off x="7616678" y="5750694"/>
            <a:ext cx="39726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0F8EC2-369D-4186-87BA-3C8739214574}"/>
              </a:ext>
            </a:extLst>
          </p:cNvPr>
          <p:cNvSpPr txBox="1"/>
          <p:nvPr/>
        </p:nvSpPr>
        <p:spPr>
          <a:xfrm>
            <a:off x="7616678" y="2777879"/>
            <a:ext cx="265619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the church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2E9A8-2FA6-41FC-BF20-BB7844950E9D}"/>
              </a:ext>
            </a:extLst>
          </p:cNvPr>
          <p:cNvSpPr txBox="1"/>
          <p:nvPr/>
        </p:nvSpPr>
        <p:spPr>
          <a:xfrm>
            <a:off x="7616678" y="3885184"/>
            <a:ext cx="265619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the church</a:t>
            </a:r>
          </a:p>
        </p:txBody>
      </p:sp>
    </p:spTree>
    <p:extLst>
      <p:ext uri="{BB962C8B-B14F-4D97-AF65-F5344CB8AC3E}">
        <p14:creationId xmlns:p14="http://schemas.microsoft.com/office/powerpoint/2010/main" val="35359834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36B0D4-37F7-4A43-9348-D39A9DBDC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8BB1E4-AF78-4CAF-ACDA-984747E23B3A}"/>
              </a:ext>
            </a:extLst>
          </p:cNvPr>
          <p:cNvSpPr txBox="1"/>
          <p:nvPr/>
        </p:nvSpPr>
        <p:spPr>
          <a:xfrm>
            <a:off x="8007096" y="1756389"/>
            <a:ext cx="39726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895E3-0AF8-43D6-83B1-5D010981F8C1}"/>
              </a:ext>
            </a:extLst>
          </p:cNvPr>
          <p:cNvSpPr txBox="1"/>
          <p:nvPr/>
        </p:nvSpPr>
        <p:spPr>
          <a:xfrm>
            <a:off x="8007096" y="2506403"/>
            <a:ext cx="39726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2F0A6-93B7-4DB7-B4D6-70DF485FFDE8}"/>
              </a:ext>
            </a:extLst>
          </p:cNvPr>
          <p:cNvSpPr txBox="1"/>
          <p:nvPr/>
        </p:nvSpPr>
        <p:spPr>
          <a:xfrm>
            <a:off x="8007096" y="3246143"/>
            <a:ext cx="39726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91111D-8DD3-4043-B960-7934FC93D841}"/>
              </a:ext>
            </a:extLst>
          </p:cNvPr>
          <p:cNvSpPr txBox="1"/>
          <p:nvPr/>
        </p:nvSpPr>
        <p:spPr>
          <a:xfrm>
            <a:off x="9833637" y="4170104"/>
            <a:ext cx="699892" cy="3424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5988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836F97-5726-47F6-8C17-A57B5E52D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2845B58-501A-4043-9D33-116C55D09827}"/>
              </a:ext>
            </a:extLst>
          </p:cNvPr>
          <p:cNvGrpSpPr/>
          <p:nvPr/>
        </p:nvGrpSpPr>
        <p:grpSpPr>
          <a:xfrm>
            <a:off x="8346143" y="979900"/>
            <a:ext cx="1938288" cy="342402"/>
            <a:chOff x="8346143" y="979900"/>
            <a:chExt cx="1938288" cy="34240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5917086-5AD4-4A67-84A9-456D9C0C0C26}"/>
                </a:ext>
              </a:extLst>
            </p:cNvPr>
            <p:cNvGrpSpPr/>
            <p:nvPr/>
          </p:nvGrpSpPr>
          <p:grpSpPr>
            <a:xfrm>
              <a:off x="9524144" y="979900"/>
              <a:ext cx="513707" cy="342402"/>
              <a:chOff x="9524144" y="979900"/>
              <a:chExt cx="513707" cy="342402"/>
            </a:xfrm>
          </p:grpSpPr>
          <p:pic>
            <p:nvPicPr>
              <p:cNvPr id="6" name="Picture 5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8C56DD89-F5E6-4206-A803-66928CEEF7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764" t="14288" r="9152" b="80719"/>
              <a:stretch/>
            </p:blipFill>
            <p:spPr>
              <a:xfrm>
                <a:off x="9852917" y="979900"/>
                <a:ext cx="184934" cy="342402"/>
              </a:xfrm>
              <a:prstGeom prst="rect">
                <a:avLst/>
              </a:prstGeom>
              <a:effectLst/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BA4D389-DF85-427B-8E2F-2504B648C6C6}"/>
                  </a:ext>
                </a:extLst>
              </p:cNvPr>
              <p:cNvSpPr/>
              <p:nvPr/>
            </p:nvSpPr>
            <p:spPr>
              <a:xfrm>
                <a:off x="9524144" y="979900"/>
                <a:ext cx="184934" cy="2632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FC98CD-6C94-4D62-A38E-6A77DF02BBEE}"/>
                </a:ext>
              </a:extLst>
            </p:cNvPr>
            <p:cNvSpPr txBox="1"/>
            <p:nvPr/>
          </p:nvSpPr>
          <p:spPr>
            <a:xfrm>
              <a:off x="8346143" y="979901"/>
              <a:ext cx="1938288" cy="342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2000" b="1" dirty="0">
                  <a:solidFill>
                    <a:srgbClr val="0000FF"/>
                  </a:solidFill>
                  <a:latin typeface="Segoe Print" panose="02000600000000000000" pitchFamily="2" charset="0"/>
                </a:rPr>
                <a:t>my church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968B602-8946-4C7C-8AC8-08A831163257}"/>
                </a:ext>
              </a:extLst>
            </p:cNvPr>
            <p:cNvCxnSpPr/>
            <p:nvPr/>
          </p:nvCxnSpPr>
          <p:spPr>
            <a:xfrm>
              <a:off x="8921750" y="1211423"/>
              <a:ext cx="901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59D8AF6-1577-4E47-A967-FCF6B1262D21}"/>
              </a:ext>
            </a:extLst>
          </p:cNvPr>
          <p:cNvSpPr txBox="1"/>
          <p:nvPr/>
        </p:nvSpPr>
        <p:spPr>
          <a:xfrm>
            <a:off x="9424854" y="1259949"/>
            <a:ext cx="699892" cy="3424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117A6-BB14-4B6B-A08F-B630D12DE910}"/>
              </a:ext>
            </a:extLst>
          </p:cNvPr>
          <p:cNvSpPr txBox="1"/>
          <p:nvPr/>
        </p:nvSpPr>
        <p:spPr>
          <a:xfrm>
            <a:off x="8267762" y="2100323"/>
            <a:ext cx="69989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28CA34-CBE5-46CF-A9DB-6CFAA7FFD782}"/>
              </a:ext>
            </a:extLst>
          </p:cNvPr>
          <p:cNvSpPr txBox="1"/>
          <p:nvPr/>
        </p:nvSpPr>
        <p:spPr>
          <a:xfrm>
            <a:off x="8272109" y="2844905"/>
            <a:ext cx="69989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14F81D-C54C-47E5-A5C1-AD5FDC52E341}"/>
              </a:ext>
            </a:extLst>
          </p:cNvPr>
          <p:cNvSpPr txBox="1"/>
          <p:nvPr/>
        </p:nvSpPr>
        <p:spPr>
          <a:xfrm>
            <a:off x="8524670" y="3672225"/>
            <a:ext cx="69989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9EE2C-ADD2-4CAD-A7C7-5AC92BBB1150}"/>
              </a:ext>
            </a:extLst>
          </p:cNvPr>
          <p:cNvSpPr txBox="1"/>
          <p:nvPr/>
        </p:nvSpPr>
        <p:spPr>
          <a:xfrm>
            <a:off x="7550339" y="4037984"/>
            <a:ext cx="907871" cy="31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0000FF"/>
                </a:solidFill>
                <a:latin typeface="Segoe Print" panose="02000600000000000000" pitchFamily="2" charset="0"/>
              </a:rPr>
              <a:t>same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091FA2-7665-4512-B3A4-8B67D2FFED38}"/>
              </a:ext>
            </a:extLst>
          </p:cNvPr>
          <p:cNvSpPr txBox="1"/>
          <p:nvPr/>
        </p:nvSpPr>
        <p:spPr>
          <a:xfrm>
            <a:off x="8730344" y="4042336"/>
            <a:ext cx="907871" cy="31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0000FF"/>
                </a:solidFill>
                <a:latin typeface="Segoe Print" panose="02000600000000000000" pitchFamily="2" charset="0"/>
              </a:rPr>
              <a:t>same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D788A6-3618-4C4E-BCC1-44C1F48E6714}"/>
              </a:ext>
            </a:extLst>
          </p:cNvPr>
          <p:cNvSpPr txBox="1"/>
          <p:nvPr/>
        </p:nvSpPr>
        <p:spPr>
          <a:xfrm>
            <a:off x="8587094" y="5145340"/>
            <a:ext cx="69989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1FA1AC-1427-460D-BEEB-6D8853E3B5AB}"/>
              </a:ext>
            </a:extLst>
          </p:cNvPr>
          <p:cNvSpPr txBox="1"/>
          <p:nvPr/>
        </p:nvSpPr>
        <p:spPr>
          <a:xfrm>
            <a:off x="8221858" y="5406190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go back 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656218-C59C-44D0-87FA-D17876097E2F}"/>
              </a:ext>
            </a:extLst>
          </p:cNvPr>
          <p:cNvSpPr txBox="1"/>
          <p:nvPr/>
        </p:nvSpPr>
        <p:spPr>
          <a:xfrm>
            <a:off x="8374259" y="5680507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the Bible</a:t>
            </a:r>
          </a:p>
        </p:txBody>
      </p:sp>
    </p:spTree>
    <p:extLst>
      <p:ext uri="{BB962C8B-B14F-4D97-AF65-F5344CB8AC3E}">
        <p14:creationId xmlns:p14="http://schemas.microsoft.com/office/powerpoint/2010/main" val="30240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4ACB6D-0722-42B7-8BC2-DDC68EAB1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8D89F-A7A4-4EC2-B6D3-F8AF55E59CEF}"/>
              </a:ext>
            </a:extLst>
          </p:cNvPr>
          <p:cNvSpPr txBox="1"/>
          <p:nvPr/>
        </p:nvSpPr>
        <p:spPr>
          <a:xfrm>
            <a:off x="9040464" y="851608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b="1" dirty="0">
                <a:solidFill>
                  <a:srgbClr val="0000FF"/>
                </a:solidFill>
                <a:latin typeface="Segoe Print" panose="02000600000000000000" pitchFamily="2" charset="0"/>
              </a:rPr>
              <a:t>Christ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8629C-4BD8-4EB0-BC2C-B549FA4BCF82}"/>
              </a:ext>
            </a:extLst>
          </p:cNvPr>
          <p:cNvSpPr txBox="1"/>
          <p:nvPr/>
        </p:nvSpPr>
        <p:spPr>
          <a:xfrm>
            <a:off x="9027399" y="1047552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b="1" dirty="0">
                <a:solidFill>
                  <a:srgbClr val="0000FF"/>
                </a:solidFill>
                <a:latin typeface="Segoe Print" panose="02000600000000000000" pitchFamily="2" charset="0"/>
              </a:rPr>
              <a:t>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0FC85-F43F-4619-A0ED-46E5DF420D5D}"/>
              </a:ext>
            </a:extLst>
          </p:cNvPr>
          <p:cNvSpPr txBox="1"/>
          <p:nvPr/>
        </p:nvSpPr>
        <p:spPr>
          <a:xfrm>
            <a:off x="9005627" y="1234788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b="1" dirty="0">
                <a:solidFill>
                  <a:srgbClr val="0000FF"/>
                </a:solidFill>
                <a:latin typeface="Segoe Print" panose="02000600000000000000" pitchFamily="2" charset="0"/>
              </a:rPr>
              <a:t>Christ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7735D-3403-4063-8DAA-259458530B1A}"/>
              </a:ext>
            </a:extLst>
          </p:cNvPr>
          <p:cNvSpPr txBox="1"/>
          <p:nvPr/>
        </p:nvSpPr>
        <p:spPr>
          <a:xfrm>
            <a:off x="8835553" y="1703216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b="1" dirty="0">
                <a:solidFill>
                  <a:srgbClr val="0000FF"/>
                </a:solidFill>
                <a:latin typeface="Segoe Print" panose="02000600000000000000" pitchFamily="2" charset="0"/>
              </a:rPr>
              <a:t>Pentecost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ACE62-E7D5-4F9D-A0D8-CCDBF109C051}"/>
              </a:ext>
            </a:extLst>
          </p:cNvPr>
          <p:cNvSpPr txBox="1"/>
          <p:nvPr/>
        </p:nvSpPr>
        <p:spPr>
          <a:xfrm>
            <a:off x="8805071" y="1907869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b="1" dirty="0">
                <a:solidFill>
                  <a:srgbClr val="0000FF"/>
                </a:solidFill>
                <a:latin typeface="Segoe Print" panose="02000600000000000000" pitchFamily="2" charset="0"/>
              </a:rPr>
              <a:t>Jerusalem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F97F1-F9CA-4B34-A194-65171F69D0E6}"/>
              </a:ext>
            </a:extLst>
          </p:cNvPr>
          <p:cNvSpPr txBox="1"/>
          <p:nvPr/>
        </p:nvSpPr>
        <p:spPr>
          <a:xfrm>
            <a:off x="8796362" y="2099460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900" b="1" dirty="0">
                <a:solidFill>
                  <a:srgbClr val="0000FF"/>
                </a:solidFill>
                <a:latin typeface="Segoe Print" panose="02000600000000000000" pitchFamily="2" charset="0"/>
              </a:rPr>
              <a:t>God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ED02BE-71C3-46EF-9D7F-BB7194B3F71E}"/>
              </a:ext>
            </a:extLst>
          </p:cNvPr>
          <p:cNvSpPr txBox="1"/>
          <p:nvPr/>
        </p:nvSpPr>
        <p:spPr>
          <a:xfrm>
            <a:off x="1825905" y="6361012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A196C-860A-4788-967D-104C911DA6A0}"/>
              </a:ext>
            </a:extLst>
          </p:cNvPr>
          <p:cNvSpPr txBox="1"/>
          <p:nvPr/>
        </p:nvSpPr>
        <p:spPr>
          <a:xfrm>
            <a:off x="2050480" y="6364224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AF867-11E3-486D-BBF2-9FFA972173DD}"/>
              </a:ext>
            </a:extLst>
          </p:cNvPr>
          <p:cNvSpPr txBox="1"/>
          <p:nvPr/>
        </p:nvSpPr>
        <p:spPr>
          <a:xfrm>
            <a:off x="2284506" y="6367436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2B145F-DEC1-4988-98D2-6DF3C5CF4313}"/>
              </a:ext>
            </a:extLst>
          </p:cNvPr>
          <p:cNvSpPr/>
          <p:nvPr/>
        </p:nvSpPr>
        <p:spPr>
          <a:xfrm>
            <a:off x="1825905" y="6282813"/>
            <a:ext cx="868134" cy="42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86D2EA-5C71-4A6C-820C-EE3BC9DCB68B}"/>
              </a:ext>
            </a:extLst>
          </p:cNvPr>
          <p:cNvSpPr txBox="1"/>
          <p:nvPr/>
        </p:nvSpPr>
        <p:spPr>
          <a:xfrm>
            <a:off x="3234832" y="6361012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BDAB64-C799-413A-86DA-11A6CB9C2961}"/>
              </a:ext>
            </a:extLst>
          </p:cNvPr>
          <p:cNvSpPr txBox="1"/>
          <p:nvPr/>
        </p:nvSpPr>
        <p:spPr>
          <a:xfrm>
            <a:off x="3459407" y="6364224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B99543-82A2-4D21-8A3A-70DA8AEDD030}"/>
              </a:ext>
            </a:extLst>
          </p:cNvPr>
          <p:cNvSpPr txBox="1"/>
          <p:nvPr/>
        </p:nvSpPr>
        <p:spPr>
          <a:xfrm>
            <a:off x="3693433" y="6367436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7C65C9-09BB-408A-A6F8-113380D07F4C}"/>
              </a:ext>
            </a:extLst>
          </p:cNvPr>
          <p:cNvSpPr/>
          <p:nvPr/>
        </p:nvSpPr>
        <p:spPr>
          <a:xfrm>
            <a:off x="3234832" y="6282813"/>
            <a:ext cx="868134" cy="42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E5E2AF-AD54-4E5A-B0F4-850143CE1921}"/>
              </a:ext>
            </a:extLst>
          </p:cNvPr>
          <p:cNvSpPr txBox="1"/>
          <p:nvPr/>
        </p:nvSpPr>
        <p:spPr>
          <a:xfrm>
            <a:off x="4623135" y="6361012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24E0E9-B9A3-4460-B6DD-78A2E82C2F6D}"/>
              </a:ext>
            </a:extLst>
          </p:cNvPr>
          <p:cNvSpPr txBox="1"/>
          <p:nvPr/>
        </p:nvSpPr>
        <p:spPr>
          <a:xfrm>
            <a:off x="4847710" y="6364224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F51715-6A36-446F-8F34-B4BE72AC69CA}"/>
              </a:ext>
            </a:extLst>
          </p:cNvPr>
          <p:cNvSpPr txBox="1"/>
          <p:nvPr/>
        </p:nvSpPr>
        <p:spPr>
          <a:xfrm>
            <a:off x="5081736" y="6367436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3B7B0C-DBC8-48C6-A530-388242C5C28F}"/>
              </a:ext>
            </a:extLst>
          </p:cNvPr>
          <p:cNvSpPr/>
          <p:nvPr/>
        </p:nvSpPr>
        <p:spPr>
          <a:xfrm>
            <a:off x="4623134" y="6282813"/>
            <a:ext cx="1335213" cy="42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3378F0-BE14-498E-AC31-CE4B39FABBE7}"/>
              </a:ext>
            </a:extLst>
          </p:cNvPr>
          <p:cNvSpPr txBox="1"/>
          <p:nvPr/>
        </p:nvSpPr>
        <p:spPr>
          <a:xfrm>
            <a:off x="5322998" y="6367436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F1F11E-56CF-41C9-9D31-3D9DA24C171D}"/>
              </a:ext>
            </a:extLst>
          </p:cNvPr>
          <p:cNvSpPr txBox="1"/>
          <p:nvPr/>
        </p:nvSpPr>
        <p:spPr>
          <a:xfrm>
            <a:off x="4032758" y="5678165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EBE1D3-ED74-462D-BF79-8FB80907945D}"/>
              </a:ext>
            </a:extLst>
          </p:cNvPr>
          <p:cNvSpPr txBox="1"/>
          <p:nvPr/>
        </p:nvSpPr>
        <p:spPr>
          <a:xfrm>
            <a:off x="4257333" y="5681377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27AF46-956B-4C8F-9971-62E816CF89C0}"/>
              </a:ext>
            </a:extLst>
          </p:cNvPr>
          <p:cNvSpPr txBox="1"/>
          <p:nvPr/>
        </p:nvSpPr>
        <p:spPr>
          <a:xfrm>
            <a:off x="4491359" y="5684589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B2982B-377E-4D4B-BAB8-3E961138E865}"/>
              </a:ext>
            </a:extLst>
          </p:cNvPr>
          <p:cNvSpPr/>
          <p:nvPr/>
        </p:nvSpPr>
        <p:spPr>
          <a:xfrm>
            <a:off x="4032758" y="5599966"/>
            <a:ext cx="1128736" cy="42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D3FD31-E00A-4997-9FE7-7A617CD616F0}"/>
              </a:ext>
            </a:extLst>
          </p:cNvPr>
          <p:cNvSpPr txBox="1"/>
          <p:nvPr/>
        </p:nvSpPr>
        <p:spPr>
          <a:xfrm>
            <a:off x="4732621" y="5684589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6E8593-D6C1-4A77-B309-17EBB17502FB}"/>
              </a:ext>
            </a:extLst>
          </p:cNvPr>
          <p:cNvSpPr txBox="1"/>
          <p:nvPr/>
        </p:nvSpPr>
        <p:spPr>
          <a:xfrm>
            <a:off x="5564017" y="6367436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018E16-E6AC-4E3C-82BF-13935262AC3C}"/>
              </a:ext>
            </a:extLst>
          </p:cNvPr>
          <p:cNvSpPr txBox="1"/>
          <p:nvPr/>
        </p:nvSpPr>
        <p:spPr>
          <a:xfrm>
            <a:off x="2389805" y="5678165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EDA9BF-05C7-4D3E-85EF-6B6B06542EB5}"/>
              </a:ext>
            </a:extLst>
          </p:cNvPr>
          <p:cNvSpPr txBox="1"/>
          <p:nvPr/>
        </p:nvSpPr>
        <p:spPr>
          <a:xfrm>
            <a:off x="2614380" y="5681377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0BACF3-36D4-4210-B3CE-548599497DF2}"/>
              </a:ext>
            </a:extLst>
          </p:cNvPr>
          <p:cNvSpPr/>
          <p:nvPr/>
        </p:nvSpPr>
        <p:spPr>
          <a:xfrm>
            <a:off x="2389805" y="5599966"/>
            <a:ext cx="613745" cy="42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D82302-995F-4D9A-96B4-31C79F29C193}"/>
              </a:ext>
            </a:extLst>
          </p:cNvPr>
          <p:cNvSpPr txBox="1"/>
          <p:nvPr/>
        </p:nvSpPr>
        <p:spPr>
          <a:xfrm>
            <a:off x="3230530" y="4630431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FE902A-E1D2-42B1-9A07-63B2761EB91A}"/>
              </a:ext>
            </a:extLst>
          </p:cNvPr>
          <p:cNvSpPr txBox="1"/>
          <p:nvPr/>
        </p:nvSpPr>
        <p:spPr>
          <a:xfrm>
            <a:off x="3455105" y="4633643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741290-1D53-4F3D-9715-9A9352E75EA8}"/>
              </a:ext>
            </a:extLst>
          </p:cNvPr>
          <p:cNvSpPr txBox="1"/>
          <p:nvPr/>
        </p:nvSpPr>
        <p:spPr>
          <a:xfrm>
            <a:off x="3689131" y="4636855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9F1161-4D76-4227-8FD6-D181B8AEDC72}"/>
              </a:ext>
            </a:extLst>
          </p:cNvPr>
          <p:cNvSpPr/>
          <p:nvPr/>
        </p:nvSpPr>
        <p:spPr>
          <a:xfrm>
            <a:off x="3230529" y="4552232"/>
            <a:ext cx="1335213" cy="42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348FD8-FAE9-4AED-8B97-0D4268B2187E}"/>
              </a:ext>
            </a:extLst>
          </p:cNvPr>
          <p:cNvSpPr txBox="1"/>
          <p:nvPr/>
        </p:nvSpPr>
        <p:spPr>
          <a:xfrm>
            <a:off x="3930393" y="4636855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2853C9-9653-4B0F-B588-066E2FA21B90}"/>
              </a:ext>
            </a:extLst>
          </p:cNvPr>
          <p:cNvSpPr txBox="1"/>
          <p:nvPr/>
        </p:nvSpPr>
        <p:spPr>
          <a:xfrm>
            <a:off x="4171412" y="4636855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20AFB6-587C-4AEF-BCF6-E26DFE0A341C}"/>
              </a:ext>
            </a:extLst>
          </p:cNvPr>
          <p:cNvSpPr txBox="1"/>
          <p:nvPr/>
        </p:nvSpPr>
        <p:spPr>
          <a:xfrm>
            <a:off x="3230530" y="3320450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293F0B-303A-4B30-9DF9-1C3FA5908574}"/>
              </a:ext>
            </a:extLst>
          </p:cNvPr>
          <p:cNvSpPr txBox="1"/>
          <p:nvPr/>
        </p:nvSpPr>
        <p:spPr>
          <a:xfrm>
            <a:off x="3455105" y="3323662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D9104C-1AC6-4504-9FC3-92F8CC7FBA7B}"/>
              </a:ext>
            </a:extLst>
          </p:cNvPr>
          <p:cNvSpPr txBox="1"/>
          <p:nvPr/>
        </p:nvSpPr>
        <p:spPr>
          <a:xfrm>
            <a:off x="3689131" y="3326874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474AFDF-D3B8-45EB-9B9E-B3600FB40E3F}"/>
              </a:ext>
            </a:extLst>
          </p:cNvPr>
          <p:cNvSpPr/>
          <p:nvPr/>
        </p:nvSpPr>
        <p:spPr>
          <a:xfrm>
            <a:off x="3230529" y="3242251"/>
            <a:ext cx="1335213" cy="42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AE83AC-00EC-42C8-A8B8-9660F5C0549D}"/>
              </a:ext>
            </a:extLst>
          </p:cNvPr>
          <p:cNvSpPr txBox="1"/>
          <p:nvPr/>
        </p:nvSpPr>
        <p:spPr>
          <a:xfrm>
            <a:off x="3930393" y="3326874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61D2A4-5B92-4F92-BDBF-D6D15B5DF5D3}"/>
              </a:ext>
            </a:extLst>
          </p:cNvPr>
          <p:cNvSpPr txBox="1"/>
          <p:nvPr/>
        </p:nvSpPr>
        <p:spPr>
          <a:xfrm>
            <a:off x="4171412" y="3326874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0ACBA46-01FA-48B1-BF01-70B2BDDC2F91}"/>
              </a:ext>
            </a:extLst>
          </p:cNvPr>
          <p:cNvSpPr txBox="1"/>
          <p:nvPr/>
        </p:nvSpPr>
        <p:spPr>
          <a:xfrm>
            <a:off x="3233048" y="1928081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3A50D8-D653-4BD4-A935-6C283A79EBF4}"/>
              </a:ext>
            </a:extLst>
          </p:cNvPr>
          <p:cNvSpPr txBox="1"/>
          <p:nvPr/>
        </p:nvSpPr>
        <p:spPr>
          <a:xfrm>
            <a:off x="3457623" y="1931293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8E4217-9D9E-4715-82F2-F44163010CC4}"/>
              </a:ext>
            </a:extLst>
          </p:cNvPr>
          <p:cNvSpPr txBox="1"/>
          <p:nvPr/>
        </p:nvSpPr>
        <p:spPr>
          <a:xfrm>
            <a:off x="3691649" y="1934505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CED36EA-784B-42E9-BA39-71ACEC764041}"/>
              </a:ext>
            </a:extLst>
          </p:cNvPr>
          <p:cNvSpPr/>
          <p:nvPr/>
        </p:nvSpPr>
        <p:spPr>
          <a:xfrm>
            <a:off x="3233047" y="1849882"/>
            <a:ext cx="1335213" cy="42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6C1451-64CF-4E86-BB17-35575B995047}"/>
              </a:ext>
            </a:extLst>
          </p:cNvPr>
          <p:cNvSpPr txBox="1"/>
          <p:nvPr/>
        </p:nvSpPr>
        <p:spPr>
          <a:xfrm>
            <a:off x="3932911" y="1934505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15767F-1D27-4262-963A-7A784B4794E7}"/>
              </a:ext>
            </a:extLst>
          </p:cNvPr>
          <p:cNvSpPr txBox="1"/>
          <p:nvPr/>
        </p:nvSpPr>
        <p:spPr>
          <a:xfrm>
            <a:off x="4173930" y="1934505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01527D6-14B6-4E05-A78E-7ADF5368AA9C}"/>
              </a:ext>
            </a:extLst>
          </p:cNvPr>
          <p:cNvSpPr txBox="1"/>
          <p:nvPr/>
        </p:nvSpPr>
        <p:spPr>
          <a:xfrm>
            <a:off x="3689131" y="486202"/>
            <a:ext cx="3393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4207059-C6F7-4AB7-8E00-9ED3AC6961CD}"/>
              </a:ext>
            </a:extLst>
          </p:cNvPr>
          <p:cNvSpPr/>
          <p:nvPr/>
        </p:nvSpPr>
        <p:spPr>
          <a:xfrm>
            <a:off x="3569855" y="401579"/>
            <a:ext cx="601557" cy="42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D761ED-DE1A-4C01-8474-438F8C2DFEFC}"/>
              </a:ext>
            </a:extLst>
          </p:cNvPr>
          <p:cNvSpPr txBox="1"/>
          <p:nvPr/>
        </p:nvSpPr>
        <p:spPr>
          <a:xfrm>
            <a:off x="2002855" y="6345174"/>
            <a:ext cx="33932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DC2A79E-F4F3-4601-97F6-C783FAB5A393}"/>
              </a:ext>
            </a:extLst>
          </p:cNvPr>
          <p:cNvSpPr txBox="1"/>
          <p:nvPr/>
        </p:nvSpPr>
        <p:spPr>
          <a:xfrm>
            <a:off x="3422324" y="6345174"/>
            <a:ext cx="33932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BA59E46-E336-4AFC-9A51-17817A896575}"/>
              </a:ext>
            </a:extLst>
          </p:cNvPr>
          <p:cNvSpPr txBox="1"/>
          <p:nvPr/>
        </p:nvSpPr>
        <p:spPr>
          <a:xfrm>
            <a:off x="5050262" y="6345174"/>
            <a:ext cx="33932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72B987-0251-410B-BC33-1E2CFFA550EE}"/>
              </a:ext>
            </a:extLst>
          </p:cNvPr>
          <p:cNvSpPr txBox="1"/>
          <p:nvPr/>
        </p:nvSpPr>
        <p:spPr>
          <a:xfrm>
            <a:off x="2355169" y="5652218"/>
            <a:ext cx="33932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01CD4B-5F0B-40D6-95F1-476C792F0D1C}"/>
              </a:ext>
            </a:extLst>
          </p:cNvPr>
          <p:cNvSpPr txBox="1"/>
          <p:nvPr/>
        </p:nvSpPr>
        <p:spPr>
          <a:xfrm>
            <a:off x="4221797" y="5652217"/>
            <a:ext cx="33932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86498C7-B0BD-47F0-916C-91C83D5D7325}"/>
              </a:ext>
            </a:extLst>
          </p:cNvPr>
          <p:cNvSpPr txBox="1"/>
          <p:nvPr/>
        </p:nvSpPr>
        <p:spPr>
          <a:xfrm>
            <a:off x="3660016" y="4611814"/>
            <a:ext cx="33932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B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FF832CE-18A3-4418-88ED-DE6A8F5232BB}"/>
              </a:ext>
            </a:extLst>
          </p:cNvPr>
          <p:cNvCxnSpPr>
            <a:cxnSpLocks/>
          </p:cNvCxnSpPr>
          <p:nvPr/>
        </p:nvCxnSpPr>
        <p:spPr>
          <a:xfrm flipV="1">
            <a:off x="2559467" y="4871788"/>
            <a:ext cx="770554" cy="7804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7FB40FB-881A-4D39-86F7-009C35E8FE88}"/>
              </a:ext>
            </a:extLst>
          </p:cNvPr>
          <p:cNvCxnSpPr>
            <a:cxnSpLocks/>
          </p:cNvCxnSpPr>
          <p:nvPr/>
        </p:nvCxnSpPr>
        <p:spPr>
          <a:xfrm flipV="1">
            <a:off x="2265891" y="4875000"/>
            <a:ext cx="1292074" cy="1482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5459592-C3A5-43B8-B2CE-730E41BB2A75}"/>
              </a:ext>
            </a:extLst>
          </p:cNvPr>
          <p:cNvCxnSpPr>
            <a:cxnSpLocks/>
          </p:cNvCxnSpPr>
          <p:nvPr/>
        </p:nvCxnSpPr>
        <p:spPr>
          <a:xfrm flipV="1">
            <a:off x="3643469" y="4909028"/>
            <a:ext cx="195841" cy="1429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BB574D2-6F72-485D-9F17-F6B169F831AF}"/>
              </a:ext>
            </a:extLst>
          </p:cNvPr>
          <p:cNvCxnSpPr>
            <a:cxnSpLocks/>
          </p:cNvCxnSpPr>
          <p:nvPr/>
        </p:nvCxnSpPr>
        <p:spPr>
          <a:xfrm flipH="1" flipV="1">
            <a:off x="4171411" y="4878379"/>
            <a:ext cx="290780" cy="764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0FF2715-FA1B-4B8B-BC8A-C445BF3411FA}"/>
              </a:ext>
            </a:extLst>
          </p:cNvPr>
          <p:cNvCxnSpPr>
            <a:cxnSpLocks/>
          </p:cNvCxnSpPr>
          <p:nvPr/>
        </p:nvCxnSpPr>
        <p:spPr>
          <a:xfrm flipH="1" flipV="1">
            <a:off x="4412673" y="4875000"/>
            <a:ext cx="861825" cy="14636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8B80E1B-F9B5-4EDD-A6A0-493B6D4CEA1B}"/>
              </a:ext>
            </a:extLst>
          </p:cNvPr>
          <p:cNvCxnSpPr>
            <a:cxnSpLocks/>
          </p:cNvCxnSpPr>
          <p:nvPr/>
        </p:nvCxnSpPr>
        <p:spPr>
          <a:xfrm flipV="1">
            <a:off x="3902686" y="3574039"/>
            <a:ext cx="11020" cy="1027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C5038C0-3D78-46C1-8E3B-A60DAD244C9D}"/>
              </a:ext>
            </a:extLst>
          </p:cNvPr>
          <p:cNvCxnSpPr>
            <a:cxnSpLocks/>
          </p:cNvCxnSpPr>
          <p:nvPr/>
        </p:nvCxnSpPr>
        <p:spPr>
          <a:xfrm flipV="1">
            <a:off x="1733550" y="3574040"/>
            <a:ext cx="1913293" cy="1027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91BF384-4343-4C6F-82DA-154CAACB4791}"/>
              </a:ext>
            </a:extLst>
          </p:cNvPr>
          <p:cNvCxnSpPr>
            <a:cxnSpLocks/>
          </p:cNvCxnSpPr>
          <p:nvPr/>
        </p:nvCxnSpPr>
        <p:spPr>
          <a:xfrm flipV="1">
            <a:off x="1749969" y="3563860"/>
            <a:ext cx="1600054" cy="3559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0150FBA-6EBA-4652-9167-6D3A749767E3}"/>
              </a:ext>
            </a:extLst>
          </p:cNvPr>
          <p:cNvCxnSpPr>
            <a:cxnSpLocks/>
          </p:cNvCxnSpPr>
          <p:nvPr/>
        </p:nvCxnSpPr>
        <p:spPr>
          <a:xfrm flipH="1" flipV="1">
            <a:off x="4124127" y="3574040"/>
            <a:ext cx="1642570" cy="1188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1DFAB67-789A-49EB-829C-E574B53EBE8D}"/>
              </a:ext>
            </a:extLst>
          </p:cNvPr>
          <p:cNvCxnSpPr>
            <a:cxnSpLocks/>
          </p:cNvCxnSpPr>
          <p:nvPr/>
        </p:nvCxnSpPr>
        <p:spPr>
          <a:xfrm flipH="1" flipV="1">
            <a:off x="4430113" y="3563860"/>
            <a:ext cx="1632608" cy="3892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783EE7AF-466D-4633-B967-2E99B963E243}"/>
              </a:ext>
            </a:extLst>
          </p:cNvPr>
          <p:cNvSpPr txBox="1"/>
          <p:nvPr/>
        </p:nvSpPr>
        <p:spPr>
          <a:xfrm>
            <a:off x="3660109" y="3288660"/>
            <a:ext cx="33932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B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CFD92D1-A156-4C96-AE96-E86FC2261A3B}"/>
              </a:ext>
            </a:extLst>
          </p:cNvPr>
          <p:cNvCxnSpPr>
            <a:cxnSpLocks/>
          </p:cNvCxnSpPr>
          <p:nvPr/>
        </p:nvCxnSpPr>
        <p:spPr>
          <a:xfrm flipV="1">
            <a:off x="3902686" y="2182084"/>
            <a:ext cx="11020" cy="1027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721CDE8-125D-4218-92F0-6918BEE7E61D}"/>
              </a:ext>
            </a:extLst>
          </p:cNvPr>
          <p:cNvCxnSpPr>
            <a:cxnSpLocks/>
          </p:cNvCxnSpPr>
          <p:nvPr/>
        </p:nvCxnSpPr>
        <p:spPr>
          <a:xfrm flipV="1">
            <a:off x="1733550" y="2182085"/>
            <a:ext cx="1913293" cy="1027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E79D49C-4C0E-4D51-94ED-CD5412E66311}"/>
              </a:ext>
            </a:extLst>
          </p:cNvPr>
          <p:cNvCxnSpPr>
            <a:cxnSpLocks/>
          </p:cNvCxnSpPr>
          <p:nvPr/>
        </p:nvCxnSpPr>
        <p:spPr>
          <a:xfrm flipV="1">
            <a:off x="1749969" y="2171905"/>
            <a:ext cx="1600054" cy="3559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C670583-20A5-4F8F-91FB-7884A4B396B8}"/>
              </a:ext>
            </a:extLst>
          </p:cNvPr>
          <p:cNvCxnSpPr>
            <a:cxnSpLocks/>
          </p:cNvCxnSpPr>
          <p:nvPr/>
        </p:nvCxnSpPr>
        <p:spPr>
          <a:xfrm flipH="1" flipV="1">
            <a:off x="4124127" y="2182085"/>
            <a:ext cx="1642570" cy="1188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312EEE6-B564-4DB3-93BA-888946FE8D4D}"/>
              </a:ext>
            </a:extLst>
          </p:cNvPr>
          <p:cNvCxnSpPr>
            <a:cxnSpLocks/>
          </p:cNvCxnSpPr>
          <p:nvPr/>
        </p:nvCxnSpPr>
        <p:spPr>
          <a:xfrm flipH="1" flipV="1">
            <a:off x="4430113" y="2171905"/>
            <a:ext cx="1632608" cy="3892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270900A-9340-4166-82D0-9884F252AD67}"/>
              </a:ext>
            </a:extLst>
          </p:cNvPr>
          <p:cNvSpPr txBox="1"/>
          <p:nvPr/>
        </p:nvSpPr>
        <p:spPr>
          <a:xfrm>
            <a:off x="3669647" y="1907733"/>
            <a:ext cx="33932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B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CC8650B-4E79-4F55-BF13-3F2FDFA1134D}"/>
              </a:ext>
            </a:extLst>
          </p:cNvPr>
          <p:cNvCxnSpPr>
            <a:cxnSpLocks/>
          </p:cNvCxnSpPr>
          <p:nvPr/>
        </p:nvCxnSpPr>
        <p:spPr>
          <a:xfrm flipV="1">
            <a:off x="3902686" y="719014"/>
            <a:ext cx="5510" cy="1194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5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5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5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750"/>
                            </p:stCondLst>
                            <p:childTnLst>
                              <p:par>
                                <p:cTn id="2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250"/>
                            </p:stCondLst>
                            <p:childTnLst>
                              <p:par>
                                <p:cTn id="2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50"/>
                            </p:stCondLst>
                            <p:childTnLst>
                              <p:par>
                                <p:cTn id="2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250"/>
                            </p:stCondLst>
                            <p:childTnLst>
                              <p:par>
                                <p:cTn id="2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500"/>
                            </p:stCondLst>
                            <p:childTnLst>
                              <p:par>
                                <p:cTn id="2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750"/>
                            </p:stCondLst>
                            <p:childTnLst>
                              <p:par>
                                <p:cTn id="2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00"/>
                            </p:stCondLst>
                            <p:childTnLst>
                              <p:par>
                                <p:cTn id="3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750"/>
                            </p:stCondLst>
                            <p:childTnLst>
                              <p:par>
                                <p:cTn id="3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250"/>
                            </p:stCondLst>
                            <p:childTnLst>
                              <p:par>
                                <p:cTn id="3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500"/>
                            </p:stCondLst>
                            <p:childTnLst>
                              <p:par>
                                <p:cTn id="3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3.75E-6 -0.21459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2" grpId="1"/>
      <p:bldP spid="13" grpId="0"/>
      <p:bldP spid="2" grpId="0" animBg="1"/>
      <p:bldP spid="14" grpId="0"/>
      <p:bldP spid="15" grpId="0"/>
      <p:bldP spid="15" grpId="1"/>
      <p:bldP spid="16" grpId="0"/>
      <p:bldP spid="17" grpId="0" animBg="1"/>
      <p:bldP spid="18" grpId="0"/>
      <p:bldP spid="19" grpId="0"/>
      <p:bldP spid="20" grpId="0"/>
      <p:bldP spid="20" grpId="1"/>
      <p:bldP spid="21" grpId="0" animBg="1"/>
      <p:bldP spid="22" grpId="0"/>
      <p:bldP spid="24" grpId="0"/>
      <p:bldP spid="25" grpId="0"/>
      <p:bldP spid="25" grpId="1"/>
      <p:bldP spid="26" grpId="0"/>
      <p:bldP spid="27" grpId="0" animBg="1"/>
      <p:bldP spid="28" grpId="0"/>
      <p:bldP spid="29" grpId="0"/>
      <p:bldP spid="30" grpId="0"/>
      <p:bldP spid="30" grpId="1"/>
      <p:bldP spid="31" grpId="0"/>
      <p:bldP spid="33" grpId="0" animBg="1"/>
      <p:bldP spid="34" grpId="0"/>
      <p:bldP spid="35" grpId="0"/>
      <p:bldP spid="36" grpId="0"/>
      <p:bldP spid="36" grpId="1"/>
      <p:bldP spid="37" grpId="0" animBg="1"/>
      <p:bldP spid="38" grpId="0"/>
      <p:bldP spid="39" grpId="0"/>
      <p:bldP spid="40" grpId="0"/>
      <p:bldP spid="41" grpId="0"/>
      <p:bldP spid="42" grpId="0"/>
      <p:bldP spid="42" grpId="1"/>
      <p:bldP spid="43" grpId="0" animBg="1"/>
      <p:bldP spid="44" grpId="0"/>
      <p:bldP spid="45" grpId="0"/>
      <p:bldP spid="52" grpId="0"/>
      <p:bldP spid="53" grpId="0"/>
      <p:bldP spid="54" grpId="0"/>
      <p:bldP spid="54" grpId="1"/>
      <p:bldP spid="55" grpId="0" animBg="1"/>
      <p:bldP spid="56" grpId="0"/>
      <p:bldP spid="57" grpId="0"/>
      <p:bldP spid="60" grpId="0"/>
      <p:bldP spid="61" grpId="0" animBg="1"/>
      <p:bldP spid="64" grpId="0"/>
      <p:bldP spid="65" grpId="0"/>
      <p:bldP spid="66" grpId="0"/>
      <p:bldP spid="67" grpId="0"/>
      <p:bldP spid="68" grpId="0"/>
      <p:bldP spid="69" grpId="0"/>
      <p:bldP spid="98" grpId="0"/>
      <p:bldP spid="109" grpId="0"/>
      <p:bldP spid="109" grpId="1"/>
      <p:bldP spid="10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FA76C5-97DC-4C22-B207-C8CD70562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48EAB0-7C52-4240-9249-91C21E3888F8}"/>
              </a:ext>
            </a:extLst>
          </p:cNvPr>
          <p:cNvSpPr txBox="1"/>
          <p:nvPr/>
        </p:nvSpPr>
        <p:spPr>
          <a:xfrm>
            <a:off x="8992307" y="753982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Christ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3B122-25FB-4E3C-B984-B6F190372E80}"/>
              </a:ext>
            </a:extLst>
          </p:cNvPr>
          <p:cNvSpPr txBox="1"/>
          <p:nvPr/>
        </p:nvSpPr>
        <p:spPr>
          <a:xfrm>
            <a:off x="8278205" y="1122510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His 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42003-93EB-4B92-99F0-B9C51FC25D86}"/>
              </a:ext>
            </a:extLst>
          </p:cNvPr>
          <p:cNvSpPr txBox="1"/>
          <p:nvPr/>
        </p:nvSpPr>
        <p:spPr>
          <a:xfrm>
            <a:off x="9458122" y="1359512"/>
            <a:ext cx="992165" cy="34240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Christ’s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D92CA-3646-4DF7-B760-7DC878826580}"/>
              </a:ext>
            </a:extLst>
          </p:cNvPr>
          <p:cNvSpPr txBox="1"/>
          <p:nvPr/>
        </p:nvSpPr>
        <p:spPr>
          <a:xfrm>
            <a:off x="9310168" y="1605914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Christ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EF592-7C01-4518-9E1A-B361725EF2E9}"/>
              </a:ext>
            </a:extLst>
          </p:cNvPr>
          <p:cNvSpPr txBox="1"/>
          <p:nvPr/>
        </p:nvSpPr>
        <p:spPr>
          <a:xfrm>
            <a:off x="8506678" y="1991120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Christ’s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D7BA7-1148-4406-9BC9-EFF32BF75C08}"/>
              </a:ext>
            </a:extLst>
          </p:cNvPr>
          <p:cNvSpPr txBox="1"/>
          <p:nvPr/>
        </p:nvSpPr>
        <p:spPr>
          <a:xfrm>
            <a:off x="7976068" y="2587421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Christ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362E7A-7D51-4850-AA6C-3E06B9395158}"/>
              </a:ext>
            </a:extLst>
          </p:cNvPr>
          <p:cNvSpPr txBox="1"/>
          <p:nvPr/>
        </p:nvSpPr>
        <p:spPr>
          <a:xfrm>
            <a:off x="7851628" y="2955949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Christ’s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F2DDC8-DB01-4A4C-8A18-DC61FC78C29C}"/>
              </a:ext>
            </a:extLst>
          </p:cNvPr>
          <p:cNvSpPr txBox="1"/>
          <p:nvPr/>
        </p:nvSpPr>
        <p:spPr>
          <a:xfrm>
            <a:off x="9498843" y="3945597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0D5F23-AC98-4EC9-9BC8-8D246F4A0773}"/>
              </a:ext>
            </a:extLst>
          </p:cNvPr>
          <p:cNvSpPr txBox="1"/>
          <p:nvPr/>
        </p:nvSpPr>
        <p:spPr>
          <a:xfrm>
            <a:off x="9424817" y="4324422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246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9B8185-5080-44FC-B8B8-149A82C99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9B1BFB-D531-4A9A-9B7E-3EDDE3A9919E}"/>
              </a:ext>
            </a:extLst>
          </p:cNvPr>
          <p:cNvSpPr txBox="1"/>
          <p:nvPr/>
        </p:nvSpPr>
        <p:spPr>
          <a:xfrm>
            <a:off x="9028580" y="1237231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Yes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BFA78-3530-4376-8AC5-F6150ADE1040}"/>
              </a:ext>
            </a:extLst>
          </p:cNvPr>
          <p:cNvSpPr txBox="1"/>
          <p:nvPr/>
        </p:nvSpPr>
        <p:spPr>
          <a:xfrm>
            <a:off x="9786224" y="2160338"/>
            <a:ext cx="74730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D394D-6639-499F-A7EB-ADC1305CF2CC}"/>
              </a:ext>
            </a:extLst>
          </p:cNvPr>
          <p:cNvSpPr txBox="1"/>
          <p:nvPr/>
        </p:nvSpPr>
        <p:spPr>
          <a:xfrm>
            <a:off x="8287982" y="2503353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By His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9AED6-0101-4F2C-8F5C-536AAF1A5EBE}"/>
              </a:ext>
            </a:extLst>
          </p:cNvPr>
          <p:cNvSpPr txBox="1"/>
          <p:nvPr/>
        </p:nvSpPr>
        <p:spPr>
          <a:xfrm>
            <a:off x="7548116" y="2996363"/>
            <a:ext cx="2945707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First day of the week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18C50-8B80-48CC-BCCC-F908898C36B9}"/>
              </a:ext>
            </a:extLst>
          </p:cNvPr>
          <p:cNvSpPr txBox="1"/>
          <p:nvPr/>
        </p:nvSpPr>
        <p:spPr>
          <a:xfrm>
            <a:off x="9614486" y="3225270"/>
            <a:ext cx="628638" cy="34240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0195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F8F45C-D921-4363-BD90-86BDEB220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  <a:effectLst>
            <a:outerShdw blurRad="127000" dist="25400" dir="8100000" algn="ctr" rotWithShape="0">
              <a:schemeClr val="tx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C33077-9C2F-40D5-89AE-38D84ACBA642}"/>
              </a:ext>
            </a:extLst>
          </p:cNvPr>
          <p:cNvSpPr txBox="1"/>
          <p:nvPr/>
        </p:nvSpPr>
        <p:spPr>
          <a:xfrm>
            <a:off x="8567025" y="1977459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The first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74496-B3C8-482A-B99B-AC459F991227}"/>
              </a:ext>
            </a:extLst>
          </p:cNvPr>
          <p:cNvSpPr txBox="1"/>
          <p:nvPr/>
        </p:nvSpPr>
        <p:spPr>
          <a:xfrm>
            <a:off x="7739711" y="2166077"/>
            <a:ext cx="221418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of every week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2AC8A-F29D-431F-A32B-D54F9BD1E6F7}"/>
              </a:ext>
            </a:extLst>
          </p:cNvPr>
          <p:cNvSpPr txBox="1"/>
          <p:nvPr/>
        </p:nvSpPr>
        <p:spPr>
          <a:xfrm>
            <a:off x="8088053" y="2900568"/>
            <a:ext cx="190288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Singing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97331-E5AB-490F-AE13-EF8E491E0481}"/>
              </a:ext>
            </a:extLst>
          </p:cNvPr>
          <p:cNvSpPr txBox="1"/>
          <p:nvPr/>
        </p:nvSpPr>
        <p:spPr>
          <a:xfrm>
            <a:off x="8218683" y="3272631"/>
            <a:ext cx="2251230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Every Christian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97282-D663-4C0C-A730-7996906CE63D}"/>
              </a:ext>
            </a:extLst>
          </p:cNvPr>
          <p:cNvSpPr txBox="1"/>
          <p:nvPr/>
        </p:nvSpPr>
        <p:spPr>
          <a:xfrm>
            <a:off x="9344298" y="3888175"/>
            <a:ext cx="1036319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3B3F6-3F15-4BD4-B48D-3DA60C699D87}"/>
              </a:ext>
            </a:extLst>
          </p:cNvPr>
          <p:cNvSpPr txBox="1"/>
          <p:nvPr/>
        </p:nvSpPr>
        <p:spPr>
          <a:xfrm>
            <a:off x="1831063" y="971186"/>
            <a:ext cx="21877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Matt. 26:30</a:t>
            </a:r>
          </a:p>
          <a:p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Mark 14:26</a:t>
            </a:r>
          </a:p>
          <a:p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Acts 16:25</a:t>
            </a:r>
          </a:p>
          <a:p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Rom. 15:9</a:t>
            </a:r>
          </a:p>
          <a:p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1 Cor. 14:15</a:t>
            </a:r>
          </a:p>
          <a:p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Eph. 5:19</a:t>
            </a:r>
          </a:p>
          <a:p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Col. 3:16</a:t>
            </a:r>
          </a:p>
          <a:p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Heb. 2:12</a:t>
            </a:r>
          </a:p>
          <a:p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Heb. 13:15</a:t>
            </a:r>
          </a:p>
          <a:p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Jas. 5:13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0CFCA-0759-4F63-8384-894FA723FEA9}"/>
              </a:ext>
            </a:extLst>
          </p:cNvPr>
          <p:cNvSpPr txBox="1"/>
          <p:nvPr/>
        </p:nvSpPr>
        <p:spPr>
          <a:xfrm>
            <a:off x="1811382" y="258831"/>
            <a:ext cx="4113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Every NT verse about music in NT worship: 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CEC05CF3-FD17-44AA-8466-AA73BBF74344}"/>
              </a:ext>
            </a:extLst>
          </p:cNvPr>
          <p:cNvSpPr/>
          <p:nvPr/>
        </p:nvSpPr>
        <p:spPr>
          <a:xfrm>
            <a:off x="3752850" y="966717"/>
            <a:ext cx="619125" cy="2995683"/>
          </a:xfrm>
          <a:prstGeom prst="rightBrace">
            <a:avLst>
              <a:gd name="adj1" fmla="val 77785"/>
              <a:gd name="adj2" fmla="val 4841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37347-C4F4-46EB-B7E5-0FBA400FD30F}"/>
              </a:ext>
            </a:extLst>
          </p:cNvPr>
          <p:cNvSpPr txBox="1"/>
          <p:nvPr/>
        </p:nvSpPr>
        <p:spPr>
          <a:xfrm>
            <a:off x="4540340" y="1937020"/>
            <a:ext cx="138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All</a:t>
            </a:r>
          </a:p>
          <a:p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specify</a:t>
            </a:r>
          </a:p>
          <a:p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singing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19E0AF-1CC7-46B8-AE33-0F5C3D9F6B8F}"/>
              </a:ext>
            </a:extLst>
          </p:cNvPr>
          <p:cNvSpPr/>
          <p:nvPr/>
        </p:nvSpPr>
        <p:spPr>
          <a:xfrm>
            <a:off x="3670328" y="4692482"/>
            <a:ext cx="1042777" cy="4658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Music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8B6B6D-F9AD-4B0D-9F0A-78F6C6437D15}"/>
              </a:ext>
            </a:extLst>
          </p:cNvPr>
          <p:cNvSpPr/>
          <p:nvPr/>
        </p:nvSpPr>
        <p:spPr>
          <a:xfrm>
            <a:off x="1914525" y="5554306"/>
            <a:ext cx="1042777" cy="4658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Vocal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8E2D34-5F69-4B07-9BC8-E5728181A35D}"/>
              </a:ext>
            </a:extLst>
          </p:cNvPr>
          <p:cNvSpPr/>
          <p:nvPr/>
        </p:nvSpPr>
        <p:spPr>
          <a:xfrm>
            <a:off x="4414078" y="5554306"/>
            <a:ext cx="1857995" cy="4658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Segoe Print" panose="02000600000000000000" pitchFamily="2" charset="0"/>
              </a:rPr>
              <a:t>Instrumental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C1258F-E3AB-44BD-83A3-788F2F44FDE1}"/>
              </a:ext>
            </a:extLst>
          </p:cNvPr>
          <p:cNvSpPr txBox="1"/>
          <p:nvPr/>
        </p:nvSpPr>
        <p:spPr>
          <a:xfrm>
            <a:off x="3066362" y="5600073"/>
            <a:ext cx="1234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egoe Print" panose="02000600000000000000" pitchFamily="2" charset="0"/>
              </a:rPr>
              <a:t>Specific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56C0E8-E34D-48E0-8343-690BA0F14CBD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957302" y="5158308"/>
            <a:ext cx="1234415" cy="408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490E5E-6789-4E75-BC26-DEFFACBFBE3D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191717" y="5158308"/>
            <a:ext cx="781029" cy="388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85BBE49-1C07-472C-B04C-277333AF02D8}"/>
              </a:ext>
            </a:extLst>
          </p:cNvPr>
          <p:cNvSpPr txBox="1"/>
          <p:nvPr/>
        </p:nvSpPr>
        <p:spPr>
          <a:xfrm>
            <a:off x="2324100" y="4747008"/>
            <a:ext cx="1564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egoe Print" panose="02000600000000000000" pitchFamily="2" charset="0"/>
              </a:rPr>
              <a:t>Generic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33F27E0-A95C-4B7F-9545-B8AB865F8083}"/>
              </a:ext>
            </a:extLst>
          </p:cNvPr>
          <p:cNvSpPr/>
          <p:nvPr/>
        </p:nvSpPr>
        <p:spPr>
          <a:xfrm>
            <a:off x="1792332" y="5362575"/>
            <a:ext cx="1254980" cy="876300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uiExpand="1" build="p"/>
      <p:bldP spid="11" grpId="0"/>
      <p:bldP spid="2" grpId="0" animBg="1"/>
      <p:bldP spid="12" grpId="0" uiExpand="1" build="p"/>
      <p:bldP spid="14" grpId="0" animBg="1"/>
      <p:bldP spid="15" grpId="0" animBg="1"/>
      <p:bldP spid="16" grpId="0" animBg="1"/>
      <p:bldP spid="18" grpId="0"/>
      <p:bldP spid="30" grpId="0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159</Words>
  <Application>Microsoft Office PowerPoint</Application>
  <PresentationFormat>Widescreen</PresentationFormat>
  <Paragraphs>107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34</cp:revision>
  <dcterms:created xsi:type="dcterms:W3CDTF">2020-01-09T23:43:56Z</dcterms:created>
  <dcterms:modified xsi:type="dcterms:W3CDTF">2020-01-19T21:21:29Z</dcterms:modified>
</cp:coreProperties>
</file>