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3" autoAdjust="0"/>
    <p:restoredTop sz="94660"/>
  </p:normalViewPr>
  <p:slideViewPr>
    <p:cSldViewPr snapToGrid="0">
      <p:cViewPr varScale="1">
        <p:scale>
          <a:sx n="93" d="100"/>
          <a:sy n="93" d="100"/>
        </p:scale>
        <p:origin x="96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E5926F-E366-4EC5-B756-E1DBE53E18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7AF854-3B80-4727-8394-41F154BE54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8D4823-25EC-44EC-B8AA-71C32ED71F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5DDAC-0C3B-4377-9AB9-AE32D1785EB1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BCA99E-8B8A-4B25-844A-F1DE10FB6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427557-6E5E-4E67-8CFC-202D70423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0208-6BAF-48C2-B154-4AD5E6F83176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476963D3-D864-4406-8976-83D7CDAE96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231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DC81BB-DB0D-42F2-9BFC-F470C001B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05525B-4F2F-48FE-ACA8-AFA9E34A62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1F7628-1053-416B-AF62-D089A9F41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5DDAC-0C3B-4377-9AB9-AE32D1785EB1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D9C9B5-5B05-490F-8236-1067AE508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EFCB32-99D3-4021-8CB7-4A0779AB4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0208-6BAF-48C2-B154-4AD5E6F831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203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3C14C3-AD52-4230-ABF1-3F9BFF06A4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E8609E-29CA-4119-A608-81EDA845E5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52D07B-B389-4FC1-B8E7-783BC89EE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5DDAC-0C3B-4377-9AB9-AE32D1785EB1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D7B9C9-7A56-48A0-8EF5-CB77D2815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C2101C-1909-4BC6-9BF9-82E2DA0C7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0208-6BAF-48C2-B154-4AD5E6F831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058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265CC-AF14-4163-8668-6749BEB47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5D3531-9369-4CDA-B576-5695D9D2C6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37A0D7-F113-48A6-B990-03678D50E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5DDAC-0C3B-4377-9AB9-AE32D1785EB1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72564E-B3C1-46B0-ABCF-2472C13A4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86E719-EA21-4B16-B641-03D37B2FB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0208-6BAF-48C2-B154-4AD5E6F831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462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2C8CE-DD83-4FD4-A79D-C2BEF904F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E9C20D-C21E-4D0B-A868-F91B57E73E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359E76-2741-4F79-92C3-7066396E9D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5DDAC-0C3B-4377-9AB9-AE32D1785EB1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9C5740-C652-43E2-8765-8A4F39066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4FACCD-FBBB-4AED-8DA1-CC6CFFD53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0208-6BAF-48C2-B154-4AD5E6F831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113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A9C39A-B331-47F5-BEE9-4A634B0ED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E74B62-0FFD-4C35-A4AB-D803412023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742E20-5984-4305-A9B6-8C9DCF9BBA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306C30-F410-4B6E-A147-7F1B611BF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5DDAC-0C3B-4377-9AB9-AE32D1785EB1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3D5C7D-C649-4ED6-998E-E616B8694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9799C5-772A-4C65-BA42-619010CE1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0208-6BAF-48C2-B154-4AD5E6F831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925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57939-E852-4979-9D85-2F4510EE8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825B13-6DC1-4F95-937F-12E898121D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C9B8CE-2352-4A07-B285-23284995D1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A0F1C0-693A-48FA-8AAC-E432AF8ED1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06A40AD-45EF-42C1-8C3B-B2CF9CD6E4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1FFC2B0-BB09-4C05-8866-091593A4C8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5DDAC-0C3B-4377-9AB9-AE32D1785EB1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7441854-A4B8-4BBD-92ED-EAD18141D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6A14A9-1AC9-4443-9BED-DF2ECAC1F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0208-6BAF-48C2-B154-4AD5E6F831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984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625BD-A6E8-43D7-AB1D-9E17F1677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46693A-70AF-4350-B08A-B65C1A423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5DDAC-0C3B-4377-9AB9-AE32D1785EB1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436378-48B8-4A16-B531-197F8BF12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42CD5E-B5DD-4D72-8753-353B52B08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0208-6BAF-48C2-B154-4AD5E6F831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159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7ADD2059-CF58-40F2-866F-EE946A828D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842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9A366-5135-4119-A71E-500A77325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35186-F278-4D41-8616-447B6DE403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C3D147-9F6C-4D86-A6F1-6FE70C0E14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F4A838-DB88-453B-B7B5-F42C6F42D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5DDAC-0C3B-4377-9AB9-AE32D1785EB1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6F7EA2-47C7-45B8-9529-B53332F04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784120-8C8C-4C02-94B4-C2B168248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0208-6BAF-48C2-B154-4AD5E6F831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051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DAB2EB-854F-4416-9ACC-8F7E0717A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D85A251-C01E-4074-B1FC-13ED08C47D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79CEF5-AC16-4A2E-999C-744F185288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1AA75E-B1FF-4F6E-9892-E1E8DF128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5DDAC-0C3B-4377-9AB9-AE32D1785EB1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44BD8E-B942-41B3-B549-BE91D2B9E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65E3FA-61CF-4C9B-BB7F-DDBA4440B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0208-6BAF-48C2-B154-4AD5E6F831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172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692DD6A-8897-4621-A915-6D301CDD8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0A967F-3723-41AA-9089-F4C3B88AEC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245C25-843C-4299-9805-8420F04614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A5DDAC-0C3B-4377-9AB9-AE32D1785EB1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A1DFBB-F55E-4916-AB41-90A06CB6F3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620032-9E61-4CD4-B76C-E41DB3BBAD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50208-6BAF-48C2-B154-4AD5E6F831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058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35223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8D9918CF-B349-4A25-A045-33F55BA6F1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470" y="0"/>
            <a:ext cx="8875059" cy="6858000"/>
          </a:xfrm>
          <a:prstGeom prst="rect">
            <a:avLst/>
          </a:prstGeom>
          <a:effectLst>
            <a:outerShdw blurRad="127000" dist="25400" dir="8100000" algn="ctr" rotWithShape="0">
              <a:schemeClr val="tx1"/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1471ACE-9B58-439E-A045-53552D8CBC3A}"/>
              </a:ext>
            </a:extLst>
          </p:cNvPr>
          <p:cNvSpPr txBox="1"/>
          <p:nvPr/>
        </p:nvSpPr>
        <p:spPr>
          <a:xfrm>
            <a:off x="8415355" y="1115445"/>
            <a:ext cx="2780181" cy="342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en-US" sz="2000" b="1" dirty="0">
                <a:solidFill>
                  <a:srgbClr val="0000FF"/>
                </a:solidFill>
                <a:latin typeface="Segoe Print" panose="02000600000000000000" pitchFamily="2" charset="0"/>
              </a:rPr>
              <a:t>Jesus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EB3817-8D83-42A8-8590-3EAC021D081B}"/>
              </a:ext>
            </a:extLst>
          </p:cNvPr>
          <p:cNvSpPr txBox="1"/>
          <p:nvPr/>
        </p:nvSpPr>
        <p:spPr>
          <a:xfrm>
            <a:off x="8380186" y="2230890"/>
            <a:ext cx="2780181" cy="342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en-US" sz="2000" b="1" dirty="0">
                <a:solidFill>
                  <a:srgbClr val="0000FF"/>
                </a:solidFill>
                <a:latin typeface="Segoe Print" panose="02000600000000000000" pitchFamily="2" charset="0"/>
              </a:rPr>
              <a:t>The Holy Spirit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973FCD-AED8-4BD7-80D2-75F139CE4498}"/>
              </a:ext>
            </a:extLst>
          </p:cNvPr>
          <p:cNvSpPr txBox="1"/>
          <p:nvPr/>
        </p:nvSpPr>
        <p:spPr>
          <a:xfrm>
            <a:off x="9024955" y="3346335"/>
            <a:ext cx="2780181" cy="342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en-US" sz="2000" b="1" dirty="0">
                <a:solidFill>
                  <a:srgbClr val="0000FF"/>
                </a:solidFill>
                <a:latin typeface="Segoe Print" panose="02000600000000000000" pitchFamily="2" charset="0"/>
              </a:rPr>
              <a:t>Angels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1E64B9-4F85-4AB1-B52B-55288C1AE6EF}"/>
              </a:ext>
            </a:extLst>
          </p:cNvPr>
          <p:cNvSpPr txBox="1"/>
          <p:nvPr/>
        </p:nvSpPr>
        <p:spPr>
          <a:xfrm>
            <a:off x="7608488" y="5157668"/>
            <a:ext cx="2780181" cy="365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en-US" sz="2000" b="1" dirty="0">
                <a:solidFill>
                  <a:srgbClr val="0000FF"/>
                </a:solidFill>
                <a:latin typeface="Segoe Print" panose="02000600000000000000" pitchFamily="2" charset="0"/>
              </a:rPr>
              <a:t>Do the will of God</a:t>
            </a:r>
          </a:p>
        </p:txBody>
      </p:sp>
    </p:spTree>
    <p:extLst>
      <p:ext uri="{BB962C8B-B14F-4D97-AF65-F5344CB8AC3E}">
        <p14:creationId xmlns:p14="http://schemas.microsoft.com/office/powerpoint/2010/main" val="1288273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10143D97-1367-4EF8-AF16-56A85C769E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470" y="0"/>
            <a:ext cx="8875059" cy="6858000"/>
          </a:xfrm>
          <a:prstGeom prst="rect">
            <a:avLst/>
          </a:prstGeom>
          <a:effectLst>
            <a:outerShdw blurRad="127000" dist="25400" dir="8100000" algn="ctr" rotWithShape="0">
              <a:schemeClr val="tx1"/>
            </a:outerShdw>
          </a:effectLst>
        </p:spPr>
      </p:pic>
    </p:spTree>
    <p:extLst>
      <p:ext uri="{BB962C8B-B14F-4D97-AF65-F5344CB8AC3E}">
        <p14:creationId xmlns:p14="http://schemas.microsoft.com/office/powerpoint/2010/main" val="3702996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C53141D4-51DF-45DA-B4A7-4F543897AE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470" y="0"/>
            <a:ext cx="8875059" cy="6858000"/>
          </a:xfrm>
          <a:prstGeom prst="rect">
            <a:avLst/>
          </a:prstGeom>
          <a:effectLst>
            <a:outerShdw blurRad="127000" dist="25400" dir="8100000" algn="ctr" rotWithShape="0">
              <a:schemeClr val="tx1"/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44A3380-B602-4187-A671-2524EE659ACF}"/>
              </a:ext>
            </a:extLst>
          </p:cNvPr>
          <p:cNvSpPr txBox="1"/>
          <p:nvPr/>
        </p:nvSpPr>
        <p:spPr>
          <a:xfrm>
            <a:off x="9196638" y="1478275"/>
            <a:ext cx="747460" cy="34240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en-US" sz="2000" b="1" dirty="0">
                <a:solidFill>
                  <a:srgbClr val="0000FF"/>
                </a:solidFill>
                <a:latin typeface="Segoe Print" panose="02000600000000000000" pitchFamily="2" charset="0"/>
              </a:rPr>
              <a:t>Yes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676F89-C42C-4D96-B0F1-5A839C1CE309}"/>
              </a:ext>
            </a:extLst>
          </p:cNvPr>
          <p:cNvSpPr txBox="1"/>
          <p:nvPr/>
        </p:nvSpPr>
        <p:spPr>
          <a:xfrm>
            <a:off x="8715991" y="3121779"/>
            <a:ext cx="747460" cy="34240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en-US" sz="2000" b="1" dirty="0">
                <a:solidFill>
                  <a:srgbClr val="0000FF"/>
                </a:solidFill>
                <a:latin typeface="Segoe Print" panose="02000600000000000000" pitchFamily="2" charset="0"/>
              </a:rPr>
              <a:t>Yes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1CB889-741F-486E-B14D-18CB79BB6EA1}"/>
              </a:ext>
            </a:extLst>
          </p:cNvPr>
          <p:cNvSpPr txBox="1"/>
          <p:nvPr/>
        </p:nvSpPr>
        <p:spPr>
          <a:xfrm>
            <a:off x="9412105" y="4435422"/>
            <a:ext cx="747460" cy="34240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en-US" sz="2000" b="1" dirty="0">
                <a:solidFill>
                  <a:srgbClr val="0000FF"/>
                </a:solidFill>
                <a:latin typeface="Segoe Print" panose="02000600000000000000" pitchFamily="2" charset="0"/>
              </a:rPr>
              <a:t>Yes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CA5184-080E-4DBB-A637-075F3F70DA03}"/>
              </a:ext>
            </a:extLst>
          </p:cNvPr>
          <p:cNvSpPr txBox="1"/>
          <p:nvPr/>
        </p:nvSpPr>
        <p:spPr>
          <a:xfrm>
            <a:off x="8724783" y="5932776"/>
            <a:ext cx="747460" cy="34240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en-US" sz="2000" b="1" dirty="0">
                <a:solidFill>
                  <a:srgbClr val="0000FF"/>
                </a:solidFill>
                <a:latin typeface="Segoe Print" panose="02000600000000000000" pitchFamily="2" charset="0"/>
              </a:rPr>
              <a:t>Yes</a:t>
            </a:r>
          </a:p>
        </p:txBody>
      </p:sp>
    </p:spTree>
    <p:extLst>
      <p:ext uri="{BB962C8B-B14F-4D97-AF65-F5344CB8AC3E}">
        <p14:creationId xmlns:p14="http://schemas.microsoft.com/office/powerpoint/2010/main" val="24298700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A31011DB-4320-4BC2-AED4-2C6BC6A16F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470" y="0"/>
            <a:ext cx="8875059" cy="6858000"/>
          </a:xfrm>
          <a:prstGeom prst="rect">
            <a:avLst/>
          </a:prstGeom>
          <a:effectLst>
            <a:outerShdw blurRad="127000" dist="25400" dir="8100000" algn="ctr" rotWithShape="0">
              <a:schemeClr val="tx1"/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4837206-6314-4D5E-A4B4-EA9FE7CB8E18}"/>
              </a:ext>
            </a:extLst>
          </p:cNvPr>
          <p:cNvSpPr txBox="1"/>
          <p:nvPr/>
        </p:nvSpPr>
        <p:spPr>
          <a:xfrm>
            <a:off x="8076755" y="1601565"/>
            <a:ext cx="747460" cy="34240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en-US" sz="2000" b="1" dirty="0">
                <a:solidFill>
                  <a:srgbClr val="0000FF"/>
                </a:solidFill>
                <a:latin typeface="Segoe Print" panose="02000600000000000000" pitchFamily="2" charset="0"/>
              </a:rPr>
              <a:t>Yes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C67638-FD2E-4BC6-939F-28AC01C39E47}"/>
              </a:ext>
            </a:extLst>
          </p:cNvPr>
          <p:cNvSpPr txBox="1"/>
          <p:nvPr/>
        </p:nvSpPr>
        <p:spPr>
          <a:xfrm>
            <a:off x="6400354" y="2678639"/>
            <a:ext cx="747460" cy="342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en-US" sz="2000" b="1" dirty="0">
                <a:solidFill>
                  <a:srgbClr val="0000FF"/>
                </a:solidFill>
                <a:latin typeface="Segoe Print" panose="02000600000000000000" pitchFamily="2" charset="0"/>
              </a:rPr>
              <a:t>X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B257CD-E393-4255-B7A5-03DCB144B9E3}"/>
              </a:ext>
            </a:extLst>
          </p:cNvPr>
          <p:cNvSpPr txBox="1"/>
          <p:nvPr/>
        </p:nvSpPr>
        <p:spPr>
          <a:xfrm>
            <a:off x="6400354" y="4855048"/>
            <a:ext cx="747460" cy="342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en-US" sz="2000" b="1" dirty="0">
                <a:solidFill>
                  <a:srgbClr val="0000FF"/>
                </a:solidFill>
                <a:latin typeface="Segoe Print" panose="02000600000000000000" pitchFamily="2" charset="0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439039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BF8FA439-E5FF-4DDC-BB9E-95DEF740D5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470" y="0"/>
            <a:ext cx="8875059" cy="6858000"/>
          </a:xfrm>
          <a:prstGeom prst="rect">
            <a:avLst/>
          </a:prstGeom>
          <a:effectLst>
            <a:outerShdw blurRad="127000" dist="25400" dir="8100000" algn="ctr" rotWithShape="0">
              <a:schemeClr val="tx1"/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566E206-D3C5-414D-8021-28878DB186BE}"/>
              </a:ext>
            </a:extLst>
          </p:cNvPr>
          <p:cNvSpPr txBox="1"/>
          <p:nvPr/>
        </p:nvSpPr>
        <p:spPr>
          <a:xfrm>
            <a:off x="7609398" y="1320015"/>
            <a:ext cx="2656194" cy="342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en-US" sz="2000" b="1" dirty="0">
                <a:solidFill>
                  <a:srgbClr val="0000FF"/>
                </a:solidFill>
                <a:latin typeface="Segoe Print" panose="02000600000000000000" pitchFamily="2" charset="0"/>
              </a:rPr>
              <a:t>He taught as one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0AA8690-6F51-43AD-AC80-3CD837952805}"/>
              </a:ext>
            </a:extLst>
          </p:cNvPr>
          <p:cNvSpPr txBox="1"/>
          <p:nvPr/>
        </p:nvSpPr>
        <p:spPr>
          <a:xfrm>
            <a:off x="8369360" y="2404260"/>
            <a:ext cx="2058317" cy="342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en-US" sz="2000" b="1" dirty="0">
                <a:solidFill>
                  <a:srgbClr val="0000FF"/>
                </a:solidFill>
                <a:latin typeface="Segoe Print" panose="02000600000000000000" pitchFamily="2" charset="0"/>
              </a:rPr>
              <a:t>Jesus, the 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4F6EEB9-1155-41AE-9CB0-46167C4CA126}"/>
              </a:ext>
            </a:extLst>
          </p:cNvPr>
          <p:cNvSpPr txBox="1"/>
          <p:nvPr/>
        </p:nvSpPr>
        <p:spPr>
          <a:xfrm>
            <a:off x="8337120" y="3862023"/>
            <a:ext cx="1800411" cy="342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en-US" sz="2000" b="1" dirty="0">
                <a:solidFill>
                  <a:srgbClr val="0000FF"/>
                </a:solidFill>
                <a:latin typeface="Segoe Print" panose="02000600000000000000" pitchFamily="2" charset="0"/>
              </a:rPr>
              <a:t>Utterly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1E52202-0C5B-4B11-BC9F-6451D0C61A88}"/>
              </a:ext>
            </a:extLst>
          </p:cNvPr>
          <p:cNvSpPr txBox="1"/>
          <p:nvPr/>
        </p:nvSpPr>
        <p:spPr>
          <a:xfrm>
            <a:off x="9521202" y="4597605"/>
            <a:ext cx="739786" cy="342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en-US" sz="2000" b="1" dirty="0">
                <a:solidFill>
                  <a:srgbClr val="0000FF"/>
                </a:solidFill>
                <a:latin typeface="Segoe Print" panose="02000600000000000000" pitchFamily="2" charset="0"/>
              </a:rPr>
              <a:t>All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2AE11FD-CDB2-48AA-A599-23C57F9D3C68}"/>
              </a:ext>
            </a:extLst>
          </p:cNvPr>
          <p:cNvSpPr txBox="1"/>
          <p:nvPr/>
        </p:nvSpPr>
        <p:spPr>
          <a:xfrm>
            <a:off x="7581398" y="5712967"/>
            <a:ext cx="1939804" cy="342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en-US" sz="2000" b="1" dirty="0">
                <a:solidFill>
                  <a:srgbClr val="0000FF"/>
                </a:solidFill>
                <a:latin typeface="Segoe Print" panose="02000600000000000000" pitchFamily="2" charset="0"/>
              </a:rPr>
              <a:t>Jesus’ word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BD48EE3-52F1-43DB-BCE1-91D19F6C6ED2}"/>
              </a:ext>
            </a:extLst>
          </p:cNvPr>
          <p:cNvSpPr txBox="1"/>
          <p:nvPr/>
        </p:nvSpPr>
        <p:spPr>
          <a:xfrm>
            <a:off x="7614369" y="1543610"/>
            <a:ext cx="2656194" cy="342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en-US" sz="2000" b="1" dirty="0">
                <a:solidFill>
                  <a:srgbClr val="0000FF"/>
                </a:solidFill>
                <a:latin typeface="Segoe Print" panose="02000600000000000000" pitchFamily="2" charset="0"/>
              </a:rPr>
              <a:t>having authority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67B60F0-9379-424B-B62F-A8A08C01EA4D}"/>
              </a:ext>
            </a:extLst>
          </p:cNvPr>
          <p:cNvSpPr txBox="1"/>
          <p:nvPr/>
        </p:nvSpPr>
        <p:spPr>
          <a:xfrm>
            <a:off x="8340050" y="4084757"/>
            <a:ext cx="1800411" cy="342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en-US" sz="2000" b="1" dirty="0">
                <a:solidFill>
                  <a:srgbClr val="0000FF"/>
                </a:solidFill>
                <a:latin typeface="Segoe Print" panose="02000600000000000000" pitchFamily="2" charset="0"/>
              </a:rPr>
              <a:t>destroyed</a:t>
            </a:r>
          </a:p>
        </p:txBody>
      </p:sp>
    </p:spTree>
    <p:extLst>
      <p:ext uri="{BB962C8B-B14F-4D97-AF65-F5344CB8AC3E}">
        <p14:creationId xmlns:p14="http://schemas.microsoft.com/office/powerpoint/2010/main" val="990048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  <p:bldP spid="9" grpId="0"/>
      <p:bldP spid="10" grpId="0"/>
      <p:bldP spid="11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FCEEB591-009C-44C4-BC27-53D4A0F918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470" y="0"/>
            <a:ext cx="8875059" cy="6858000"/>
          </a:xfrm>
          <a:prstGeom prst="rect">
            <a:avLst/>
          </a:prstGeom>
          <a:effectLst>
            <a:outerShdw blurRad="127000" dist="25400" dir="8100000" algn="ctr" rotWithShape="0">
              <a:schemeClr val="tx1"/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64928F7-DFA7-429E-BE76-8071A6692CF6}"/>
              </a:ext>
            </a:extLst>
          </p:cNvPr>
          <p:cNvSpPr txBox="1"/>
          <p:nvPr/>
        </p:nvSpPr>
        <p:spPr>
          <a:xfrm>
            <a:off x="9130468" y="827646"/>
            <a:ext cx="1165324" cy="342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en-US" sz="2000" b="1" dirty="0">
                <a:solidFill>
                  <a:srgbClr val="0000FF"/>
                </a:solidFill>
                <a:latin typeface="Segoe Print" panose="02000600000000000000" pitchFamily="2" charset="0"/>
              </a:rPr>
              <a:t>Jesus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6A9F38-7F5C-4133-AFCE-85544B1574CB}"/>
              </a:ext>
            </a:extLst>
          </p:cNvPr>
          <p:cNvSpPr txBox="1"/>
          <p:nvPr/>
        </p:nvSpPr>
        <p:spPr>
          <a:xfrm>
            <a:off x="9133398" y="1050384"/>
            <a:ext cx="1165324" cy="342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en-US" sz="2000" b="1" dirty="0">
                <a:solidFill>
                  <a:srgbClr val="0000FF"/>
                </a:solidFill>
                <a:latin typeface="Segoe Print" panose="02000600000000000000" pitchFamily="2" charset="0"/>
              </a:rPr>
              <a:t>Christ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1667CA2-8970-465F-92C7-835BC01025E6}"/>
              </a:ext>
            </a:extLst>
          </p:cNvPr>
          <p:cNvSpPr txBox="1"/>
          <p:nvPr/>
        </p:nvSpPr>
        <p:spPr>
          <a:xfrm>
            <a:off x="6400354" y="2843023"/>
            <a:ext cx="747460" cy="342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en-US" sz="2000" b="1" dirty="0">
                <a:solidFill>
                  <a:srgbClr val="0000FF"/>
                </a:solidFill>
                <a:latin typeface="Segoe Print" panose="02000600000000000000" pitchFamily="2" charset="0"/>
              </a:rPr>
              <a:t>X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61F82FC-4A32-4F42-B5A1-A160A7CB02A4}"/>
              </a:ext>
            </a:extLst>
          </p:cNvPr>
          <p:cNvSpPr txBox="1"/>
          <p:nvPr/>
        </p:nvSpPr>
        <p:spPr>
          <a:xfrm>
            <a:off x="6398644" y="5245468"/>
            <a:ext cx="747460" cy="342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en-US" sz="2000" b="1" dirty="0">
                <a:solidFill>
                  <a:srgbClr val="0000FF"/>
                </a:solidFill>
                <a:latin typeface="Segoe Print" panose="02000600000000000000" pitchFamily="2" charset="0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3705845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49717D14-1145-4D59-AF83-27091CF1A2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470" y="0"/>
            <a:ext cx="8875059" cy="6858000"/>
          </a:xfrm>
          <a:prstGeom prst="rect">
            <a:avLst/>
          </a:prstGeom>
          <a:effectLst>
            <a:outerShdw blurRad="127000" dist="25400" dir="8100000" algn="ctr" rotWithShape="0">
              <a:schemeClr val="tx1"/>
            </a:outerShdw>
          </a:effectLst>
        </p:spPr>
      </p:pic>
    </p:spTree>
    <p:extLst>
      <p:ext uri="{BB962C8B-B14F-4D97-AF65-F5344CB8AC3E}">
        <p14:creationId xmlns:p14="http://schemas.microsoft.com/office/powerpoint/2010/main" val="3466105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B4587C96-5B67-4398-88D3-F731E29FFB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470" y="0"/>
            <a:ext cx="8875059" cy="6858000"/>
          </a:xfrm>
          <a:prstGeom prst="rect">
            <a:avLst/>
          </a:prstGeom>
          <a:effectLst>
            <a:outerShdw blurRad="127000" dist="25400" dir="8100000" algn="ctr" rotWithShape="0">
              <a:schemeClr val="tx1"/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14F9D89-79F6-4721-8ED6-AD7F5A620E04}"/>
              </a:ext>
            </a:extLst>
          </p:cNvPr>
          <p:cNvSpPr txBox="1"/>
          <p:nvPr/>
        </p:nvSpPr>
        <p:spPr>
          <a:xfrm>
            <a:off x="7653359" y="1126584"/>
            <a:ext cx="2880170" cy="342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en-US" sz="2000" b="1" dirty="0">
                <a:solidFill>
                  <a:srgbClr val="0000FF"/>
                </a:solidFill>
                <a:latin typeface="Segoe Print" panose="02000600000000000000" pitchFamily="2" charset="0"/>
              </a:rPr>
              <a:t>Complete,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AFC7158-DC3B-49B0-918B-3438CC2D3EE7}"/>
              </a:ext>
            </a:extLst>
          </p:cNvPr>
          <p:cNvSpPr txBox="1"/>
          <p:nvPr/>
        </p:nvSpPr>
        <p:spPr>
          <a:xfrm>
            <a:off x="7656288" y="1349321"/>
            <a:ext cx="2880170" cy="342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en-US" sz="2000" b="1" dirty="0">
                <a:solidFill>
                  <a:srgbClr val="0000FF"/>
                </a:solidFill>
                <a:latin typeface="Segoe Print" panose="02000600000000000000" pitchFamily="2" charset="0"/>
              </a:rPr>
              <a:t>thoroughly equipped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E8AF07-A51A-4640-A58A-0735FF0A7D1C}"/>
              </a:ext>
            </a:extLst>
          </p:cNvPr>
          <p:cNvSpPr txBox="1"/>
          <p:nvPr/>
        </p:nvSpPr>
        <p:spPr>
          <a:xfrm>
            <a:off x="9341482" y="2419055"/>
            <a:ext cx="620203" cy="342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en-US" sz="2000" b="1" dirty="0">
                <a:solidFill>
                  <a:srgbClr val="0000FF"/>
                </a:solidFill>
                <a:latin typeface="Segoe Print" panose="02000600000000000000" pitchFamily="2" charset="0"/>
              </a:rPr>
              <a:t>No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86399A-D7DD-4C4E-B088-5144EDC68C22}"/>
              </a:ext>
            </a:extLst>
          </p:cNvPr>
          <p:cNvSpPr txBox="1"/>
          <p:nvPr/>
        </p:nvSpPr>
        <p:spPr>
          <a:xfrm>
            <a:off x="8101766" y="3532206"/>
            <a:ext cx="664165" cy="342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en-US" sz="2000" b="1" dirty="0">
                <a:solidFill>
                  <a:srgbClr val="0000FF"/>
                </a:solidFill>
                <a:latin typeface="Segoe Print" panose="02000600000000000000" pitchFamily="2" charset="0"/>
              </a:rPr>
              <a:t>No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3CDFD73-EB5F-4615-A02E-44F91BF4B7A8}"/>
              </a:ext>
            </a:extLst>
          </p:cNvPr>
          <p:cNvSpPr txBox="1"/>
          <p:nvPr/>
        </p:nvSpPr>
        <p:spPr>
          <a:xfrm>
            <a:off x="7121948" y="5186440"/>
            <a:ext cx="664165" cy="342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en-US" sz="2000" b="1" dirty="0">
                <a:solidFill>
                  <a:srgbClr val="0000FF"/>
                </a:solidFill>
                <a:latin typeface="Segoe Print" panose="02000600000000000000" pitchFamily="2" charset="0"/>
              </a:rPr>
              <a:t>No</a:t>
            </a:r>
          </a:p>
        </p:txBody>
      </p:sp>
    </p:spTree>
    <p:extLst>
      <p:ext uri="{BB962C8B-B14F-4D97-AF65-F5344CB8AC3E}">
        <p14:creationId xmlns:p14="http://schemas.microsoft.com/office/powerpoint/2010/main" val="3968848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88F184FD-898A-4DE6-BB18-FB7EFC8FBF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470" y="0"/>
            <a:ext cx="8875059" cy="6858000"/>
          </a:xfrm>
          <a:prstGeom prst="rect">
            <a:avLst/>
          </a:prstGeom>
          <a:effectLst>
            <a:outerShdw blurRad="127000" dist="25400" dir="8100000" algn="ctr" rotWithShape="0">
              <a:schemeClr val="tx1"/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566C251-0ACF-4AD6-B2C8-5C5DD52544F8}"/>
              </a:ext>
            </a:extLst>
          </p:cNvPr>
          <p:cNvSpPr txBox="1"/>
          <p:nvPr/>
        </p:nvSpPr>
        <p:spPr>
          <a:xfrm>
            <a:off x="9192011" y="1112034"/>
            <a:ext cx="664165" cy="342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en-US" sz="2000" b="1" dirty="0">
                <a:solidFill>
                  <a:srgbClr val="0000FF"/>
                </a:solidFill>
                <a:latin typeface="Segoe Print" panose="02000600000000000000" pitchFamily="2" charset="0"/>
              </a:rPr>
              <a:t>No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034CC0-BA1B-4CE2-A748-A4C18C121F55}"/>
              </a:ext>
            </a:extLst>
          </p:cNvPr>
          <p:cNvSpPr txBox="1"/>
          <p:nvPr/>
        </p:nvSpPr>
        <p:spPr>
          <a:xfrm>
            <a:off x="8615486" y="2222152"/>
            <a:ext cx="664165" cy="342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en-US" sz="2000" b="1" dirty="0">
                <a:solidFill>
                  <a:srgbClr val="0000FF"/>
                </a:solidFill>
                <a:latin typeface="Segoe Print" panose="02000600000000000000" pitchFamily="2" charset="0"/>
              </a:rPr>
              <a:t>No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B410EF-50C4-4BB6-8FB8-2335F9633FF6}"/>
              </a:ext>
            </a:extLst>
          </p:cNvPr>
          <p:cNvSpPr txBox="1"/>
          <p:nvPr/>
        </p:nvSpPr>
        <p:spPr>
          <a:xfrm>
            <a:off x="9192011" y="3514178"/>
            <a:ext cx="664165" cy="342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en-US" sz="2000" b="1" dirty="0">
                <a:solidFill>
                  <a:srgbClr val="0000FF"/>
                </a:solidFill>
                <a:latin typeface="Segoe Print" panose="02000600000000000000" pitchFamily="2" charset="0"/>
              </a:rPr>
              <a:t>No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193F96-04CD-425C-B544-D84D1D7949DA}"/>
              </a:ext>
            </a:extLst>
          </p:cNvPr>
          <p:cNvSpPr txBox="1"/>
          <p:nvPr/>
        </p:nvSpPr>
        <p:spPr>
          <a:xfrm>
            <a:off x="7565436" y="4437814"/>
            <a:ext cx="664165" cy="342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en-US" sz="2000" b="1" dirty="0">
                <a:solidFill>
                  <a:srgbClr val="0000FF"/>
                </a:solidFill>
                <a:latin typeface="Segoe Print" panose="02000600000000000000" pitchFamily="2" charset="0"/>
              </a:rPr>
              <a:t>No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5BC67EE-FAF2-4ACA-8E5C-BF497C95FB10}"/>
              </a:ext>
            </a:extLst>
          </p:cNvPr>
          <p:cNvSpPr txBox="1"/>
          <p:nvPr/>
        </p:nvSpPr>
        <p:spPr>
          <a:xfrm>
            <a:off x="9243506" y="5728382"/>
            <a:ext cx="664165" cy="342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en-US" sz="2000" b="1" dirty="0">
                <a:solidFill>
                  <a:srgbClr val="0000FF"/>
                </a:solidFill>
                <a:latin typeface="Segoe Print" panose="02000600000000000000" pitchFamily="2" charset="0"/>
              </a:rPr>
              <a:t>No</a:t>
            </a:r>
          </a:p>
        </p:txBody>
      </p:sp>
    </p:spTree>
    <p:extLst>
      <p:ext uri="{BB962C8B-B14F-4D97-AF65-F5344CB8AC3E}">
        <p14:creationId xmlns:p14="http://schemas.microsoft.com/office/powerpoint/2010/main" val="1677303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C751BC94-8E09-40E7-88AF-AD6C6B901F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470" y="0"/>
            <a:ext cx="8875059" cy="6858000"/>
          </a:xfrm>
          <a:prstGeom prst="rect">
            <a:avLst/>
          </a:prstGeom>
          <a:effectLst>
            <a:outerShdw blurRad="127000" dist="25400" dir="8100000" algn="ctr" rotWithShape="0">
              <a:schemeClr val="tx1"/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B72B234-2118-4A2F-B615-080168053D58}"/>
              </a:ext>
            </a:extLst>
          </p:cNvPr>
          <p:cNvSpPr txBox="1"/>
          <p:nvPr/>
        </p:nvSpPr>
        <p:spPr>
          <a:xfrm>
            <a:off x="7776450" y="1307752"/>
            <a:ext cx="2255573" cy="342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en-US" sz="2000" b="1" dirty="0">
                <a:solidFill>
                  <a:srgbClr val="0000FF"/>
                </a:solidFill>
                <a:latin typeface="Segoe Print" panose="02000600000000000000" pitchFamily="2" charset="0"/>
              </a:rPr>
              <a:t>God did not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BBAF64-F3F5-4216-A181-14F6575FA4F4}"/>
              </a:ext>
            </a:extLst>
          </p:cNvPr>
          <p:cNvSpPr txBox="1"/>
          <p:nvPr/>
        </p:nvSpPr>
        <p:spPr>
          <a:xfrm>
            <a:off x="7779381" y="1539283"/>
            <a:ext cx="2255573" cy="342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en-US" sz="2000" b="1" dirty="0">
                <a:solidFill>
                  <a:srgbClr val="0000FF"/>
                </a:solidFill>
                <a:latin typeface="Segoe Print" panose="02000600000000000000" pitchFamily="2" charset="0"/>
              </a:rPr>
              <a:t>respect Cain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3735C1-2D80-4E17-A47C-6482339C9862}"/>
              </a:ext>
            </a:extLst>
          </p:cNvPr>
          <p:cNvSpPr txBox="1"/>
          <p:nvPr/>
        </p:nvSpPr>
        <p:spPr>
          <a:xfrm>
            <a:off x="7621119" y="2419689"/>
            <a:ext cx="2410904" cy="342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en-US" sz="2000" b="1" dirty="0">
                <a:solidFill>
                  <a:srgbClr val="0000FF"/>
                </a:solidFill>
                <a:latin typeface="Segoe Print" panose="02000600000000000000" pitchFamily="2" charset="0"/>
              </a:rPr>
              <a:t>Devoured by fire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1BE9B35-04A6-45C0-8AC9-3FECB620BBA5}"/>
              </a:ext>
            </a:extLst>
          </p:cNvPr>
          <p:cNvSpPr txBox="1"/>
          <p:nvPr/>
        </p:nvSpPr>
        <p:spPr>
          <a:xfrm>
            <a:off x="7621119" y="3526907"/>
            <a:ext cx="2410904" cy="342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en-US" sz="2000" b="1" dirty="0">
                <a:solidFill>
                  <a:srgbClr val="0000FF"/>
                </a:solidFill>
                <a:latin typeface="Segoe Print" panose="02000600000000000000" pitchFamily="2" charset="0"/>
              </a:rPr>
              <a:t>Not enter the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05D0CC7-C7CF-4697-B90B-9FF3C9582686}"/>
              </a:ext>
            </a:extLst>
          </p:cNvPr>
          <p:cNvSpPr txBox="1"/>
          <p:nvPr/>
        </p:nvSpPr>
        <p:spPr>
          <a:xfrm>
            <a:off x="7624048" y="3749645"/>
            <a:ext cx="2410904" cy="342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en-US" sz="2000" b="1" dirty="0">
                <a:solidFill>
                  <a:srgbClr val="0000FF"/>
                </a:solidFill>
                <a:latin typeface="Segoe Print" panose="02000600000000000000" pitchFamily="2" charset="0"/>
              </a:rPr>
              <a:t>Promised Land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584FBD0-F973-4E6F-8009-0084086A6BC3}"/>
              </a:ext>
            </a:extLst>
          </p:cNvPr>
          <p:cNvSpPr txBox="1"/>
          <p:nvPr/>
        </p:nvSpPr>
        <p:spPr>
          <a:xfrm>
            <a:off x="7698784" y="4449801"/>
            <a:ext cx="2410904" cy="342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en-US" sz="2000" b="1" dirty="0">
                <a:solidFill>
                  <a:srgbClr val="0000FF"/>
                </a:solidFill>
                <a:latin typeface="Segoe Print" panose="02000600000000000000" pitchFamily="2" charset="0"/>
              </a:rPr>
              <a:t>Struck dead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0157F55-89FA-4F83-95AC-DAA991CA0A51}"/>
              </a:ext>
            </a:extLst>
          </p:cNvPr>
          <p:cNvSpPr txBox="1"/>
          <p:nvPr/>
        </p:nvSpPr>
        <p:spPr>
          <a:xfrm>
            <a:off x="7621118" y="5737269"/>
            <a:ext cx="2780181" cy="342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en-US" sz="2000" b="1" dirty="0">
                <a:solidFill>
                  <a:srgbClr val="0000FF"/>
                </a:solidFill>
                <a:latin typeface="Segoe Print" panose="02000600000000000000" pitchFamily="2" charset="0"/>
              </a:rPr>
              <a:t>Everlasting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4845E27-217A-4BF7-8E7C-320D5566C668}"/>
              </a:ext>
            </a:extLst>
          </p:cNvPr>
          <p:cNvSpPr txBox="1"/>
          <p:nvPr/>
        </p:nvSpPr>
        <p:spPr>
          <a:xfrm>
            <a:off x="7624047" y="5968800"/>
            <a:ext cx="2780181" cy="342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en-US" sz="2000" b="1" dirty="0">
                <a:solidFill>
                  <a:srgbClr val="0000FF"/>
                </a:solidFill>
                <a:latin typeface="Segoe Print" panose="02000600000000000000" pitchFamily="2" charset="0"/>
              </a:rPr>
              <a:t>punishment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40258C7-3626-4CFC-BCF0-237FF9FAEBA0}"/>
              </a:ext>
            </a:extLst>
          </p:cNvPr>
          <p:cNvSpPr txBox="1"/>
          <p:nvPr/>
        </p:nvSpPr>
        <p:spPr>
          <a:xfrm>
            <a:off x="7626976" y="6200326"/>
            <a:ext cx="2780181" cy="342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en-US" sz="2000" b="1" dirty="0">
                <a:solidFill>
                  <a:srgbClr val="0000FF"/>
                </a:solidFill>
                <a:latin typeface="Segoe Print" panose="02000600000000000000" pitchFamily="2" charset="0"/>
              </a:rPr>
              <a:t>away from God</a:t>
            </a:r>
          </a:p>
        </p:txBody>
      </p:sp>
    </p:spTree>
    <p:extLst>
      <p:ext uri="{BB962C8B-B14F-4D97-AF65-F5344CB8AC3E}">
        <p14:creationId xmlns:p14="http://schemas.microsoft.com/office/powerpoint/2010/main" val="3867556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824</TotalTime>
  <Words>69</Words>
  <Application>Microsoft Office PowerPoint</Application>
  <PresentationFormat>Widescreen</PresentationFormat>
  <Paragraphs>41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Segoe Print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13</cp:revision>
  <dcterms:created xsi:type="dcterms:W3CDTF">2020-01-09T23:43:56Z</dcterms:created>
  <dcterms:modified xsi:type="dcterms:W3CDTF">2020-01-12T20:50:23Z</dcterms:modified>
</cp:coreProperties>
</file>