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7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78"/>
  </p:normalViewPr>
  <p:slideViewPr>
    <p:cSldViewPr snapToGrid="0">
      <p:cViewPr varScale="1">
        <p:scale>
          <a:sx n="113" d="100"/>
          <a:sy n="113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  <a:alpha val="92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DF46F-6DA4-FB7E-437E-5482A39511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2446318"/>
            <a:ext cx="9214860" cy="2331064"/>
          </a:xfrm>
        </p:spPr>
        <p:txBody>
          <a:bodyPr>
            <a:normAutofit/>
          </a:bodyPr>
          <a:lstStyle/>
          <a:p>
            <a:r>
              <a:rPr lang="en-US" sz="4800" dirty="0"/>
              <a:t>A “1 Corinthians 13” Christian</a:t>
            </a:r>
            <a:br>
              <a:rPr lang="en-US" sz="4800" dirty="0"/>
            </a:br>
            <a:r>
              <a:rPr lang="en-US" sz="2000" i="1" dirty="0"/>
              <a:t>Based on a book of the same name by Dan Winkler</a:t>
            </a:r>
            <a:endParaRPr lang="en-US" sz="4800" i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F0AC59-AC69-FD44-95CF-DD195B7466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5244353"/>
            <a:ext cx="8915399" cy="659309"/>
          </a:xfrm>
        </p:spPr>
        <p:txBody>
          <a:bodyPr/>
          <a:lstStyle/>
          <a:p>
            <a:r>
              <a:rPr lang="en-US" dirty="0"/>
              <a:t>PALM BEACH LAKES CHURCH OF CHRIST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1CF9FDE-774A-574E-74DB-84E3DF92447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4D1DD26-EEB6-4507-655E-14CD1604F45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FC12475-1E19-ABD0-FA2D-3E1984521B5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3605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9678097" cy="1280890"/>
          </a:xfrm>
        </p:spPr>
        <p:txBody>
          <a:bodyPr>
            <a:normAutofit/>
          </a:bodyPr>
          <a:lstStyle/>
          <a:p>
            <a:r>
              <a:rPr lang="en-US" dirty="0"/>
              <a:t>Love Is Fundamental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12551E-C4B7-7CED-803E-A29F60395B6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C0A8AC-5646-66B4-156C-D90A562977E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383E0A-6F84-A6D8-7441-8F8CA42EBE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A262293-FE85-2D61-BDEB-796F632D2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580442"/>
            <a:ext cx="9426577" cy="3777622"/>
          </a:xfrm>
        </p:spPr>
        <p:txBody>
          <a:bodyPr>
            <a:noAutofit/>
          </a:bodyPr>
          <a:lstStyle/>
          <a:p>
            <a:r>
              <a:rPr lang="en-US" sz="2800" dirty="0"/>
              <a:t>Faith, Hope, and Love – but the greatest of </a:t>
            </a:r>
            <a:br>
              <a:rPr lang="en-US" sz="2800" dirty="0"/>
            </a:br>
            <a:r>
              <a:rPr lang="en-US" sz="2800" dirty="0"/>
              <a:t>these is Love (1 Cor 13:13)</a:t>
            </a:r>
          </a:p>
          <a:p>
            <a:r>
              <a:rPr lang="en-US" sz="2800" dirty="0"/>
              <a:t>All are great – But Love is greater</a:t>
            </a:r>
          </a:p>
          <a:p>
            <a:r>
              <a:rPr lang="en-US" sz="2800" dirty="0"/>
              <a:t>Faith is essential (Heb 11:6-8) – The composite of Trust and Obedience</a:t>
            </a:r>
          </a:p>
          <a:p>
            <a:pPr lvl="1"/>
            <a:r>
              <a:rPr lang="en-US" sz="2800" dirty="0"/>
              <a:t>Love motivates us to trust and obey (Jn 14:15)</a:t>
            </a:r>
          </a:p>
          <a:p>
            <a:r>
              <a:rPr lang="en-US" sz="2800" dirty="0"/>
              <a:t>Hope is essential – a hope that comes from obedience (1 </a:t>
            </a:r>
            <a:r>
              <a:rPr lang="en-US" sz="2800" dirty="0" err="1"/>
              <a:t>Thes</a:t>
            </a:r>
            <a:r>
              <a:rPr lang="en-US" sz="2800" dirty="0"/>
              <a:t> 4:13; 2 </a:t>
            </a:r>
            <a:r>
              <a:rPr lang="en-US" sz="2800" dirty="0" err="1"/>
              <a:t>Thes</a:t>
            </a:r>
            <a:r>
              <a:rPr lang="en-US" sz="2800" dirty="0"/>
              <a:t> 1:7-9)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36080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9678097" cy="1280890"/>
          </a:xfrm>
        </p:spPr>
        <p:txBody>
          <a:bodyPr>
            <a:normAutofit/>
          </a:bodyPr>
          <a:lstStyle/>
          <a:p>
            <a:r>
              <a:rPr lang="en-US" dirty="0"/>
              <a:t>Love Never Fails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12551E-C4B7-7CED-803E-A29F60395B6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C0A8AC-5646-66B4-156C-D90A562977E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383E0A-6F84-A6D8-7441-8F8CA42EBE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A262293-FE85-2D61-BDEB-796F632D2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851378"/>
            <a:ext cx="9426577" cy="3777622"/>
          </a:xfrm>
        </p:spPr>
        <p:txBody>
          <a:bodyPr>
            <a:noAutofit/>
          </a:bodyPr>
          <a:lstStyle/>
          <a:p>
            <a:r>
              <a:rPr lang="en-US" sz="2800" dirty="0"/>
              <a:t>Zealously/exhaustively pursue it</a:t>
            </a:r>
          </a:p>
          <a:p>
            <a:r>
              <a:rPr lang="en-US" sz="2800" dirty="0"/>
              <a:t>A way of life</a:t>
            </a:r>
          </a:p>
          <a:p>
            <a:r>
              <a:rPr lang="en-US" sz="2800" dirty="0"/>
              <a:t>It stands out</a:t>
            </a:r>
          </a:p>
          <a:p>
            <a:r>
              <a:rPr lang="en-US" sz="2800" dirty="0"/>
              <a:t>With God, and His love in our hearts, we can do things and hand things the world can’t</a:t>
            </a:r>
          </a:p>
          <a:p>
            <a:r>
              <a:rPr lang="en-US" sz="2800" dirty="0"/>
              <a:t>That is the Power of God’s love</a:t>
            </a:r>
          </a:p>
          <a:p>
            <a:r>
              <a:rPr lang="en-US" sz="2800" dirty="0"/>
              <a:t>A 1 Corinthians 13 Christian</a:t>
            </a:r>
            <a:endParaRPr lang="en-US" sz="24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57128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Love Chooses to Do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12551E-C4B7-7CED-803E-A29F60395B6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C0A8AC-5646-66B4-156C-D90A562977E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383E0A-6F84-A6D8-7441-8F8CA42EBE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A262293-FE85-2D61-BDEB-796F632D2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919109"/>
            <a:ext cx="9426577" cy="3777622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1 Cor 13:7</a:t>
            </a:r>
          </a:p>
          <a:p>
            <a:r>
              <a:rPr lang="en-US" sz="2800" dirty="0"/>
              <a:t>Love</a:t>
            </a:r>
          </a:p>
          <a:p>
            <a:pPr lvl="1"/>
            <a:r>
              <a:rPr lang="en-US" sz="2400" dirty="0"/>
              <a:t>Bears all things</a:t>
            </a:r>
          </a:p>
          <a:p>
            <a:pPr lvl="1"/>
            <a:r>
              <a:rPr lang="en-US" sz="2400" dirty="0"/>
              <a:t>Believes all things</a:t>
            </a:r>
          </a:p>
          <a:p>
            <a:pPr lvl="1"/>
            <a:r>
              <a:rPr lang="en-US" sz="2400" dirty="0"/>
              <a:t>Hopes all things</a:t>
            </a:r>
          </a:p>
          <a:p>
            <a:pPr lvl="1"/>
            <a:r>
              <a:rPr lang="en-US" sz="2400" dirty="0"/>
              <a:t>Endures all things</a:t>
            </a:r>
          </a:p>
          <a:p>
            <a:r>
              <a:rPr lang="en-US" sz="2600" dirty="0"/>
              <a:t>What would the church be like if every member was a 1 Cor 13 Christian?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79051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every member was a 1 Cor 13 Christian, the Church would…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12551E-C4B7-7CED-803E-A29F60395B6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C0A8AC-5646-66B4-156C-D90A562977E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383E0A-6F84-A6D8-7441-8F8CA42EBE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A262293-FE85-2D61-BDEB-796F632D2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919109"/>
            <a:ext cx="9426577" cy="3777622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Be a Church that encourages one another</a:t>
            </a:r>
          </a:p>
          <a:p>
            <a:r>
              <a:rPr lang="en-US" sz="2800" dirty="0"/>
              <a:t>Love “hopes” all things (1 Cor 13:7)</a:t>
            </a:r>
          </a:p>
          <a:p>
            <a:r>
              <a:rPr lang="en-US" sz="2800" dirty="0"/>
              <a:t>Hope is a desire and confident expectation</a:t>
            </a:r>
          </a:p>
          <a:p>
            <a:pPr lvl="1"/>
            <a:r>
              <a:rPr lang="en-US" sz="2600" dirty="0"/>
              <a:t>Prov 10:23; Prov 13:12; Rom 8:25</a:t>
            </a:r>
          </a:p>
          <a:p>
            <a:r>
              <a:rPr lang="en-US" sz="2800" dirty="0"/>
              <a:t>Desire and expect the best of each other</a:t>
            </a:r>
          </a:p>
          <a:p>
            <a:pPr lvl="1"/>
            <a:r>
              <a:rPr lang="en-US" sz="2600" dirty="0"/>
              <a:t>2 </a:t>
            </a:r>
            <a:r>
              <a:rPr lang="en-US" sz="2600" dirty="0" err="1"/>
              <a:t>Thes</a:t>
            </a:r>
            <a:r>
              <a:rPr lang="en-US" sz="2600" dirty="0"/>
              <a:t> 3:4; Phil 21</a:t>
            </a:r>
          </a:p>
          <a:p>
            <a:r>
              <a:rPr lang="en-US" sz="2800" dirty="0"/>
              <a:t>Application: If I love you, I will lift you up</a:t>
            </a:r>
          </a:p>
          <a:p>
            <a:endParaRPr lang="en-US" sz="2400" dirty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1255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Church that encourages each other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12551E-C4B7-7CED-803E-A29F60395B6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C0A8AC-5646-66B4-156C-D90A562977E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383E0A-6F84-A6D8-7441-8F8CA42EBE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A262293-FE85-2D61-BDEB-796F632D2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919109"/>
            <a:ext cx="9426577" cy="3777622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1 Cor 14:3</a:t>
            </a:r>
          </a:p>
          <a:p>
            <a:r>
              <a:rPr lang="en-US" sz="2800" dirty="0"/>
              <a:t>Edify (Instruct/Improve)</a:t>
            </a:r>
          </a:p>
          <a:p>
            <a:pPr lvl="1"/>
            <a:r>
              <a:rPr lang="en-US" sz="2800" dirty="0"/>
              <a:t>1 Tim 1:3-4; Tit 2:11-15</a:t>
            </a:r>
          </a:p>
          <a:p>
            <a:r>
              <a:rPr lang="en-US" sz="2800" dirty="0"/>
              <a:t>Exhort (Encourage/Urge/Promote)</a:t>
            </a:r>
          </a:p>
          <a:p>
            <a:pPr lvl="1"/>
            <a:r>
              <a:rPr lang="en-US" sz="2800" dirty="0"/>
              <a:t>1 Tim 2:1; 1 </a:t>
            </a:r>
            <a:r>
              <a:rPr lang="en-US" sz="2800" dirty="0" err="1"/>
              <a:t>Thes</a:t>
            </a:r>
            <a:r>
              <a:rPr lang="en-US" sz="2800" dirty="0"/>
              <a:t> 5:14-15</a:t>
            </a:r>
          </a:p>
          <a:p>
            <a:r>
              <a:rPr lang="en-US" sz="2800" dirty="0"/>
              <a:t>Comfort</a:t>
            </a:r>
          </a:p>
          <a:p>
            <a:pPr lvl="1"/>
            <a:r>
              <a:rPr lang="en-US" sz="2800" dirty="0"/>
              <a:t>2 Cor 1:3-4; 1 </a:t>
            </a:r>
            <a:r>
              <a:rPr lang="en-US" sz="2800" dirty="0" err="1"/>
              <a:t>Thes</a:t>
            </a:r>
            <a:r>
              <a:rPr lang="en-US" sz="2800" dirty="0"/>
              <a:t> 4: 13-18</a:t>
            </a:r>
          </a:p>
        </p:txBody>
      </p:sp>
    </p:spTree>
    <p:extLst>
      <p:ext uri="{BB962C8B-B14F-4D97-AF65-F5344CB8AC3E}">
        <p14:creationId xmlns:p14="http://schemas.microsoft.com/office/powerpoint/2010/main" val="499421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every member was a 1 Cor 13 Christian, the Church would…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12551E-C4B7-7CED-803E-A29F60395B6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C0A8AC-5646-66B4-156C-D90A562977E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383E0A-6F84-A6D8-7441-8F8CA42EBE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A262293-FE85-2D61-BDEB-796F632D2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919109"/>
            <a:ext cx="9426577" cy="3777622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Be a Church that gets along with one another</a:t>
            </a:r>
          </a:p>
          <a:p>
            <a:r>
              <a:rPr lang="en-US" sz="2800" dirty="0"/>
              <a:t>Love “endures” all things (1 Cor 13:7)</a:t>
            </a:r>
          </a:p>
          <a:p>
            <a:r>
              <a:rPr lang="en-US" sz="2800" dirty="0"/>
              <a:t>Transform a burden into a blessing</a:t>
            </a:r>
          </a:p>
          <a:p>
            <a:pPr lvl="1"/>
            <a:r>
              <a:rPr lang="en-US" sz="2600" dirty="0"/>
              <a:t>2 Tim 2:7-10; Phil 1:12-14</a:t>
            </a:r>
          </a:p>
          <a:p>
            <a:r>
              <a:rPr lang="en-US" sz="2800" dirty="0"/>
              <a:t>Application: If I love you, even if you hurt my feelings, I will do my part to promote peace between us</a:t>
            </a:r>
          </a:p>
          <a:p>
            <a:pPr lvl="1"/>
            <a:r>
              <a:rPr lang="en-US" sz="2600" dirty="0"/>
              <a:t>2 Cor 13:11; Eph 4:3; 1 </a:t>
            </a:r>
            <a:r>
              <a:rPr lang="en-US" sz="2600" dirty="0" err="1"/>
              <a:t>Thes</a:t>
            </a:r>
            <a:r>
              <a:rPr lang="en-US" sz="2600" dirty="0"/>
              <a:t> 5:12-13</a:t>
            </a:r>
          </a:p>
          <a:p>
            <a:endParaRPr lang="en-US" sz="2400" dirty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28950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9678097" cy="1280890"/>
          </a:xfrm>
        </p:spPr>
        <p:txBody>
          <a:bodyPr>
            <a:normAutofit/>
          </a:bodyPr>
          <a:lstStyle/>
          <a:p>
            <a:r>
              <a:rPr lang="en-US" dirty="0"/>
              <a:t>Conclusion: What love chooses to do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12551E-C4B7-7CED-803E-A29F60395B6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C0A8AC-5646-66B4-156C-D90A562977E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383E0A-6F84-A6D8-7441-8F8CA42EBE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A262293-FE85-2D61-BDEB-796F632D2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919109"/>
            <a:ext cx="9426577" cy="3777622"/>
          </a:xfrm>
        </p:spPr>
        <p:txBody>
          <a:bodyPr>
            <a:normAutofit/>
          </a:bodyPr>
          <a:lstStyle/>
          <a:p>
            <a:r>
              <a:rPr lang="en-US" sz="2800" dirty="0"/>
              <a:t>Love bears all things, believes all things, hopes all things, endures all things</a:t>
            </a:r>
          </a:p>
          <a:p>
            <a:r>
              <a:rPr lang="en-US" sz="2800" dirty="0"/>
              <a:t>If we are 1 Cor 13 Christians we would</a:t>
            </a:r>
          </a:p>
          <a:p>
            <a:pPr lvl="1"/>
            <a:r>
              <a:rPr lang="en-US" sz="2600" dirty="0"/>
              <a:t>Care for one another</a:t>
            </a:r>
          </a:p>
          <a:p>
            <a:pPr lvl="1"/>
            <a:r>
              <a:rPr lang="en-US" sz="2600" dirty="0"/>
              <a:t>Trust one another</a:t>
            </a:r>
          </a:p>
          <a:p>
            <a:pPr lvl="1"/>
            <a:r>
              <a:rPr lang="en-US" sz="2600" dirty="0"/>
              <a:t>Encourage on another</a:t>
            </a:r>
          </a:p>
          <a:p>
            <a:pPr lvl="1"/>
            <a:r>
              <a:rPr lang="en-US" sz="2600" dirty="0"/>
              <a:t>Get along with one another</a:t>
            </a:r>
          </a:p>
        </p:txBody>
      </p:sp>
    </p:spTree>
    <p:extLst>
      <p:ext uri="{BB962C8B-B14F-4D97-AF65-F5344CB8AC3E}">
        <p14:creationId xmlns:p14="http://schemas.microsoft.com/office/powerpoint/2010/main" val="918005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9678097" cy="1280890"/>
          </a:xfrm>
        </p:spPr>
        <p:txBody>
          <a:bodyPr>
            <a:normAutofit/>
          </a:bodyPr>
          <a:lstStyle/>
          <a:p>
            <a:r>
              <a:rPr lang="en-US" dirty="0"/>
              <a:t>Love Never Fails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12551E-C4B7-7CED-803E-A29F60395B6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C0A8AC-5646-66B4-156C-D90A562977E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383E0A-6F84-A6D8-7441-8F8CA42EBE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A262293-FE85-2D61-BDEB-796F632D2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794930"/>
            <a:ext cx="9426577" cy="3777622"/>
          </a:xfrm>
        </p:spPr>
        <p:txBody>
          <a:bodyPr>
            <a:noAutofit/>
          </a:bodyPr>
          <a:lstStyle/>
          <a:p>
            <a:r>
              <a:rPr lang="en-US" sz="2800" dirty="0"/>
              <a:t>Love is a way of life </a:t>
            </a:r>
          </a:p>
          <a:p>
            <a:r>
              <a:rPr lang="en-US" sz="2800" dirty="0"/>
              <a:t>1 Cor 12:31 (last verse) – Desire the greatest gifts, and I show you a still MORE EXCELLENT Way</a:t>
            </a:r>
          </a:p>
          <a:p>
            <a:r>
              <a:rPr lang="en-US" sz="2800" dirty="0"/>
              <a:t>1 Cor 14:1 (first verse) – Pursue Love </a:t>
            </a:r>
          </a:p>
          <a:p>
            <a:r>
              <a:rPr lang="en-US" sz="2800" dirty="0"/>
              <a:t>1</a:t>
            </a:r>
            <a:r>
              <a:rPr lang="en-US" sz="2800" baseline="30000" dirty="0"/>
              <a:t>st</a:t>
            </a:r>
            <a:r>
              <a:rPr lang="en-US" sz="2800" dirty="0"/>
              <a:t> vs before Ch 13 -  Love is more excellent</a:t>
            </a:r>
          </a:p>
          <a:p>
            <a:r>
              <a:rPr lang="en-US" sz="2800" dirty="0"/>
              <a:t>1</a:t>
            </a:r>
            <a:r>
              <a:rPr lang="en-US" sz="2800" baseline="30000" dirty="0"/>
              <a:t>st</a:t>
            </a:r>
            <a:r>
              <a:rPr lang="en-US" sz="2800" dirty="0"/>
              <a:t> vs after Ch 13 - Exhaustively pursue Love</a:t>
            </a:r>
          </a:p>
          <a:p>
            <a:pPr lvl="1"/>
            <a:r>
              <a:rPr lang="en-US" sz="2800" dirty="0"/>
              <a:t>Why?  Chapter 13: 8-13</a:t>
            </a:r>
          </a:p>
        </p:txBody>
      </p:sp>
    </p:spTree>
    <p:extLst>
      <p:ext uri="{BB962C8B-B14F-4D97-AF65-F5344CB8AC3E}">
        <p14:creationId xmlns:p14="http://schemas.microsoft.com/office/powerpoint/2010/main" val="1513418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9678097" cy="1280890"/>
          </a:xfrm>
        </p:spPr>
        <p:txBody>
          <a:bodyPr>
            <a:normAutofit/>
          </a:bodyPr>
          <a:lstStyle/>
          <a:p>
            <a:r>
              <a:rPr lang="en-US" dirty="0"/>
              <a:t>Love Never Fails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12551E-C4B7-7CED-803E-A29F60395B6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C0A8AC-5646-66B4-156C-D90A562977E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383E0A-6F84-A6D8-7441-8F8CA42EBE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A262293-FE85-2D61-BDEB-796F632D2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772352"/>
            <a:ext cx="9426577" cy="3777622"/>
          </a:xfrm>
        </p:spPr>
        <p:txBody>
          <a:bodyPr>
            <a:noAutofit/>
          </a:bodyPr>
          <a:lstStyle/>
          <a:p>
            <a:r>
              <a:rPr lang="en-US" sz="2800" dirty="0"/>
              <a:t>Chapter 12 is an explanation of spiritual gifts</a:t>
            </a:r>
          </a:p>
          <a:p>
            <a:r>
              <a:rPr lang="en-US" sz="2800" dirty="0"/>
              <a:t>Chapter 13 explains the expiration of these gifts</a:t>
            </a:r>
          </a:p>
          <a:p>
            <a:r>
              <a:rPr lang="en-US" sz="2800" dirty="0"/>
              <a:t>Chapter 14 speaks of the execution of these gifts</a:t>
            </a:r>
          </a:p>
          <a:p>
            <a:r>
              <a:rPr lang="en-US" sz="2800" dirty="0"/>
              <a:t>Miraculous gifts have ceased – we have the perfect/complete new Testament (Jas 1:25)</a:t>
            </a:r>
          </a:p>
          <a:p>
            <a:r>
              <a:rPr lang="en-US" sz="2800" dirty="0"/>
              <a:t>1 Cor 13: 8-12</a:t>
            </a:r>
          </a:p>
          <a:p>
            <a:r>
              <a:rPr lang="en-US" sz="2800" dirty="0"/>
              <a:t>LOVE is different – Love never fails</a:t>
            </a:r>
          </a:p>
        </p:txBody>
      </p:sp>
    </p:spTree>
    <p:extLst>
      <p:ext uri="{BB962C8B-B14F-4D97-AF65-F5344CB8AC3E}">
        <p14:creationId xmlns:p14="http://schemas.microsoft.com/office/powerpoint/2010/main" val="1849235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9678097" cy="1280890"/>
          </a:xfrm>
        </p:spPr>
        <p:txBody>
          <a:bodyPr>
            <a:normAutofit/>
          </a:bodyPr>
          <a:lstStyle/>
          <a:p>
            <a:r>
              <a:rPr lang="en-US" dirty="0"/>
              <a:t>Love Never Fails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12551E-C4B7-7CED-803E-A29F60395B6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C0A8AC-5646-66B4-156C-D90A562977E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383E0A-6F84-A6D8-7441-8F8CA42EBE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A262293-FE85-2D61-BDEB-796F632D2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399818"/>
            <a:ext cx="9426577" cy="3777622"/>
          </a:xfrm>
        </p:spPr>
        <p:txBody>
          <a:bodyPr>
            <a:noAutofit/>
          </a:bodyPr>
          <a:lstStyle/>
          <a:p>
            <a:r>
              <a:rPr lang="en-US" sz="2800" dirty="0"/>
              <a:t>Miracles were ushered away when the New Testament was fully revealed to mankind</a:t>
            </a:r>
          </a:p>
          <a:p>
            <a:r>
              <a:rPr lang="en-US" sz="2800" dirty="0"/>
              <a:t>Christian love flows in many directions</a:t>
            </a:r>
          </a:p>
          <a:p>
            <a:pPr lvl="1"/>
            <a:r>
              <a:rPr lang="en-US" sz="2400" dirty="0"/>
              <a:t>God (Mt 22:37; Rom 8:28)</a:t>
            </a:r>
          </a:p>
          <a:p>
            <a:pPr lvl="1"/>
            <a:r>
              <a:rPr lang="en-US" sz="2400" dirty="0"/>
              <a:t>Jesus (Eph 6:24; </a:t>
            </a:r>
            <a:r>
              <a:rPr lang="en-US" sz="2400" dirty="0" err="1"/>
              <a:t>Js</a:t>
            </a:r>
            <a:r>
              <a:rPr lang="en-US" sz="2400" dirty="0"/>
              <a:t> 1:12)</a:t>
            </a:r>
          </a:p>
          <a:p>
            <a:pPr lvl="1"/>
            <a:r>
              <a:rPr lang="en-US" sz="2400" dirty="0"/>
              <a:t>Truth/The Word (2 </a:t>
            </a:r>
            <a:r>
              <a:rPr lang="en-US" sz="2400" dirty="0" err="1"/>
              <a:t>Thes</a:t>
            </a:r>
            <a:r>
              <a:rPr lang="en-US" sz="2400" dirty="0"/>
              <a:t> 2:10; Jn 17:17)</a:t>
            </a:r>
          </a:p>
          <a:p>
            <a:pPr lvl="1"/>
            <a:r>
              <a:rPr lang="en-US" sz="2400" dirty="0"/>
              <a:t>Each other (1 Pet 1:22; 1Jn 3:11, 4:7-11, 20-21)</a:t>
            </a:r>
          </a:p>
          <a:p>
            <a:pPr lvl="1"/>
            <a:r>
              <a:rPr lang="en-US" sz="2400" dirty="0"/>
              <a:t>Church (1 Pet 2:17)</a:t>
            </a:r>
          </a:p>
          <a:p>
            <a:pPr lvl="1"/>
            <a:r>
              <a:rPr lang="en-US" sz="2400" dirty="0"/>
              <a:t>Our families (Eph 5:25-33; Tit 2:3-4)</a:t>
            </a:r>
          </a:p>
          <a:p>
            <a:pPr lvl="1"/>
            <a:r>
              <a:rPr lang="en-US" sz="2400" dirty="0"/>
              <a:t>Our fellow man (Mt 22:39; Rom 13:8-10)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5436191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22609</TotalTime>
  <Words>642</Words>
  <Application>Microsoft Macintosh PowerPoint</Application>
  <PresentationFormat>Widescreen</PresentationFormat>
  <Paragraphs>77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Wisp</vt:lpstr>
      <vt:lpstr>A “1 Corinthians 13” Christian Based on a book of the same name by Dan Winkler</vt:lpstr>
      <vt:lpstr>What Love Chooses to Do</vt:lpstr>
      <vt:lpstr>If every member was a 1 Cor 13 Christian, the Church would…</vt:lpstr>
      <vt:lpstr>A Church that encourages each other</vt:lpstr>
      <vt:lpstr>If every member was a 1 Cor 13 Christian, the Church would…</vt:lpstr>
      <vt:lpstr>Conclusion: What love chooses to do</vt:lpstr>
      <vt:lpstr>Love Never Fails</vt:lpstr>
      <vt:lpstr>Love Never Fails</vt:lpstr>
      <vt:lpstr>Love Never Fails</vt:lpstr>
      <vt:lpstr>Love Is Fundamental</vt:lpstr>
      <vt:lpstr>Love Never Fails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“1 Corinthians 13” Christian</dc:title>
  <dc:creator>Dion Hayes</dc:creator>
  <cp:lastModifiedBy>Dion Hayes</cp:lastModifiedBy>
  <cp:revision>22</cp:revision>
  <dcterms:created xsi:type="dcterms:W3CDTF">2024-08-22T01:13:09Z</dcterms:created>
  <dcterms:modified xsi:type="dcterms:W3CDTF">2024-10-25T17:41:40Z</dcterms:modified>
</cp:coreProperties>
</file>