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77" r:id="rId3"/>
    <p:sldId id="278" r:id="rId4"/>
    <p:sldId id="279" r:id="rId5"/>
    <p:sldId id="280" r:id="rId6"/>
    <p:sldId id="281" r:id="rId7"/>
    <p:sldId id="282" r:id="rId8"/>
    <p:sldId id="283" r:id="rId9"/>
    <p:sldId id="284" r:id="rId10"/>
    <p:sldId id="28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0"/>
    <p:restoredTop sz="95878"/>
  </p:normalViewPr>
  <p:slideViewPr>
    <p:cSldViewPr snapToGrid="0">
      <p:cViewPr varScale="1">
        <p:scale>
          <a:sx n="113" d="100"/>
          <a:sy n="113" d="100"/>
        </p:scale>
        <p:origin x="520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10/12/24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10/12/24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10/12/24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10/12/24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10/12/24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10/12/24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10/12/24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10/12/24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10/12/24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10/12/24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10/12/24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10/12/24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10/12/24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10/12/24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10/12/24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10/12/24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10/12/24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openclipart.org/detail/80599/heart-gloss-1-by-inky2010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openclipart.org/detail/80599/heart-gloss-1-by-inky2010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openclipart.org/detail/80599/heart-gloss-1-by-inky2010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openclipart.org/detail/80599/heart-gloss-1-by-inky2010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openclipart.org/detail/80599/heart-gloss-1-by-inky2010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openclipart.org/detail/80599/heart-gloss-1-by-inky2010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openclipart.org/detail/80599/heart-gloss-1-by-inky2010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openclipart.org/detail/80599/heart-gloss-1-by-inky2010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openclipart.org/detail/80599/heart-gloss-1-by-inky2010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openclipart.org/detail/80599/heart-gloss-1-by-inky2010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satMod val="92000"/>
                <a:lumMod val="120000"/>
                <a:alpha val="92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DDF46F-6DA4-FB7E-437E-5482A395118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89213" y="2446318"/>
            <a:ext cx="9214860" cy="2331064"/>
          </a:xfrm>
        </p:spPr>
        <p:txBody>
          <a:bodyPr>
            <a:normAutofit/>
          </a:bodyPr>
          <a:lstStyle/>
          <a:p>
            <a:r>
              <a:rPr lang="en-US" sz="4800" dirty="0"/>
              <a:t>A “1 Corinthians 13” Christian</a:t>
            </a:r>
            <a:br>
              <a:rPr lang="en-US" sz="4800" dirty="0"/>
            </a:br>
            <a:r>
              <a:rPr lang="en-US" sz="2000" i="1" dirty="0"/>
              <a:t>Based on a book of the same name by Dan Winkler</a:t>
            </a:r>
            <a:endParaRPr lang="en-US" sz="4800" i="1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FF0AC59-AC69-FD44-95CF-DD195B74665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589213" y="5244353"/>
            <a:ext cx="8915399" cy="659309"/>
          </a:xfrm>
        </p:spPr>
        <p:txBody>
          <a:bodyPr/>
          <a:lstStyle/>
          <a:p>
            <a:r>
              <a:rPr lang="en-US" dirty="0"/>
              <a:t>PALM BEACH LAKES CHURCH OF CHRIST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81CF9FDE-774A-574E-74DB-84E3DF924476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53000"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942464" y="1336723"/>
            <a:ext cx="997602" cy="1007559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F4D1DD26-EEB6-4507-655E-14CD1604F454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60000"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690192" y="2446318"/>
            <a:ext cx="751073" cy="758569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0FC12475-1E19-ABD0-FA2D-3E1984521B5F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61000"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579114" y="3500729"/>
            <a:ext cx="486614" cy="4914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53605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44DD6E-C467-37B7-40AB-D3820877A3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624110"/>
            <a:ext cx="9678097" cy="1280890"/>
          </a:xfrm>
        </p:spPr>
        <p:txBody>
          <a:bodyPr>
            <a:normAutofit/>
          </a:bodyPr>
          <a:lstStyle/>
          <a:p>
            <a:r>
              <a:rPr lang="en-US" dirty="0"/>
              <a:t>Conclusion: What love chooses to do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B12551E-C4B7-7CED-803E-A29F60395B6C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53000"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942464" y="1336723"/>
            <a:ext cx="997602" cy="1007559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61C0A8AC-5646-66B4-156C-D90A562977ED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60000"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690192" y="2446318"/>
            <a:ext cx="751073" cy="758569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07383E0A-6F84-A6D8-7441-8F8CA42EBE14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61000"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579114" y="3500729"/>
            <a:ext cx="486614" cy="491471"/>
          </a:xfrm>
          <a:prstGeom prst="rect">
            <a:avLst/>
          </a:prstGeom>
        </p:spPr>
      </p:pic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BA262293-FE85-2D61-BDEB-796F632D25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1" y="1919109"/>
            <a:ext cx="9426577" cy="3777622"/>
          </a:xfrm>
        </p:spPr>
        <p:txBody>
          <a:bodyPr>
            <a:normAutofit/>
          </a:bodyPr>
          <a:lstStyle/>
          <a:p>
            <a:r>
              <a:rPr lang="en-US" sz="2800" dirty="0"/>
              <a:t>Love bears all things, believes all things, hopes all things, endures all things</a:t>
            </a:r>
          </a:p>
          <a:p>
            <a:r>
              <a:rPr lang="en-US" sz="2800" dirty="0"/>
              <a:t>If we are 1 Cor 13 Christians we would</a:t>
            </a:r>
          </a:p>
          <a:p>
            <a:pPr lvl="1"/>
            <a:r>
              <a:rPr lang="en-US" sz="2600" dirty="0"/>
              <a:t>Care for one another</a:t>
            </a:r>
          </a:p>
          <a:p>
            <a:pPr lvl="1"/>
            <a:r>
              <a:rPr lang="en-US" sz="2600" dirty="0"/>
              <a:t>Trust one another</a:t>
            </a:r>
          </a:p>
          <a:p>
            <a:pPr lvl="1"/>
            <a:r>
              <a:rPr lang="en-US" sz="2600" dirty="0"/>
              <a:t>Encourage on another</a:t>
            </a:r>
          </a:p>
          <a:p>
            <a:pPr lvl="1"/>
            <a:r>
              <a:rPr lang="en-US" sz="2600" dirty="0"/>
              <a:t>Get along with one another</a:t>
            </a:r>
          </a:p>
        </p:txBody>
      </p:sp>
    </p:spTree>
    <p:extLst>
      <p:ext uri="{BB962C8B-B14F-4D97-AF65-F5344CB8AC3E}">
        <p14:creationId xmlns:p14="http://schemas.microsoft.com/office/powerpoint/2010/main" val="9180055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44DD6E-C467-37B7-40AB-D3820877A3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Love Chooses to Do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B12551E-C4B7-7CED-803E-A29F60395B6C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53000"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942464" y="1336723"/>
            <a:ext cx="997602" cy="1007559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61C0A8AC-5646-66B4-156C-D90A562977ED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60000"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690192" y="2446318"/>
            <a:ext cx="751073" cy="758569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07383E0A-6F84-A6D8-7441-8F8CA42EBE14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61000"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579114" y="3500729"/>
            <a:ext cx="486614" cy="491471"/>
          </a:xfrm>
          <a:prstGeom prst="rect">
            <a:avLst/>
          </a:prstGeom>
        </p:spPr>
      </p:pic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BA262293-FE85-2D61-BDEB-796F632D25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1" y="1919109"/>
            <a:ext cx="9426577" cy="3777622"/>
          </a:xfrm>
        </p:spPr>
        <p:txBody>
          <a:bodyPr>
            <a:normAutofit lnSpcReduction="10000"/>
          </a:bodyPr>
          <a:lstStyle/>
          <a:p>
            <a:r>
              <a:rPr lang="en-US" sz="2800" dirty="0"/>
              <a:t>1 Cor 13:7</a:t>
            </a:r>
          </a:p>
          <a:p>
            <a:r>
              <a:rPr lang="en-US" sz="2800" dirty="0"/>
              <a:t>Love</a:t>
            </a:r>
          </a:p>
          <a:p>
            <a:pPr lvl="1"/>
            <a:r>
              <a:rPr lang="en-US" sz="2400" dirty="0"/>
              <a:t>Bears all things</a:t>
            </a:r>
          </a:p>
          <a:p>
            <a:pPr lvl="1"/>
            <a:r>
              <a:rPr lang="en-US" sz="2400" dirty="0"/>
              <a:t>Believes all things</a:t>
            </a:r>
          </a:p>
          <a:p>
            <a:pPr lvl="1"/>
            <a:r>
              <a:rPr lang="en-US" sz="2400" dirty="0"/>
              <a:t>Hopes all things</a:t>
            </a:r>
          </a:p>
          <a:p>
            <a:pPr lvl="1"/>
            <a:r>
              <a:rPr lang="en-US" sz="2400" dirty="0"/>
              <a:t>Endures all things</a:t>
            </a:r>
          </a:p>
          <a:p>
            <a:r>
              <a:rPr lang="en-US" sz="2600" dirty="0"/>
              <a:t>What would the church be like if every member was a 1 Cor 13 Christian?</a:t>
            </a:r>
          </a:p>
          <a:p>
            <a:pPr lvl="1"/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5790511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44DD6E-C467-37B7-40AB-D3820877A3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If every member was a 1 Cor 13 Christian, the Church would…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B12551E-C4B7-7CED-803E-A29F60395B6C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53000"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942464" y="1336723"/>
            <a:ext cx="997602" cy="1007559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61C0A8AC-5646-66B4-156C-D90A562977ED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60000"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690192" y="2446318"/>
            <a:ext cx="751073" cy="758569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07383E0A-6F84-A6D8-7441-8F8CA42EBE14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61000"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579114" y="3500729"/>
            <a:ext cx="486614" cy="491471"/>
          </a:xfrm>
          <a:prstGeom prst="rect">
            <a:avLst/>
          </a:prstGeom>
        </p:spPr>
      </p:pic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BA262293-FE85-2D61-BDEB-796F632D25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1" y="1919109"/>
            <a:ext cx="9426577" cy="3777622"/>
          </a:xfrm>
        </p:spPr>
        <p:txBody>
          <a:bodyPr>
            <a:normAutofit/>
          </a:bodyPr>
          <a:lstStyle/>
          <a:p>
            <a:r>
              <a:rPr lang="en-US" sz="2800" dirty="0"/>
              <a:t>Be a church that protects and supports</a:t>
            </a:r>
          </a:p>
          <a:p>
            <a:r>
              <a:rPr lang="en-US" sz="2800" dirty="0"/>
              <a:t>Love ”bears” all things</a:t>
            </a:r>
          </a:p>
          <a:p>
            <a:r>
              <a:rPr lang="en-US" sz="2800" dirty="0"/>
              <a:t>A covering; protection</a:t>
            </a:r>
          </a:p>
          <a:p>
            <a:r>
              <a:rPr lang="en-US" sz="2800" dirty="0"/>
              <a:t>1 Pet 4:8</a:t>
            </a:r>
          </a:p>
          <a:p>
            <a:r>
              <a:rPr lang="en-US" sz="2800" dirty="0"/>
              <a:t>Application: If I love you, I will care about your spiritual well-being</a:t>
            </a:r>
          </a:p>
          <a:p>
            <a:pPr lvl="1"/>
            <a:r>
              <a:rPr lang="en-US" sz="2400" dirty="0"/>
              <a:t>Jam 5:20</a:t>
            </a:r>
          </a:p>
          <a:p>
            <a:pPr lvl="1"/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2717978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44DD6E-C467-37B7-40AB-D3820877A3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Church that protects and supports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B12551E-C4B7-7CED-803E-A29F60395B6C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53000"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942464" y="1336723"/>
            <a:ext cx="997602" cy="1007559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61C0A8AC-5646-66B4-156C-D90A562977ED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60000"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690192" y="2446318"/>
            <a:ext cx="751073" cy="758569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07383E0A-6F84-A6D8-7441-8F8CA42EBE14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61000"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579114" y="3500729"/>
            <a:ext cx="486614" cy="491471"/>
          </a:xfrm>
          <a:prstGeom prst="rect">
            <a:avLst/>
          </a:prstGeom>
        </p:spPr>
      </p:pic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BA262293-FE85-2D61-BDEB-796F632D25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1" y="1919109"/>
            <a:ext cx="9426577" cy="3777622"/>
          </a:xfrm>
        </p:spPr>
        <p:txBody>
          <a:bodyPr>
            <a:normAutofit/>
          </a:bodyPr>
          <a:lstStyle/>
          <a:p>
            <a:r>
              <a:rPr lang="en-US" sz="2800" dirty="0"/>
              <a:t>Elders (1 Pet 5:1-2; 1 Tim 3:5)</a:t>
            </a:r>
          </a:p>
          <a:p>
            <a:r>
              <a:rPr lang="en-US" sz="2800" dirty="0"/>
              <a:t>Deacons (1 Tim 3:10)</a:t>
            </a:r>
          </a:p>
          <a:p>
            <a:r>
              <a:rPr lang="en-US" sz="2800" dirty="0"/>
              <a:t>Preachers (1 Tim 4:1-6; 2 Tim 4:1-5)</a:t>
            </a:r>
          </a:p>
          <a:p>
            <a:r>
              <a:rPr lang="en-US" sz="2800" dirty="0"/>
              <a:t>Members (Gal 6:1-2)</a:t>
            </a:r>
            <a:endParaRPr lang="en-US" sz="2400" dirty="0"/>
          </a:p>
          <a:p>
            <a:pPr lvl="1"/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3050015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44DD6E-C467-37B7-40AB-D3820877A3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If every member was a 1 Cor 13 Christian, the Church would…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B12551E-C4B7-7CED-803E-A29F60395B6C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53000"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942464" y="1336723"/>
            <a:ext cx="997602" cy="1007559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61C0A8AC-5646-66B4-156C-D90A562977ED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60000"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690192" y="2446318"/>
            <a:ext cx="751073" cy="758569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07383E0A-6F84-A6D8-7441-8F8CA42EBE14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61000"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579114" y="3500729"/>
            <a:ext cx="486614" cy="491471"/>
          </a:xfrm>
          <a:prstGeom prst="rect">
            <a:avLst/>
          </a:prstGeom>
        </p:spPr>
      </p:pic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BA262293-FE85-2D61-BDEB-796F632D25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1" y="1919109"/>
            <a:ext cx="9426577" cy="3777622"/>
          </a:xfrm>
        </p:spPr>
        <p:txBody>
          <a:bodyPr>
            <a:normAutofit/>
          </a:bodyPr>
          <a:lstStyle/>
          <a:p>
            <a:r>
              <a:rPr lang="en-US" sz="2800" dirty="0"/>
              <a:t>Be a Church that trusts one another</a:t>
            </a:r>
          </a:p>
          <a:p>
            <a:r>
              <a:rPr lang="en-US" sz="2800" dirty="0"/>
              <a:t>Love “believes” all things</a:t>
            </a:r>
          </a:p>
          <a:p>
            <a:r>
              <a:rPr lang="en-US" sz="2800" dirty="0"/>
              <a:t>To believe is to trust</a:t>
            </a:r>
          </a:p>
          <a:p>
            <a:r>
              <a:rPr lang="en-US" sz="2800" dirty="0"/>
              <a:t>Rom 4:3; 20-21; Jn 7:24; Matt: 7:1-5</a:t>
            </a:r>
          </a:p>
          <a:p>
            <a:r>
              <a:rPr lang="en-US" sz="2800" dirty="0"/>
              <a:t>Application: If I love you, I will not be unduly </a:t>
            </a:r>
            <a:br>
              <a:rPr lang="en-US" sz="2800" dirty="0"/>
            </a:br>
            <a:r>
              <a:rPr lang="en-US" sz="2800" dirty="0"/>
              <a:t>critical of you</a:t>
            </a:r>
          </a:p>
          <a:p>
            <a:endParaRPr lang="en-US" sz="2400" dirty="0"/>
          </a:p>
          <a:p>
            <a:pPr lvl="1"/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9730699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44DD6E-C467-37B7-40AB-D3820877A3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Church that trusts each other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B12551E-C4B7-7CED-803E-A29F60395B6C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53000"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942464" y="1336723"/>
            <a:ext cx="997602" cy="1007559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61C0A8AC-5646-66B4-156C-D90A562977ED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60000"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690192" y="2446318"/>
            <a:ext cx="751073" cy="758569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07383E0A-6F84-A6D8-7441-8F8CA42EBE14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61000"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579114" y="3500729"/>
            <a:ext cx="486614" cy="491471"/>
          </a:xfrm>
          <a:prstGeom prst="rect">
            <a:avLst/>
          </a:prstGeom>
        </p:spPr>
      </p:pic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BA262293-FE85-2D61-BDEB-796F632D25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1" y="1919109"/>
            <a:ext cx="9426577" cy="3777622"/>
          </a:xfrm>
        </p:spPr>
        <p:txBody>
          <a:bodyPr>
            <a:normAutofit/>
          </a:bodyPr>
          <a:lstStyle/>
          <a:p>
            <a:r>
              <a:rPr lang="en-US" sz="2800" dirty="0"/>
              <a:t>Luke 6 – Sermon on the Mount</a:t>
            </a:r>
          </a:p>
          <a:p>
            <a:r>
              <a:rPr lang="en-US" sz="2800" dirty="0"/>
              <a:t>A heart full of love</a:t>
            </a:r>
          </a:p>
          <a:p>
            <a:pPr lvl="1"/>
            <a:r>
              <a:rPr lang="en-US" sz="2800" dirty="0"/>
              <a:t>Is not harsh</a:t>
            </a:r>
          </a:p>
          <a:p>
            <a:pPr lvl="1"/>
            <a:r>
              <a:rPr lang="en-US" sz="2800" dirty="0"/>
              <a:t>Is without unfounded judgments</a:t>
            </a:r>
          </a:p>
          <a:p>
            <a:pPr lvl="1"/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9126498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44DD6E-C467-37B7-40AB-D3820877A3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If every member was a 1 Cor 13 Christian, the Church would…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B12551E-C4B7-7CED-803E-A29F60395B6C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53000"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942464" y="1336723"/>
            <a:ext cx="997602" cy="1007559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61C0A8AC-5646-66B4-156C-D90A562977ED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60000"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690192" y="2446318"/>
            <a:ext cx="751073" cy="758569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07383E0A-6F84-A6D8-7441-8F8CA42EBE14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61000"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579114" y="3500729"/>
            <a:ext cx="486614" cy="491471"/>
          </a:xfrm>
          <a:prstGeom prst="rect">
            <a:avLst/>
          </a:prstGeom>
        </p:spPr>
      </p:pic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BA262293-FE85-2D61-BDEB-796F632D25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1" y="1919109"/>
            <a:ext cx="9426577" cy="3777622"/>
          </a:xfrm>
        </p:spPr>
        <p:txBody>
          <a:bodyPr>
            <a:normAutofit lnSpcReduction="10000"/>
          </a:bodyPr>
          <a:lstStyle/>
          <a:p>
            <a:r>
              <a:rPr lang="en-US" sz="2800" dirty="0"/>
              <a:t>Be a Church that encourages one another</a:t>
            </a:r>
          </a:p>
          <a:p>
            <a:r>
              <a:rPr lang="en-US" sz="2800" dirty="0"/>
              <a:t>Love “hopes” all things (1 Cor 13:7)</a:t>
            </a:r>
          </a:p>
          <a:p>
            <a:r>
              <a:rPr lang="en-US" sz="2800" dirty="0"/>
              <a:t>Hope is a desire and confident expectation</a:t>
            </a:r>
          </a:p>
          <a:p>
            <a:pPr lvl="1"/>
            <a:r>
              <a:rPr lang="en-US" sz="2600" dirty="0"/>
              <a:t>Prov 10:23; Prov 13:12; Rom 8:25</a:t>
            </a:r>
          </a:p>
          <a:p>
            <a:r>
              <a:rPr lang="en-US" sz="2800" dirty="0"/>
              <a:t>Desire and expect the best of each other</a:t>
            </a:r>
          </a:p>
          <a:p>
            <a:pPr lvl="1"/>
            <a:r>
              <a:rPr lang="en-US" sz="2600" dirty="0"/>
              <a:t>2 </a:t>
            </a:r>
            <a:r>
              <a:rPr lang="en-US" sz="2600" dirty="0" err="1"/>
              <a:t>Thes</a:t>
            </a:r>
            <a:r>
              <a:rPr lang="en-US" sz="2600" dirty="0"/>
              <a:t> 3:4; Phil 21</a:t>
            </a:r>
          </a:p>
          <a:p>
            <a:r>
              <a:rPr lang="en-US" sz="2800" dirty="0"/>
              <a:t>Application: If I love you, I will lift you up</a:t>
            </a:r>
          </a:p>
          <a:p>
            <a:endParaRPr lang="en-US" sz="2400" dirty="0"/>
          </a:p>
          <a:p>
            <a:pPr lvl="1"/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912559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44DD6E-C467-37B7-40AB-D3820877A3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Church that encourages each other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B12551E-C4B7-7CED-803E-A29F60395B6C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53000"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942464" y="1336723"/>
            <a:ext cx="997602" cy="1007559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61C0A8AC-5646-66B4-156C-D90A562977ED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60000"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690192" y="2446318"/>
            <a:ext cx="751073" cy="758569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07383E0A-6F84-A6D8-7441-8F8CA42EBE14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61000"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579114" y="3500729"/>
            <a:ext cx="486614" cy="491471"/>
          </a:xfrm>
          <a:prstGeom prst="rect">
            <a:avLst/>
          </a:prstGeom>
        </p:spPr>
      </p:pic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BA262293-FE85-2D61-BDEB-796F632D25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1" y="1919109"/>
            <a:ext cx="9426577" cy="3777622"/>
          </a:xfrm>
        </p:spPr>
        <p:txBody>
          <a:bodyPr>
            <a:normAutofit lnSpcReduction="10000"/>
          </a:bodyPr>
          <a:lstStyle/>
          <a:p>
            <a:r>
              <a:rPr lang="en-US" sz="2800" dirty="0"/>
              <a:t>1 Cor 14:3</a:t>
            </a:r>
          </a:p>
          <a:p>
            <a:r>
              <a:rPr lang="en-US" sz="2800" dirty="0"/>
              <a:t>Edify (Instruct/Improve)</a:t>
            </a:r>
          </a:p>
          <a:p>
            <a:pPr lvl="1"/>
            <a:r>
              <a:rPr lang="en-US" sz="2800" dirty="0"/>
              <a:t>1 Tim 1:3-4; Tit 2:11-15</a:t>
            </a:r>
          </a:p>
          <a:p>
            <a:r>
              <a:rPr lang="en-US" sz="2800" dirty="0"/>
              <a:t>Exhort (Encourage/Urge/Promote)</a:t>
            </a:r>
          </a:p>
          <a:p>
            <a:pPr lvl="1"/>
            <a:r>
              <a:rPr lang="en-US" sz="2800" dirty="0"/>
              <a:t>1 Tim 2:1; 1 </a:t>
            </a:r>
            <a:r>
              <a:rPr lang="en-US" sz="2800" dirty="0" err="1"/>
              <a:t>Thes</a:t>
            </a:r>
            <a:r>
              <a:rPr lang="en-US" sz="2800" dirty="0"/>
              <a:t> 5:14-15</a:t>
            </a:r>
          </a:p>
          <a:p>
            <a:r>
              <a:rPr lang="en-US" sz="2800" dirty="0"/>
              <a:t>Comfort</a:t>
            </a:r>
          </a:p>
          <a:p>
            <a:pPr lvl="1"/>
            <a:r>
              <a:rPr lang="en-US" sz="2800" dirty="0"/>
              <a:t>2 Cor 1:3-4; 1 </a:t>
            </a:r>
            <a:r>
              <a:rPr lang="en-US" sz="2800" dirty="0" err="1"/>
              <a:t>Thes</a:t>
            </a:r>
            <a:r>
              <a:rPr lang="en-US" sz="2800" dirty="0"/>
              <a:t> 4: 13-18</a:t>
            </a:r>
          </a:p>
        </p:txBody>
      </p:sp>
    </p:spTree>
    <p:extLst>
      <p:ext uri="{BB962C8B-B14F-4D97-AF65-F5344CB8AC3E}">
        <p14:creationId xmlns:p14="http://schemas.microsoft.com/office/powerpoint/2010/main" val="4994215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44DD6E-C467-37B7-40AB-D3820877A3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If every member was a 1 Cor 13 Christian, the Church would…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B12551E-C4B7-7CED-803E-A29F60395B6C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53000"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942464" y="1336723"/>
            <a:ext cx="997602" cy="1007559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61C0A8AC-5646-66B4-156C-D90A562977ED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60000"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690192" y="2446318"/>
            <a:ext cx="751073" cy="758569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07383E0A-6F84-A6D8-7441-8F8CA42EBE14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61000"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579114" y="3500729"/>
            <a:ext cx="486614" cy="491471"/>
          </a:xfrm>
          <a:prstGeom prst="rect">
            <a:avLst/>
          </a:prstGeom>
        </p:spPr>
      </p:pic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BA262293-FE85-2D61-BDEB-796F632D25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1" y="1919109"/>
            <a:ext cx="9426577" cy="3777622"/>
          </a:xfrm>
        </p:spPr>
        <p:txBody>
          <a:bodyPr>
            <a:normAutofit lnSpcReduction="10000"/>
          </a:bodyPr>
          <a:lstStyle/>
          <a:p>
            <a:r>
              <a:rPr lang="en-US" sz="2800" dirty="0"/>
              <a:t>Be a Church that gets along with one another</a:t>
            </a:r>
          </a:p>
          <a:p>
            <a:r>
              <a:rPr lang="en-US" sz="2800" dirty="0"/>
              <a:t>Love “endures” all things (1 Cor 13:7)</a:t>
            </a:r>
          </a:p>
          <a:p>
            <a:r>
              <a:rPr lang="en-US" sz="2800" dirty="0"/>
              <a:t>Transform a burden into a blessing</a:t>
            </a:r>
          </a:p>
          <a:p>
            <a:pPr lvl="1"/>
            <a:r>
              <a:rPr lang="en-US" sz="2600" dirty="0"/>
              <a:t>2 Tim 2:7-10; Phil 1:12-14</a:t>
            </a:r>
          </a:p>
          <a:p>
            <a:r>
              <a:rPr lang="en-US" sz="2800" dirty="0"/>
              <a:t>Application: If I love you, even if you hurt my feelings, I will do my part to promote peace between us</a:t>
            </a:r>
          </a:p>
          <a:p>
            <a:pPr lvl="1"/>
            <a:r>
              <a:rPr lang="en-US" sz="2600" dirty="0"/>
              <a:t>2 Cor 13:11; Eph 4:3; 1 </a:t>
            </a:r>
            <a:r>
              <a:rPr lang="en-US" sz="2600" dirty="0" err="1"/>
              <a:t>Thes</a:t>
            </a:r>
            <a:r>
              <a:rPr lang="en-US" sz="2600" dirty="0"/>
              <a:t> 5:12-13</a:t>
            </a:r>
          </a:p>
          <a:p>
            <a:endParaRPr lang="en-US" sz="2400" dirty="0"/>
          </a:p>
          <a:p>
            <a:pPr lvl="1"/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428950893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21441</TotalTime>
  <Words>479</Words>
  <Application>Microsoft Macintosh PowerPoint</Application>
  <PresentationFormat>Widescreen</PresentationFormat>
  <Paragraphs>63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Century Gothic</vt:lpstr>
      <vt:lpstr>Wingdings 3</vt:lpstr>
      <vt:lpstr>Wisp</vt:lpstr>
      <vt:lpstr>A “1 Corinthians 13” Christian Based on a book of the same name by Dan Winkler</vt:lpstr>
      <vt:lpstr>What Love Chooses to Do</vt:lpstr>
      <vt:lpstr>If every member was a 1 Cor 13 Christian, the Church would…</vt:lpstr>
      <vt:lpstr>A Church that protects and supports</vt:lpstr>
      <vt:lpstr>If every member was a 1 Cor 13 Christian, the Church would…</vt:lpstr>
      <vt:lpstr>A Church that trusts each other</vt:lpstr>
      <vt:lpstr>If every member was a 1 Cor 13 Christian, the Church would…</vt:lpstr>
      <vt:lpstr>A Church that encourages each other</vt:lpstr>
      <vt:lpstr>If every member was a 1 Cor 13 Christian, the Church would…</vt:lpstr>
      <vt:lpstr>Conclusion: What love chooses to do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“1 Corinthians 13” Christian</dc:title>
  <dc:creator>Dion Hayes</dc:creator>
  <cp:lastModifiedBy>Dion Hayes</cp:lastModifiedBy>
  <cp:revision>19</cp:revision>
  <dcterms:created xsi:type="dcterms:W3CDTF">2024-08-22T01:13:09Z</dcterms:created>
  <dcterms:modified xsi:type="dcterms:W3CDTF">2024-10-12T14:24:33Z</dcterms:modified>
</cp:coreProperties>
</file>