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73" r:id="rId4"/>
    <p:sldId id="274" r:id="rId5"/>
    <p:sldId id="276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78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  <a:alpha val="92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F46F-6DA4-FB7E-437E-5482A395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46318"/>
            <a:ext cx="9214860" cy="2331064"/>
          </a:xfrm>
        </p:spPr>
        <p:txBody>
          <a:bodyPr>
            <a:normAutofit/>
          </a:bodyPr>
          <a:lstStyle/>
          <a:p>
            <a:r>
              <a:rPr lang="en-US" sz="4800" dirty="0"/>
              <a:t>A “1 Corinthians 13” Christian</a:t>
            </a:r>
            <a:br>
              <a:rPr lang="en-US" sz="4800" dirty="0"/>
            </a:br>
            <a:r>
              <a:rPr lang="en-US" sz="2000" i="1" dirty="0"/>
              <a:t>Based on a book of the same name by Dan Winkler</a:t>
            </a:r>
            <a:endParaRPr lang="en-US" sz="48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0AC59-AC69-FD44-95CF-DD195B746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244353"/>
            <a:ext cx="8915399" cy="659309"/>
          </a:xfrm>
        </p:spPr>
        <p:txBody>
          <a:bodyPr/>
          <a:lstStyle/>
          <a:p>
            <a:r>
              <a:rPr lang="en-US" dirty="0"/>
              <a:t>PALM BEACH LAKES CHURCH OF CHRIST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CF9FDE-774A-574E-74DB-84E3DF9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D1DD26-EEB6-4507-655E-14CD1604F4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C12475-1E19-ABD0-FA2D-3E1984521B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6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Church that trusts each other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Luke 6 – Sermon on the Mount</a:t>
            </a:r>
          </a:p>
          <a:p>
            <a:r>
              <a:rPr lang="en-US" sz="2800" dirty="0"/>
              <a:t>A heart full of love</a:t>
            </a:r>
          </a:p>
          <a:p>
            <a:pPr lvl="1"/>
            <a:r>
              <a:rPr lang="en-US" sz="2800" dirty="0"/>
              <a:t>Is not harsh</a:t>
            </a:r>
          </a:p>
          <a:p>
            <a:pPr lvl="1"/>
            <a:r>
              <a:rPr lang="en-US" sz="2800" dirty="0"/>
              <a:t>Is without unfounded judgments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264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from prior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Things that a heart that is full of love “refuses” to do</a:t>
            </a:r>
          </a:p>
          <a:p>
            <a:pPr lvl="1"/>
            <a:r>
              <a:rPr lang="en-US" sz="2400" dirty="0"/>
              <a:t>Does NOT envy</a:t>
            </a:r>
          </a:p>
          <a:p>
            <a:pPr lvl="1"/>
            <a:r>
              <a:rPr lang="en-US" sz="2400" dirty="0"/>
              <a:t>Does NOT Parade</a:t>
            </a:r>
          </a:p>
          <a:p>
            <a:pPr lvl="1"/>
            <a:r>
              <a:rPr lang="en-US" sz="2400" dirty="0"/>
              <a:t>Is NOT puffed up</a:t>
            </a:r>
          </a:p>
          <a:p>
            <a:pPr lvl="1"/>
            <a:r>
              <a:rPr lang="en-US" sz="2400" dirty="0"/>
              <a:t>Does NOT rejoice in iniquity</a:t>
            </a:r>
          </a:p>
          <a:p>
            <a:r>
              <a:rPr lang="en-US" sz="2600" dirty="0"/>
              <a:t>Love is patient, kind, and humble, forgiving</a:t>
            </a:r>
          </a:p>
          <a:p>
            <a:pPr lvl="1"/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73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/>
          </a:bodyPr>
          <a:lstStyle/>
          <a:p>
            <a:r>
              <a:rPr lang="en-US" sz="2800" dirty="0"/>
              <a:t>1 Cor 13:6</a:t>
            </a:r>
          </a:p>
          <a:p>
            <a:r>
              <a:rPr lang="en-US" sz="2800" dirty="0"/>
              <a:t>Love does NOT rejoice in iniquity (unrighteousness), but rejoices with the truth</a:t>
            </a:r>
          </a:p>
          <a:p>
            <a:pPr lvl="1"/>
            <a:r>
              <a:rPr lang="en-US" sz="2600" dirty="0"/>
              <a:t>Prov 19:1; Prov 28:6</a:t>
            </a:r>
          </a:p>
          <a:p>
            <a:r>
              <a:rPr lang="en-US" sz="2800" dirty="0"/>
              <a:t>If I love, I will always tell the truth</a:t>
            </a:r>
          </a:p>
          <a:p>
            <a:r>
              <a:rPr lang="en-US" sz="2800" dirty="0"/>
              <a:t>How does this relate to God, Jesus, You and Me?</a:t>
            </a:r>
            <a:endParaRPr lang="en-US" sz="2600" dirty="0"/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9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Heart of 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57350"/>
            <a:ext cx="9512477" cy="425387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God is Honest</a:t>
            </a:r>
          </a:p>
          <a:p>
            <a:pPr lvl="1"/>
            <a:r>
              <a:rPr lang="en-US" sz="2600" dirty="0"/>
              <a:t>Heb 6:18; Tit 1:2</a:t>
            </a:r>
          </a:p>
          <a:p>
            <a:pPr lvl="1"/>
            <a:r>
              <a:rPr lang="en-US" sz="2600" dirty="0"/>
              <a:t>His word is Truth (Jn 17:17; 2 Tim 2:15; Jas 1:18)</a:t>
            </a:r>
          </a:p>
          <a:p>
            <a:r>
              <a:rPr lang="en-US" sz="2800" dirty="0"/>
              <a:t>Jesus is so Honest he describes himself as “the Truth”</a:t>
            </a:r>
          </a:p>
          <a:p>
            <a:pPr lvl="1"/>
            <a:r>
              <a:rPr lang="en-US" sz="2400" dirty="0"/>
              <a:t>Jn 14:6</a:t>
            </a:r>
          </a:p>
          <a:p>
            <a:r>
              <a:rPr lang="en-US" sz="2800" dirty="0"/>
              <a:t>With </a:t>
            </a:r>
            <a:r>
              <a:rPr lang="en-US" sz="2800" u="sng" dirty="0"/>
              <a:t>love</a:t>
            </a:r>
            <a:r>
              <a:rPr lang="en-US" sz="2800" dirty="0"/>
              <a:t>, we will also be known as people who tell</a:t>
            </a:r>
            <a:br>
              <a:rPr lang="en-US" sz="2800" dirty="0"/>
            </a:br>
            <a:r>
              <a:rPr lang="en-US" sz="2800" dirty="0"/>
              <a:t>the truth (</a:t>
            </a:r>
            <a:r>
              <a:rPr lang="en-US" sz="2600" dirty="0"/>
              <a:t>Eph 4:25; Col 3:9; Prov 4:24)</a:t>
            </a:r>
          </a:p>
          <a:p>
            <a:r>
              <a:rPr lang="en-US" sz="2600" dirty="0"/>
              <a:t>…and who practice the truth (1 Jn 1:6)</a:t>
            </a:r>
          </a:p>
          <a:p>
            <a:r>
              <a:rPr lang="en-US" sz="2600" dirty="0"/>
              <a:t>…and who put away hypocrisy (1 Pet 2:1; Prov 4:24)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47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of what love “refuses”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Things that a heart that is full of love “refuses” to do</a:t>
            </a:r>
          </a:p>
          <a:p>
            <a:pPr lvl="1"/>
            <a:r>
              <a:rPr lang="en-US" sz="2400" dirty="0"/>
              <a:t>Does NOT envy, parade, is not puffed up, is not immoral</a:t>
            </a:r>
          </a:p>
          <a:p>
            <a:r>
              <a:rPr lang="en-US" sz="2600" dirty="0"/>
              <a:t>And therefore, love is </a:t>
            </a:r>
          </a:p>
          <a:p>
            <a:pPr lvl="1"/>
            <a:r>
              <a:rPr lang="en-US" sz="2400" dirty="0"/>
              <a:t>patient, kind, and humble, forgiving, and truthful</a:t>
            </a:r>
          </a:p>
          <a:p>
            <a:r>
              <a:rPr lang="en-US" sz="2600" dirty="0"/>
              <a:t>Prov 4:23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676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Love Chooses to Do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1 Cor 13:7</a:t>
            </a:r>
          </a:p>
          <a:p>
            <a:r>
              <a:rPr lang="en-US" sz="2800" dirty="0"/>
              <a:t>Love</a:t>
            </a:r>
          </a:p>
          <a:p>
            <a:pPr lvl="1"/>
            <a:r>
              <a:rPr lang="en-US" sz="2400" dirty="0"/>
              <a:t>Bears all things</a:t>
            </a:r>
          </a:p>
          <a:p>
            <a:pPr lvl="1"/>
            <a:r>
              <a:rPr lang="en-US" sz="2400" dirty="0"/>
              <a:t>Believes all things</a:t>
            </a:r>
          </a:p>
          <a:p>
            <a:pPr lvl="1"/>
            <a:r>
              <a:rPr lang="en-US" sz="2400" dirty="0"/>
              <a:t>Hopes all things</a:t>
            </a:r>
          </a:p>
          <a:p>
            <a:pPr lvl="1"/>
            <a:r>
              <a:rPr lang="en-US" sz="2400" dirty="0"/>
              <a:t>Endures all things</a:t>
            </a:r>
          </a:p>
          <a:p>
            <a:r>
              <a:rPr lang="en-US" sz="2600" dirty="0"/>
              <a:t>What would the church be like if every member was a 1 Cor 13 Christian?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905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every member was a 1 Cor 13 Christian, the Church would…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Be a church that protects and supports</a:t>
            </a:r>
          </a:p>
          <a:p>
            <a:r>
              <a:rPr lang="en-US" sz="2800" dirty="0"/>
              <a:t>Love ”bears” all things</a:t>
            </a:r>
          </a:p>
          <a:p>
            <a:r>
              <a:rPr lang="en-US" sz="2800" dirty="0"/>
              <a:t>A covering; protection</a:t>
            </a:r>
          </a:p>
          <a:p>
            <a:r>
              <a:rPr lang="en-US" sz="2800" dirty="0"/>
              <a:t>1 Pet 4:8</a:t>
            </a:r>
          </a:p>
          <a:p>
            <a:r>
              <a:rPr lang="en-US" sz="2800" dirty="0"/>
              <a:t>Application: If I love you, I will care about your spiritual well-being</a:t>
            </a:r>
          </a:p>
          <a:p>
            <a:pPr lvl="1"/>
            <a:r>
              <a:rPr lang="en-US" sz="2400" dirty="0"/>
              <a:t>Jam 5:20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179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Church that protects and supports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Elders (1 Pet 5:1-2; 1 Tim 3:5)</a:t>
            </a:r>
          </a:p>
          <a:p>
            <a:r>
              <a:rPr lang="en-US" sz="2800" dirty="0"/>
              <a:t>Deacons (1 Tim 3:10)</a:t>
            </a:r>
          </a:p>
          <a:p>
            <a:r>
              <a:rPr lang="en-US" sz="2800" dirty="0"/>
              <a:t>Preachers (1 Tim 4:1-6; 2 Tim 4:1-5)</a:t>
            </a:r>
          </a:p>
          <a:p>
            <a:r>
              <a:rPr lang="en-US" sz="2800" dirty="0"/>
              <a:t>Members (Gal 6:1-2)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5001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every member was a 1 Cor 13 Christian, the Church would…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62293-FE85-2D61-BDEB-796F632D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919109"/>
            <a:ext cx="94265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Be a Church that trusts one another</a:t>
            </a:r>
          </a:p>
          <a:p>
            <a:r>
              <a:rPr lang="en-US" sz="2800" dirty="0"/>
              <a:t>Love “believes” all things</a:t>
            </a:r>
          </a:p>
          <a:p>
            <a:r>
              <a:rPr lang="en-US" sz="2800" dirty="0"/>
              <a:t>To believe is to trust</a:t>
            </a:r>
          </a:p>
          <a:p>
            <a:r>
              <a:rPr lang="en-US" sz="2800" dirty="0"/>
              <a:t>Rom 4:3; 20-21; Jn 7:24; Matt: 7:1-5</a:t>
            </a:r>
          </a:p>
          <a:p>
            <a:r>
              <a:rPr lang="en-US" sz="2800" dirty="0"/>
              <a:t>Application: If I love you, I will not be unduly </a:t>
            </a:r>
            <a:br>
              <a:rPr lang="en-US" sz="2800" dirty="0"/>
            </a:br>
            <a:r>
              <a:rPr lang="en-US" sz="2800" dirty="0"/>
              <a:t>critical of you</a:t>
            </a:r>
          </a:p>
          <a:p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306990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21353</TotalTime>
  <Words>469</Words>
  <Application>Microsoft Macintosh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A “1 Corinthians 13” Christian Based on a book of the same name by Dan Winkler</vt:lpstr>
      <vt:lpstr>Recap from prior week</vt:lpstr>
      <vt:lpstr>A Heart of Integrity</vt:lpstr>
      <vt:lpstr>A Heart of Integrity</vt:lpstr>
      <vt:lpstr>Conclusion of what love “refuses”</vt:lpstr>
      <vt:lpstr>What Love Chooses to Do</vt:lpstr>
      <vt:lpstr>If every member was a 1 Cor 13 Christian, the Church would…</vt:lpstr>
      <vt:lpstr>A Church that protects and supports</vt:lpstr>
      <vt:lpstr>If every member was a 1 Cor 13 Christian, the Church would…</vt:lpstr>
      <vt:lpstr>A Church that trusts each other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“1 Corinthians 13” Christian</dc:title>
  <dc:creator>Dion Hayes</dc:creator>
  <cp:lastModifiedBy>Dion Hayes</cp:lastModifiedBy>
  <cp:revision>17</cp:revision>
  <dcterms:created xsi:type="dcterms:W3CDTF">2024-08-22T01:13:09Z</dcterms:created>
  <dcterms:modified xsi:type="dcterms:W3CDTF">2024-10-04T14:11:05Z</dcterms:modified>
</cp:coreProperties>
</file>