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15" r:id="rId2"/>
    <p:sldId id="378" r:id="rId3"/>
    <p:sldId id="402" r:id="rId4"/>
    <p:sldId id="370" r:id="rId5"/>
    <p:sldId id="391" r:id="rId6"/>
    <p:sldId id="401" r:id="rId7"/>
    <p:sldId id="383" r:id="rId8"/>
    <p:sldId id="389" r:id="rId9"/>
    <p:sldId id="388" r:id="rId10"/>
    <p:sldId id="395" r:id="rId11"/>
    <p:sldId id="314" r:id="rId12"/>
    <p:sldId id="387" r:id="rId13"/>
    <p:sldId id="259" r:id="rId14"/>
    <p:sldId id="412" r:id="rId15"/>
    <p:sldId id="400" r:id="rId16"/>
    <p:sldId id="413" r:id="rId17"/>
    <p:sldId id="404" r:id="rId18"/>
    <p:sldId id="397" r:id="rId19"/>
    <p:sldId id="398" r:id="rId20"/>
    <p:sldId id="414" r:id="rId2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2902"/>
    <a:srgbClr val="FF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A04E0-8365-497F-BBF8-4B2B9B902D4F}" v="3745" dt="2024-09-25T20:53:32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04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8" y="25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42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6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25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24575,'55'24'0,"77"23"0,-62-23 0,190 57 0,-188-63 0,126 15 0,-170-31 0,-13-2 0,0 2 0,16 3 0,-26-4 0,-1 1 0,1-1 0,-1 1 0,1 0 0,-1 0 0,1 0 0,-1 1 0,0 0 0,0 0 0,5 4 0,11 15 0,-13-15 0,-1 0 0,1 0 0,0-1 0,1 1 0,14 8 0,70 25 0,-62-29 0,46 25 0,186 90 0,-175-89 0,105 62 0,20 43 0,-201-134 0,-1 1 0,0 0 0,0 1 0,-1 0 0,0 1 0,0 0 0,-2 0 0,1 1 0,10 22 0,-11-15 0,0 0 0,-1 0 0,-1 1 0,0 0 0,3 40 0,-6 41 0,-2-59 0,7 54 0,-4-81 0,12 90 0,3 126 0,-18 346 0,-1-221 0,1-342 0,0 0 0,1 0 0,1 0 0,1-1 0,-1 1 0,2-1 0,0 1 0,6 12 0,13 25 0,-3 0 0,-2 2 0,-3 0 0,11 67 0,-19 29 0,-5-45 0,-1-98 0,0 0 0,0 0 0,1 0 0,-1-1 0,1 1 0,1-1 0,-1 1 0,1-1 0,-1 0 0,2 0 0,3 5 0,6 6 0,28 26 0,-25-27 0,20 19 0,-22-22 0,-1 0 0,-1 0 0,0 1 0,0 1 0,-2 0 0,17 26 0,-12-7 0,-8-18 0,0 1 0,1-1 0,1 0 0,0-1 0,18 20 0,1-6 0,2-2 0,2-1 0,0-2 0,40 22 0,-9-5 0,49 26 0,22 16 0,-105-64 0,1-1 0,1-2 0,51 19 0,34 16 0,-101-42 0,0 1 0,0 0 0,-1 1 0,-1 1 0,19 17 0,53 71 0,-11-13 0,-64-74 0,-1 1 0,11 18 0,-14-22 0,0 1 0,0-1 0,1 0 0,0-1 0,0 1 0,14 10 0,13 6 0,47 39 0,-53-41 0,1-1 0,56 31 0,66 23 0,-137-70 0,73 36 0,117 52 0,-178-83 0,-2 2 0,35 23 0,18 11 0,-60-38 0,1 0 0,0-1 0,0 0 0,0-2 0,1 0 0,0-1 0,26 3 0,-5-5 0,-27-3 0,1 0 0,-1 2 0,1-1 0,-1 2 0,0 0 0,0 0 0,21 10 0,96 60 0,-117-68 0,0 1 0,0-1 0,1-1 0,0-1 0,0 0 0,19 2 0,34 7 0,-52-9 0,0 1 0,-1 1 0,1 1 0,-1 0 0,0 0 0,0 1 0,15 12 0,77 52 0,-35-27 0,-53-34 0,0 1 0,0 1 0,-1 0 0,23 22 0,-33-25 0,0 0 0,-2 1 0,1-1 0,-1 1 0,0 0 0,-1 1 0,0-1 0,2 13 0,7 14 0,-7-19 0,1 0 0,1 0 0,0-1 0,1-1 0,1 1 0,22 27 0,-17-26 0,23 36 0,-27-36 0,1 0 0,22 24 0,27 13 0,-42-39 0,0 1 0,31 37 0,-4 11 0,-20-28 0,44 50 0,-43-59 0,-2 1 0,-1 1 0,-1 2 0,23 43 0,-15-17 0,23 43 0,-16-36 0,-2 3 0,-3 1 0,30 93 0,23 52 0,-50-131 0,0 18 0,-28-73 0,1-1 0,2 0 0,0 0 0,21 33 0,-13-35 0,35 39 0,-34-43 0,-2 0 0,-1 1 0,18 30 0,96 194 0,-57-104 0,-45-84 0,28 78 0,20 56 0,-65-154 0,-9-29 0,0 0 0,0 0 0,0 0 0,8 12 0,65 94 0,-41-64 0,-4-11 0,-22-29 0,-1 0 0,0 1 0,0 0 0,-1 0 0,0 0 0,-1 1 0,8 24 0,-9-17 0,0 0 0,1-1 0,2 0 0,0 0 0,0-1 0,15 22 0,25 27 0,4-3 0,76 76 0,-115-125 0,-1 1 0,0 0 0,-1 1 0,14 29 0,16 25 0,-28-55 0,1 0 0,1 0 0,0-2 0,1 0 0,19 14 0,-10-9 0,33 33 0,-32-26 0,1 0 0,2-2 0,1-2 0,0 0 0,2-2 0,58 28 0,-62-35 0,-1 0 0,-1 2 0,28 21 0,-26-18 0,0-1 0,1-1 0,1-2 0,47 17 0,-37-16 0,291 122 0,-138-53 0,-60-25 0,-107-47 0,0 1 0,-2 2 0,42 30 0,60 63 0,15 11 0,-107-95 0,-6-5 0,45 41 0,-65-53 0,-1 1 0,0 0 0,-1 0 0,0 1 0,0-1 0,-1 1 0,0 0 0,0 1 0,-1-1 0,4 13 0,-4-2 0,2 0 0,1-1 0,0 1 0,1-1 0,2-1 0,-1 1 0,16 19 0,-17-27 0,0 0 0,-1 0 0,-1 1 0,1 0 0,-2 0 0,0 0 0,0 1 0,-1 0 0,-1 0 0,0 0 0,-1 0 0,1 23 0,-1-2-107,0 7 227,13 82 0,-12-111-244,0 0-1,0 0 0,1-1 0,1 1 0,0-1 0,1 0 0,0 0 0,0-1 1,1 0-1,1 0 0,10 11 0,11 5-6701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4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4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20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1876 0 24575,'0'8'0,"-1"-1"0,0 1 0,-1-1 0,-4 15 0,-2 9 0,-19 100 0,7 2 0,-4 136 0,23-253 0,-6 81 0,5-85 0,0-1 0,0 1 0,-2-1 0,1 0 0,-1 0 0,-7 12 0,8-18 0,-13 22 0,2 0 0,1 1 0,1 1 0,-11 36 0,3 28 0,3 1 0,5 1 0,-1 125 0,8-123 0,4-86 0,-1-1 0,-1 1 0,1-1 0,-2 0 0,1 0 0,-1 0 0,-6 10 0,-13 18 0,-25 45 0,34-56 0,4-9 0,1 1 0,0 0 0,1 1 0,-8 34 0,6-12 0,-2 1 0,-2-2 0,-2 0 0,-35 66 0,-103 142 0,152-246 0,-62 87 0,-139 148 0,138-179 0,43-39 0,-24 24 0,39-36 0,0 0 0,1 0 0,0 1 0,1 0 0,-1 0 0,2 1 0,-4 9 0,2-3 0,2 1 0,0 0 0,1 0 0,1 0 0,0 17 0,5 88 0,-1-64 0,3 463 0,-5-489 0,2 7 0,1 0 0,15 67 0,-5-37 0,14 130 0,-8 1 0,-8 249 0,-12-422 0,1-1 0,2 1 0,0-1 0,11 43 0,-7-42 0,18 52 0,-10-38 0,-2 1 0,9 53 0,2 87 0,-4 272 0,-21 5 0,0-130 0,2 141 0,-18-260 0,9-132 0,-33 150 0,39-214 0,-4 18 0,4-14 0,-1 0 0,-1 0 0,-9 22 0,-20 39 0,4 2 0,-25 109 0,22-24-198,7 2-1,7 0 0,5 282 1,14-419 334,-1-1 0,-2 0 0,-7 37 1,7-51-106,-1 0 0,-1 0 0,0-1 0,-1 0 1,-1 0-1,-1 0 0,-14 22 0,-24 35-31,36-53 0,-2 0 0,0-1 0,-27 31 0,16-22 0,1 0 0,2 1 0,-32 57 0,31-49 0,-12 26 0,2 0 0,3 2 0,3 1 0,-29 115 0,42-124 0,3 1 0,-4 67 0,12-111 0,0 0 0,0-1 0,-1 1 0,-1 0 0,0-1 0,-1 1 0,0-1 0,-1 0 0,-7 12 0,4-8 0,1 1 0,0 1 0,1-1 0,1 1 0,-5 26 0,5-5 0,0 59 0,5-90 0,0-1 0,1 0 0,-1 1 0,1-1 0,1 0 0,0 0 0,0 0 0,0 0 0,1 0 0,0 0 0,0-1 0,0 1 0,1-1 0,0 0 0,0 0 0,9 8 0,27 32-74,-16-19-356,0 1-1,35 56 1,-37-43-6396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22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6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7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9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45.4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0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3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3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0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1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5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06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1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3:56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1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24575,'8'8'0,"11"9"0,1 11 0,-2 7 0,3-1 0,-2-8-8191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6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8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26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30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5:40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1411 27 24575,'-3'0'0,"0"0"0,0 1 0,0-1 0,0 1 0,0-1 0,0 1 0,0 0 0,0 1 0,0-1 0,1 0 0,-1 1 0,0-1 0,1 1 0,-5 4 0,-15 10 0,1 1 0,1 2 0,0 0 0,-17 22 0,-64 93 0,87-114 0,-312 479 0,325-496 0,8-12 0,18-23 0,-14 16 0,219-323 0,-167 230 0,-55 93 0,-1 0 0,0 0 0,-1 0 0,6-32 0,-11 44 0,0 0 0,-1 0 0,1-1 0,-1 1 0,-1 0 0,1 0 0,0 0 0,-1 0 0,0-1 0,-2-6 0,2 8 0,0 1 0,-1 0 0,1 0 0,-1 0 0,1-1 0,-1 1 0,1 1 0,-1-1 0,0 0 0,0 0 0,0 1 0,0-1 0,0 1 0,-4-3 0,1 2 0,-1 0 0,0 1 0,0 0 0,0-1 0,0 2 0,0-1 0,0 1 0,0 0 0,0 0 0,0 0 0,0 1 0,0 0 0,0 1 0,-11 3 0,-6 3-30,0 1 0,1 1 0,-28 18 0,-22 19-164,-109 91-1,-55 77-15,135-118 210,-148 186 0,234-264 0,1 1 0,0 0 0,1 1 0,-15 34 0,27-52 0,1-1 0,-1 1 0,0-1 0,1 1 0,-1 0 0,1-1 0,0 5 0,0-6 0,0-1 0,0 1 0,0 0 0,0-1 0,0 1 0,0 0 0,1-1 0,-1 1 0,0 0 0,0-1 0,1 1 0,-1-1 0,0 1 0,1-1 0,-1 1 0,1 0 0,-1-1 0,1 0 0,-1 1 0,2 0 0,-1-1 0,1 1 0,0-1 0,0 0 0,-1 0 0,1 0 0,0 0 0,0 0 0,-1 0 0,1 0 0,0-1 0,0 1 0,-1 0 0,1-1 0,0 0 0,-1 1 0,1-1 0,-1 0 0,1 0 0,-1 0 0,1 0 0,1-2 0,13-8 83,-1-1 0,0-1 0,22-24 0,34-49 299,-64 76-377,73-101-5,-70 95 0,-1 0 0,-1 0 0,-1-1 0,0 0 0,6-24 0,-12 38 0,3-22 0,-4 24 0,0-1 0,1 1 0,-1 0 0,0 0 0,-1-1 0,1 1 0,0 0 0,0 0 0,0 0 0,-1-1 0,1 1 0,-1 0 0,1 0 0,-1 0 0,1 0 0,-2-2 0,2 3 0,-1 0 0,1 0 0,0 0 0,0-1 0,-1 1 0,1 0 0,0 0 0,0 0 0,-1 0 0,1 0 0,0 0 0,-1 0 0,1 0 0,0 0 0,0 0 0,-1 0 0,1 0 0,0 0 0,-1 0 0,1 0 0,0 0 0,0 0 0,-1 0 0,1 1 0,0-1 0,-1 0 0,1 0 0,0 0 0,0 0 0,0 1 0,-1-1 0,1 0 0,-2 3 0,6-4 0,35-20 0,56-22 0,0 1 0,169-107 0,-129 69 0,-123 73 0,-1 1 0,1 0 0,1 1 0,-1 0 0,1 1 0,-1 0 0,1 1 0,0 1 0,1 0 0,-1 0 0,21 1 0,8 3 0,113 2 0,-150-5 0,0 0 0,0 0 0,-1 0 0,1-1 0,0 1 0,-1-1 0,1-1 0,-1 1 0,8-6 0,14-6 0,-14 9 0,0 2 0,0-1 0,0 2 0,1-1 0,22 0 0,65 5 0,-34 0 0,-46-2 0,-3 0 0,-1 0 0,20-3 0,-30 2 0,0-1 0,0 1 0,0-1 0,-1 0 0,1-1 0,0 0 0,-1 1 0,0-2 0,8-4 0,16-17 0,32-35 0,-43 40 0,2 1 0,-1 1 0,2 1 0,35-23 0,-46 37 0,-8 4 0,-5 0 0,3 9-1365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5:41.4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24575,'5'16'0,"3"-3"0,-1 0 0,-1 1 0,0-1 0,-1 2 0,-1-1 0,0 0 0,-1 1 0,0 0 0,-1 0 0,-1-1 0,-1 17 0,-2 250-164,2-201-1037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5:43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1 701 24575,'1'-16'0,"5"-17"0,1 1 0,15-41 0,0 2 0,-17 55 0,12-56 0,-18 72 0,0 3 0,0-10 0,1 6 0,1 0 0,-1 0 0,0 0 0,1 0 0,0 0 0,-1 1 0,1-1 0,-1 0 0,1 0 0,0 0 0,0 1 0,-1-1 0,1 0 0,1 0 0,-1 1 0,-1-1 0,0 1 0,1-1 0,-1 1 0,1 0 0,-1 0 0,0-1 0,1 1 0,-1 0 0,1 0 0,-1-1 0,1 1 0,-1 0 0,1 0 0,-1 0 0,1 0 0,-1 0 0,1 0 0,-1 0 0,1 0 0,-1 0 0,1 0 0,0 0 0,-1 0 0,1 0 0,-1 0 0,1 0 0,-1 1 0,1-1 0,0 0 0,2 1 0,0 0 0,0-1 0,0 0 0,0 1 0,1-1 0,-1-1 0,5 1 0,0-1 0,84 1 0,-92 0 0,0 0 0,0 0 0,0-6 0,0-340-1365,0 330-5461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5:46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4.0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4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4780 24575,'0'4'0,"1"1"0,0 0 0,1 0 0,-1-1 0,1 1 0,0 0 0,0-1 0,0 0 0,1 1 0,3 3 0,0 2 0,21 33 0,2-1 0,2-1 0,1-1 0,2-2 0,60 51 0,-2-5 0,-79-70 0,-1 1 0,0 0 0,-1 1 0,14 24 0,-17-22 0,0 0 0,-1 0 0,-1 0 0,-1 1 0,4 22 0,-4-6 0,0 67 0,16 130 0,-1-19 0,-19 157 0,-3-165 0,2-194 0,0-1 0,1 1 0,0-1 0,1 1 0,0-1 0,1 1 0,0-1 0,1 0 0,-1 0 0,2-1 0,0 1 0,0-1 0,8 11 0,34 41 0,-27-38 0,-2 1 0,-1 0 0,25 47 0,-33-49 0,-2 0 0,0 1 0,-2 0 0,5 43 0,8 30 0,-11-60 0,0 0 0,1 57 0,-6 76 0,-3-104 0,17 430 0,-11-436 0,18 397 0,-21-429 0,1 1 0,1-2 0,12 46 0,-1-9 0,25 109 0,-21-112 0,-11-39 0,-2-1 0,5 26 0,-11-42 0,4 23 0,0 0 0,2-1 0,1 1 0,1-1 0,17 38 0,-10-39 0,1 0 0,20 22 0,-20-27 0,-1 1 0,0 0 0,13 29 0,1 27 0,-23-57 0,2 1 0,0-1 0,18 31 0,-24-47 0,1 0 0,0-1 0,0 1 0,0-1 0,0 1 0,0-1 0,1 0 0,-1-1 0,1 1 0,0 0 0,0-1 0,0 0 0,0 0 0,0 0 0,1-1 0,-1 1 0,0-1 0,1 0 0,-1 0 0,1 0 0,-1-1 0,8 0 0,-4 0 0,0-1 0,0-1 0,0 1 0,0-1 0,-1-1 0,1 0 0,-1 0 0,1 0 0,-1-1 0,0 0 0,0 0 0,7-6 0,-6 2 0,0 0 0,-1 0 0,1-1 0,-1 0 0,-1-1 0,0 1 0,-1-1 0,7-16 0,-3 8 0,17-26 0,-5 15 0,-10 16 0,-1-1 0,-1 1 0,0-2 0,-1 1 0,-1-1 0,11-31 0,-12 18 0,3-31 0,-6 33 0,1 0 0,9-25 0,-4 21 0,20-41 0,-23 58 0,1 1 0,1 0 0,0 0 0,0 0 0,15-14 0,88-101 0,-101 116 0,0 1 0,0 0 0,1 1 0,0 0 0,1 0 0,13-7 0,80-36 0,-6 3 0,6-24 0,-79 53 0,1 0 0,0 3 0,59-30 0,-70 41 0,1 0 0,30-17 0,-42 19 0,1 0 0,0 0 0,-1 0 0,0-1 0,0 0 0,0 0 0,-1 0 0,6-9 0,-3 3 0,1 0 0,1 1 0,0 0 0,0 0 0,1 1 0,0 0 0,1 0 0,-1 1 0,2 1 0,-1 0 0,1 0 0,0 1 0,18-6 0,75-26 0,137-58 0,100-55 0,-324 144 0,1 2 0,30-6 0,-33 8 0,0 0 0,-1-1 0,0-1 0,26-11 0,-12 0 0,-1-2 0,0-1 0,-2-1 0,0-1 0,27-29 0,-4-3 0,54-78 0,-79 96 0,-1-1 0,24-54 0,24-82 0,-29 78 0,-29 68 0,-1-1 0,0 0 0,11-46 0,-12 13 0,-6 26 0,12-39 0,-13 63 0,-1 0 0,1 0 0,1 0 0,0 1 0,0 0 0,1 0 0,0 0 0,8-9 0,7-2 0,0 2 0,1 1 0,1 0 0,44-23 0,-38 24 0,-1-2 0,-1 0 0,30-27 0,-38 25 0,0-1 0,-1-1 0,-2 0 0,0-1 0,-1-1 0,-2 0 0,0-1 0,16-47 0,-16 32 0,-2-2 0,-1 1 0,-2-1 0,-3-1 0,2-43 0,-7 35 0,0 28 0,0 1 0,1 0 0,2-1 0,8-39 0,8 5 0,-6 19 0,-1-1 0,-2 0 0,-2 0 0,3-44 0,-10-204 0,-4 131 0,3 131 0,1 1 0,0 0 0,2-1 0,10-39 0,-4 27 0,-2-1 0,-1-1 0,-2 1 0,-2-48 0,-1 69 0,0-1 0,1 1 0,1 0 0,0 0 0,1 1 0,7-19 0,5-15 0,-2 0 0,-3-2 0,10-98 0,1-1 0,-13 95 0,4-56 0,-12 80 0,-1 10 0,2 1 0,5-33 0,6-11 0,-3-1 0,3-122 0,-10 149 0,1 0 0,12-51 0,-7 43 0,4-51 0,-11-238 0,-3 182 0,-1 122 0,-2 1 0,-13-61 0,-3-19 0,17 84 0,0-6 0,-1 1 0,-10-36 0,6 33 0,1 0 0,1-1 0,0-41 0,6-109 0,2 93 0,-2-176 0,-1 247 0,-1 0 0,-1 1 0,0-1 0,-2 1 0,-8-24 0,-46-103 0,40 103 0,-46-138 0,38 105 0,-6-40 0,-3-8 0,19 87 0,-29-52 0,38 76 0,-10-13 0,0 1 0,-2 1 0,-29-29 0,43 48 0,-19-18 0,-1 0 0,-49-35 0,53 42 0,-27-29 0,34 32 0,1 1 0,-2 0 0,0 2 0,-25-17 0,24 20 0,2 1 0,-1-1 0,1 0 0,1-2 0,-19-15 0,12 9-45,-2 0 0,0 1 0,0 2 0,-50-23 0,30 16-1095,3 0-5686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5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8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8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6:09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3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3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4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6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25.9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4.7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24575,'55'24'0,"77"23"0,-62-23 0,190 57 0,-188-63 0,126 15 0,-170-31 0,-13-2 0,0 2 0,16 3 0,-26-4 0,-1 1 0,1-1 0,-1 1 0,1 0 0,-1 0 0,1 0 0,-1 1 0,0 0 0,0 0 0,5 4 0,11 15 0,-13-15 0,-1 0 0,1 0 0,0-1 0,1 1 0,14 8 0,70 25 0,-62-29 0,46 25 0,186 90 0,-175-89 0,105 62 0,20 43 0,-201-134 0,-1 1 0,0 0 0,0 1 0,-1 0 0,0 1 0,0 0 0,-2 0 0,1 1 0,10 22 0,-11-15 0,0 0 0,-1 0 0,-1 1 0,0 0 0,3 40 0,-6 41 0,-2-59 0,7 54 0,-4-81 0,12 90 0,3 126 0,-18 346 0,-1-221 0,1-342 0,0 0 0,1 0 0,1 0 0,1-1 0,-1 1 0,2-1 0,0 1 0,6 12 0,13 25 0,-3 0 0,-2 2 0,-3 0 0,11 67 0,-19 29 0,-5-45 0,-1-98 0,0 0 0,0 0 0,1 0 0,-1-1 0,1 1 0,1-1 0,-1 1 0,1-1 0,-1 0 0,2 0 0,3 5 0,6 6 0,28 26 0,-25-27 0,20 19 0,-22-22 0,-1 0 0,-1 0 0,0 1 0,0 1 0,-2 0 0,17 26 0,-12-7 0,-8-18 0,0 1 0,1-1 0,1 0 0,0-1 0,18 20 0,1-6 0,2-2 0,2-1 0,0-2 0,40 22 0,-9-5 0,49 26 0,22 16 0,-105-64 0,1-1 0,1-2 0,51 19 0,34 16 0,-101-42 0,0 1 0,0 0 0,-1 1 0,-1 1 0,19 17 0,53 71 0,-11-13 0,-64-74 0,-1 1 0,11 18 0,-14-22 0,0 1 0,0-1 0,1 0 0,0-1 0,0 1 0,14 10 0,13 6 0,47 39 0,-53-41 0,1-1 0,56 31 0,66 23 0,-137-70 0,73 36 0,117 52 0,-178-83 0,-2 2 0,35 23 0,18 11 0,-60-38 0,1 0 0,0-1 0,0 0 0,0-2 0,1 0 0,0-1 0,26 3 0,-5-5 0,-27-3 0,1 0 0,-1 2 0,1-1 0,-1 2 0,0 0 0,0 0 0,21 10 0,96 60 0,-117-68 0,0 1 0,0-1 0,1-1 0,0-1 0,0 0 0,19 2 0,34 7 0,-52-9 0,0 1 0,-1 1 0,1 1 0,-1 0 0,0 0 0,0 1 0,15 12 0,77 52 0,-35-27 0,-53-34 0,0 1 0,0 1 0,-1 0 0,23 22 0,-33-25 0,0 0 0,-2 1 0,1-1 0,-1 1 0,0 0 0,-1 1 0,0-1 0,2 13 0,7 14 0,-7-19 0,1 0 0,1 0 0,0-1 0,1-1 0,1 1 0,22 27 0,-17-26 0,23 36 0,-27-36 0,1 0 0,22 24 0,27 13 0,-42-39 0,0 1 0,31 37 0,-4 11 0,-20-28 0,44 50 0,-43-59 0,-2 1 0,-1 1 0,-1 2 0,23 43 0,-15-17 0,23 43 0,-16-36 0,-2 3 0,-3 1 0,30 93 0,23 52 0,-50-131 0,0 18 0,-28-73 0,1-1 0,2 0 0,0 0 0,21 33 0,-13-35 0,35 39 0,-34-43 0,-2 0 0,-1 1 0,18 30 0,96 194 0,-57-104 0,-45-84 0,28 78 0,20 56 0,-65-154 0,-9-29 0,0 0 0,0 0 0,0 0 0,8 12 0,65 94 0,-41-64 0,-4-11 0,-22-29 0,-1 0 0,0 1 0,0 0 0,-1 0 0,0 0 0,-1 1 0,8 24 0,-9-17 0,0 0 0,1-1 0,2 0 0,0 0 0,0-1 0,15 22 0,25 27 0,4-3 0,76 76 0,-115-125 0,-1 1 0,0 0 0,-1 1 0,14 29 0,16 25 0,-28-55 0,1 0 0,1 0 0,0-2 0,1 0 0,19 14 0,-10-9 0,33 33 0,-32-26 0,1 0 0,2-2 0,1-2 0,0 0 0,2-2 0,58 28 0,-62-35 0,-1 0 0,-1 2 0,28 21 0,-26-18 0,0-1 0,1-1 0,1-2 0,47 17 0,-37-16 0,291 122 0,-138-53 0,-60-25 0,-107-47 0,0 1 0,-2 2 0,42 30 0,60 63 0,15 11 0,-107-95 0,-6-5 0,45 41 0,-65-53 0,-1 1 0,0 0 0,-1 0 0,0 1 0,0-1 0,-1 1 0,0 0 0,0 1 0,-1-1 0,4 13 0,-4-2 0,2 0 0,1-1 0,0 1 0,1-1 0,2-1 0,-1 1 0,16 19 0,-17-27 0,0 0 0,-1 0 0,-1 1 0,1 0 0,-2 0 0,0 0 0,0 1 0,-1 0 0,-1 0 0,0 0 0,-1 0 0,1 23 0,-1-2-107,0 7 227,13 82 0,-12-111-244,0 0-1,0 0 0,1-1 0,1 1 0,0-1 0,1 0 0,0 0 0,0-1 1,1 0-1,1 0 0,10 11 0,11 5-6701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4.4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2:44.8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20.1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1876 0 24575,'0'8'0,"-1"-1"0,0 1 0,-1-1 0,-4 15 0,-2 9 0,-19 100 0,7 2 0,-4 136 0,23-253 0,-6 81 0,5-85 0,0-1 0,0 1 0,-2-1 0,1 0 0,-1 0 0,-7 12 0,8-18 0,-13 22 0,2 0 0,1 1 0,1 1 0,-11 36 0,3 28 0,3 1 0,5 1 0,-1 125 0,8-123 0,4-86 0,-1-1 0,-1 1 0,1-1 0,-2 0 0,1 0 0,-1 0 0,-6 10 0,-13 18 0,-25 45 0,34-56 0,4-9 0,1 1 0,0 0 0,1 1 0,-8 34 0,6-12 0,-2 1 0,-2-2 0,-2 0 0,-35 66 0,-103 142 0,152-246 0,-62 87 0,-139 148 0,138-179 0,43-39 0,-24 24 0,39-36 0,0 0 0,1 0 0,0 1 0,1 0 0,-1 0 0,2 1 0,-4 9 0,2-3 0,2 1 0,0 0 0,1 0 0,1 0 0,0 17 0,5 88 0,-1-64 0,3 463 0,-5-489 0,2 7 0,1 0 0,15 67 0,-5-37 0,14 130 0,-8 1 0,-8 249 0,-12-422 0,1-1 0,2 1 0,0-1 0,11 43 0,-7-42 0,18 52 0,-10-38 0,-2 1 0,9 53 0,2 87 0,-4 272 0,-21 5 0,0-130 0,2 141 0,-18-260 0,9-132 0,-33 150 0,39-214 0,-4 18 0,4-14 0,-1 0 0,-1 0 0,-9 22 0,-20 39 0,4 2 0,-25 109 0,22-24-198,7 2-1,7 0 0,5 282 1,14-419 334,-1-1 0,-2 0 0,-7 37 1,7-51-106,-1 0 0,-1 0 0,0-1 0,-1 0 1,-1 0-1,-1 0 0,-14 22 0,-24 35-31,36-53 0,-2 0 0,0-1 0,-27 31 0,16-22 0,1 0 0,2 1 0,-32 57 0,31-49 0,-12 26 0,2 0 0,3 2 0,3 1 0,-29 115 0,42-124 0,3 1 0,-4 67 0,12-111 0,0 0 0,0-1 0,-1 1 0,-1 0 0,0-1 0,-1 1 0,0-1 0,-1 0 0,-7 12 0,4-8 0,1 1 0,0 1 0,1-1 0,1 1 0,-5 26 0,5-5 0,0 59 0,5-90 0,0-1 0,1 0 0,-1 1 0,1-1 0,1 0 0,0 0 0,0 0 0,0 0 0,1 0 0,0 0 0,0-1 0,0 1 0,1-1 0,0 0 0,0 0 0,9 8 0,27 32-74,-16-19-356,0 1-1,35 56 1,-37-43-6396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22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6.8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7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39.1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0.9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3.4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34:06.3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3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8.4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48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0.0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1.0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3:55.2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06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1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1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24575,'8'8'0,"11"9"0,1 11 0,-2 7 0,3-1 0,-2-8-8191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6.9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3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7.3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18.1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26.0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4:30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4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24575,'0'0'0,"4"0"0,11 9 0,12 7 0,5 1 0,10 1 0,12 3 0,0-7 0,-4-6 0,-11-4 0,-12-3-8191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06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2.8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3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3.9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21:37:20.1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9-18T18:53:04.7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58445-146F-4150-96C6-84ECBF8F8937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7A13F-8437-4DDA-8BDB-7306F8F38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2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2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7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14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75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09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3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92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7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94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73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0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95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7A13F-8437-4DDA-8BDB-7306F8F388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61E4-4320-D6CA-6250-4DACC05350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729BA-DFE2-22DB-4856-177D5EF03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6E000-D327-6E06-087E-CFED62983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F5D95-8F40-B86E-29C0-23177DBE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3F5C1-FDB9-A550-EC91-9E4201A8B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76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B484-A036-EAA9-876F-7F990BC2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86107-CFFF-E05B-4304-67FD99C22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731A0-09ED-642E-874D-4377D0ED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92BC4-4E25-CA44-4B99-22B46EDA2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1A150-B653-FD3B-DE04-96465303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3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11F21C-F89A-EBB6-4B15-63F0E69A4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D728A-DC33-07B9-375D-0B0ECBBA9E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0733C-29FD-28D4-4C3F-C8A200822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72AD8-24EE-E23E-7342-4E0D4D208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C6FB7-DBE2-B3B8-9F14-2A1B31964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4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B46A8-0908-46B0-EA9E-FC382D39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19D34-A970-7692-4E7C-8FD368FC1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63D23-8BDE-C149-9383-E758E84CB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4E67C-EC89-9B73-3B85-236E287B0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AC151-C518-678F-079D-04FD5429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3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8F7-3AE6-B19C-86C5-E8D04BEC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4A93-B728-5A40-7176-6F88A3814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60C99-7B2B-292C-648E-E5C39484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1EBCC-717C-5061-EA24-CDCB85DA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4AF3D-71CB-A797-3189-4A428B58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4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0F8F-A81F-F83A-BE96-B5F1F62CB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50130-9D55-C30F-B7C4-498023529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43189-BFBE-07B2-D10B-EE12ECF29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91FED-1BBC-9C05-724B-32AA86AC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42FB0-3A59-1E46-ABF2-156056196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152E9-C832-C39A-8CC3-E0AF28ADF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6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C38C1-3E5E-0D06-8A37-5B510D0A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57C3E-06FC-DB1A-1400-7811500A1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C6E23-3080-26A3-BF72-7BEAF2D40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0A2B38-4D12-367E-9621-55D89A596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8EE7-6264-B2AB-8807-5B720044C8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258F8-408F-D2E8-DB8D-BCFAC3440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6D1E74-FC49-D7A6-1478-E0117EFB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9F68A8-9FDA-DD76-C492-3504574D0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EE04A-FF48-B80C-835D-CECAB9391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66739E-8BFA-15E4-5E4B-2F612C131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AAB16C-A8D6-B99F-FB2C-4D7C94C7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BA88-64C7-ED17-9554-61EA4A5D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0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B738E-0726-EAA2-716C-65FE973E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1BE2F-9B76-827F-C7A0-12694263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18956-CE27-3D03-A90C-42BF18B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38B7-877D-B325-7E28-2309E76A6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8FD12-64B9-76AE-71FC-AD8AD864B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B0F70-D084-60A4-DA6C-E15F79204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1226-D022-4296-279A-0DF1187E9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82D5C-6655-ED82-B986-04D10F8E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EA230-6B74-B6D5-528B-9985714B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2C101-4CD3-6331-044A-A98D9B37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6AEFB-2DCB-D241-3587-2CF8EBC4D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09FAB-C224-4FE6-108E-B77D62590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05AE8-1805-3B77-3D8C-D8F0C5697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D97886-8079-D49E-45A2-73CC1CC3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57471-05E0-6C31-9775-6DA82BDA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4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FEF2CC-0882-6F1E-8244-2D0FFDE5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8BCB6-0B78-F378-79ED-EC70AB9E9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12690-2904-0E66-FAFA-6F61C639E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B1C8FE-DF72-4F89-80B0-0B06DC0CCEC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D097D-89AA-4558-3657-222086E06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B8913-4C56-90B5-C9AD-FD9CCF027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4AA6BB-BA43-481E-AB6F-518A88878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7.xml"/><Relationship Id="rId3" Type="http://schemas.openxmlformats.org/officeDocument/2006/relationships/customXml" Target="../ink/ink74.xml"/><Relationship Id="rId7" Type="http://schemas.openxmlformats.org/officeDocument/2006/relationships/customXml" Target="../ink/ink76.xml"/><Relationship Id="rId12" Type="http://schemas.openxmlformats.org/officeDocument/2006/relationships/customXml" Target="../ink/ink8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customXml" Target="../ink/ink80.xml"/><Relationship Id="rId5" Type="http://schemas.openxmlformats.org/officeDocument/2006/relationships/customXml" Target="../ink/ink75.xml"/><Relationship Id="rId10" Type="http://schemas.openxmlformats.org/officeDocument/2006/relationships/customXml" Target="../ink/ink79.xml"/><Relationship Id="rId4" Type="http://schemas.openxmlformats.org/officeDocument/2006/relationships/image" Target="../media/image5.png"/><Relationship Id="rId9" Type="http://schemas.openxmlformats.org/officeDocument/2006/relationships/customXml" Target="../ink/ink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3.png"/><Relationship Id="rId9" Type="http://schemas.openxmlformats.org/officeDocument/2006/relationships/customXml" Target="../ink/ink6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.xml"/><Relationship Id="rId18" Type="http://schemas.openxmlformats.org/officeDocument/2006/relationships/customXml" Target="../ink/ink18.xml"/><Relationship Id="rId26" Type="http://schemas.openxmlformats.org/officeDocument/2006/relationships/customXml" Target="../ink/ink26.xml"/><Relationship Id="rId39" Type="http://schemas.openxmlformats.org/officeDocument/2006/relationships/customXml" Target="../ink/ink37.xml"/><Relationship Id="rId21" Type="http://schemas.openxmlformats.org/officeDocument/2006/relationships/customXml" Target="../ink/ink21.xml"/><Relationship Id="rId34" Type="http://schemas.openxmlformats.org/officeDocument/2006/relationships/customXml" Target="../ink/ink33.xml"/><Relationship Id="rId42" Type="http://schemas.openxmlformats.org/officeDocument/2006/relationships/image" Target="../media/image15.png"/><Relationship Id="rId47" Type="http://schemas.openxmlformats.org/officeDocument/2006/relationships/customXml" Target="../ink/ink41.xml"/><Relationship Id="rId50" Type="http://schemas.openxmlformats.org/officeDocument/2006/relationships/customXml" Target="../ink/ink44.xml"/><Relationship Id="rId7" Type="http://schemas.openxmlformats.org/officeDocument/2006/relationships/customXml" Target="../ink/ink9.xml"/><Relationship Id="rId2" Type="http://schemas.openxmlformats.org/officeDocument/2006/relationships/notesSlide" Target="../notesSlides/notesSlide5.xml"/><Relationship Id="rId16" Type="http://schemas.openxmlformats.org/officeDocument/2006/relationships/customXml" Target="../ink/ink16.xml"/><Relationship Id="rId29" Type="http://schemas.openxmlformats.org/officeDocument/2006/relationships/customXml" Target="../ink/ink29.xml"/><Relationship Id="rId11" Type="http://schemas.openxmlformats.org/officeDocument/2006/relationships/image" Target="../media/image10.png"/><Relationship Id="rId24" Type="http://schemas.openxmlformats.org/officeDocument/2006/relationships/customXml" Target="../ink/ink24.xml"/><Relationship Id="rId32" Type="http://schemas.openxmlformats.org/officeDocument/2006/relationships/customXml" Target="../ink/ink31.xml"/><Relationship Id="rId37" Type="http://schemas.openxmlformats.org/officeDocument/2006/relationships/customXml" Target="../ink/ink36.xml"/><Relationship Id="rId40" Type="http://schemas.openxmlformats.org/officeDocument/2006/relationships/image" Target="../media/image14.png"/><Relationship Id="rId45" Type="http://schemas.openxmlformats.org/officeDocument/2006/relationships/customXml" Target="../ink/ink40.xm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customXml" Target="../ink/ink23.xml"/><Relationship Id="rId28" Type="http://schemas.openxmlformats.org/officeDocument/2006/relationships/customXml" Target="../ink/ink28.xml"/><Relationship Id="rId36" Type="http://schemas.openxmlformats.org/officeDocument/2006/relationships/customXml" Target="../ink/ink35.xml"/><Relationship Id="rId49" Type="http://schemas.openxmlformats.org/officeDocument/2006/relationships/customXml" Target="../ink/ink43.xml"/><Relationship Id="rId10" Type="http://schemas.openxmlformats.org/officeDocument/2006/relationships/customXml" Target="../ink/ink12.xml"/><Relationship Id="rId19" Type="http://schemas.openxmlformats.org/officeDocument/2006/relationships/customXml" Target="../ink/ink19.xml"/><Relationship Id="rId31" Type="http://schemas.openxmlformats.org/officeDocument/2006/relationships/image" Target="../media/image12.png"/><Relationship Id="rId44" Type="http://schemas.openxmlformats.org/officeDocument/2006/relationships/image" Target="../media/image1.png"/><Relationship Id="rId4" Type="http://schemas.openxmlformats.org/officeDocument/2006/relationships/customXml" Target="../ink/ink7.xml"/><Relationship Id="rId9" Type="http://schemas.openxmlformats.org/officeDocument/2006/relationships/customXml" Target="../ink/ink11.xml"/><Relationship Id="rId14" Type="http://schemas.openxmlformats.org/officeDocument/2006/relationships/customXml" Target="../ink/ink15.xml"/><Relationship Id="rId22" Type="http://schemas.openxmlformats.org/officeDocument/2006/relationships/customXml" Target="../ink/ink22.xml"/><Relationship Id="rId27" Type="http://schemas.openxmlformats.org/officeDocument/2006/relationships/customXml" Target="../ink/ink27.xml"/><Relationship Id="rId30" Type="http://schemas.openxmlformats.org/officeDocument/2006/relationships/customXml" Target="../ink/ink30.xml"/><Relationship Id="rId35" Type="http://schemas.openxmlformats.org/officeDocument/2006/relationships/customXml" Target="../ink/ink34.xml"/><Relationship Id="rId43" Type="http://schemas.openxmlformats.org/officeDocument/2006/relationships/customXml" Target="../ink/ink39.xml"/><Relationship Id="rId48" Type="http://schemas.openxmlformats.org/officeDocument/2006/relationships/customXml" Target="../ink/ink42.xml"/><Relationship Id="rId8" Type="http://schemas.openxmlformats.org/officeDocument/2006/relationships/customXml" Target="../ink/ink10.xml"/><Relationship Id="rId3" Type="http://schemas.openxmlformats.org/officeDocument/2006/relationships/image" Target="../media/image2.jpeg"/><Relationship Id="rId12" Type="http://schemas.openxmlformats.org/officeDocument/2006/relationships/customXml" Target="../ink/ink13.xml"/><Relationship Id="rId17" Type="http://schemas.openxmlformats.org/officeDocument/2006/relationships/customXml" Target="../ink/ink17.xml"/><Relationship Id="rId25" Type="http://schemas.openxmlformats.org/officeDocument/2006/relationships/customXml" Target="../ink/ink25.xml"/><Relationship Id="rId33" Type="http://schemas.openxmlformats.org/officeDocument/2006/relationships/customXml" Target="../ink/ink32.xml"/><Relationship Id="rId38" Type="http://schemas.openxmlformats.org/officeDocument/2006/relationships/image" Target="../media/image13.png"/><Relationship Id="rId46" Type="http://schemas.openxmlformats.org/officeDocument/2006/relationships/image" Target="../media/image16.png"/><Relationship Id="rId20" Type="http://schemas.openxmlformats.org/officeDocument/2006/relationships/customXml" Target="../ink/ink20.xml"/><Relationship Id="rId41" Type="http://schemas.openxmlformats.org/officeDocument/2006/relationships/customXml" Target="../ink/ink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2.xml"/><Relationship Id="rId18" Type="http://schemas.openxmlformats.org/officeDocument/2006/relationships/customXml" Target="../ink/ink56.xml"/><Relationship Id="rId26" Type="http://schemas.openxmlformats.org/officeDocument/2006/relationships/customXml" Target="../ink/ink64.xml"/><Relationship Id="rId3" Type="http://schemas.openxmlformats.org/officeDocument/2006/relationships/image" Target="../media/image2.jpeg"/><Relationship Id="rId21" Type="http://schemas.openxmlformats.org/officeDocument/2006/relationships/customXml" Target="../ink/ink59.xml"/><Relationship Id="rId34" Type="http://schemas.openxmlformats.org/officeDocument/2006/relationships/customXml" Target="../ink/ink71.xml"/><Relationship Id="rId7" Type="http://schemas.openxmlformats.org/officeDocument/2006/relationships/customXml" Target="../ink/ink47.xml"/><Relationship Id="rId12" Type="http://schemas.openxmlformats.org/officeDocument/2006/relationships/customXml" Target="../ink/ink51.xml"/><Relationship Id="rId17" Type="http://schemas.openxmlformats.org/officeDocument/2006/relationships/customXml" Target="../ink/ink55.xml"/><Relationship Id="rId25" Type="http://schemas.openxmlformats.org/officeDocument/2006/relationships/customXml" Target="../ink/ink63.xml"/><Relationship Id="rId33" Type="http://schemas.openxmlformats.org/officeDocument/2006/relationships/customXml" Target="../ink/ink70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54.xml"/><Relationship Id="rId20" Type="http://schemas.openxmlformats.org/officeDocument/2006/relationships/customXml" Target="../ink/ink58.xml"/><Relationship Id="rId29" Type="http://schemas.openxmlformats.org/officeDocument/2006/relationships/customXml" Target="../ink/ink6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7.png"/><Relationship Id="rId24" Type="http://schemas.openxmlformats.org/officeDocument/2006/relationships/customXml" Target="../ink/ink62.xml"/><Relationship Id="rId32" Type="http://schemas.openxmlformats.org/officeDocument/2006/relationships/customXml" Target="../ink/ink69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customXml" Target="../ink/ink61.xml"/><Relationship Id="rId28" Type="http://schemas.openxmlformats.org/officeDocument/2006/relationships/customXml" Target="../ink/ink66.xml"/><Relationship Id="rId36" Type="http://schemas.openxmlformats.org/officeDocument/2006/relationships/customXml" Target="../ink/ink73.xml"/><Relationship Id="rId10" Type="http://schemas.openxmlformats.org/officeDocument/2006/relationships/customXml" Target="../ink/ink50.xml"/><Relationship Id="rId19" Type="http://schemas.openxmlformats.org/officeDocument/2006/relationships/customXml" Target="../ink/ink57.xml"/><Relationship Id="rId31" Type="http://schemas.openxmlformats.org/officeDocument/2006/relationships/image" Target="../media/image9.png"/><Relationship Id="rId4" Type="http://schemas.openxmlformats.org/officeDocument/2006/relationships/customXml" Target="../ink/ink45.xml"/><Relationship Id="rId9" Type="http://schemas.openxmlformats.org/officeDocument/2006/relationships/customXml" Target="../ink/ink49.xml"/><Relationship Id="rId14" Type="http://schemas.openxmlformats.org/officeDocument/2006/relationships/customXml" Target="../ink/ink53.xml"/><Relationship Id="rId22" Type="http://schemas.openxmlformats.org/officeDocument/2006/relationships/customXml" Target="../ink/ink60.xml"/><Relationship Id="rId27" Type="http://schemas.openxmlformats.org/officeDocument/2006/relationships/customXml" Target="../ink/ink65.xml"/><Relationship Id="rId30" Type="http://schemas.openxmlformats.org/officeDocument/2006/relationships/customXml" Target="../ink/ink68.xml"/><Relationship Id="rId35" Type="http://schemas.openxmlformats.org/officeDocument/2006/relationships/customXml" Target="../ink/ink72.xml"/><Relationship Id="rId8" Type="http://schemas.openxmlformats.org/officeDocument/2006/relationships/customXml" Target="../ink/ink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91FC-D8D3-CCEB-D1A8-417D510B1D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9A542-4157-1DDA-7B73-ED6955FA0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w of books in a row&#10;&#10;Description automatically generated">
            <a:extLst>
              <a:ext uri="{FF2B5EF4-FFF2-40B4-BE49-F238E27FC236}">
                <a16:creationId xmlns:a16="http://schemas.microsoft.com/office/drawing/2014/main" id="{DCAAC453-5246-72CE-235E-1B16467ED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56756" y="91440"/>
            <a:ext cx="12375808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8639" y="770709"/>
            <a:ext cx="1093361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 Conquest of Canaan—People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9C860-7953-8D71-DC65-57885BB82CC4}"/>
              </a:ext>
            </a:extLst>
          </p:cNvPr>
          <p:cNvSpPr txBox="1"/>
          <p:nvPr/>
        </p:nvSpPr>
        <p:spPr>
          <a:xfrm rot="19733161">
            <a:off x="2976653" y="2467461"/>
            <a:ext cx="17844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Joshua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CD330-7098-892F-2CF2-346DCBC9ED44}"/>
              </a:ext>
            </a:extLst>
          </p:cNvPr>
          <p:cNvSpPr txBox="1"/>
          <p:nvPr/>
        </p:nvSpPr>
        <p:spPr>
          <a:xfrm rot="19890387">
            <a:off x="7482273" y="2470624"/>
            <a:ext cx="14863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Caleb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CDA41-C80D-0316-77AF-B1DACC3B4A2F}"/>
              </a:ext>
            </a:extLst>
          </p:cNvPr>
          <p:cNvSpPr txBox="1"/>
          <p:nvPr/>
        </p:nvSpPr>
        <p:spPr>
          <a:xfrm rot="2068867">
            <a:off x="7441851" y="4552438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Othniel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2BF4-6DB1-CA50-C9EC-F82CE99FB83C}"/>
              </a:ext>
            </a:extLst>
          </p:cNvPr>
          <p:cNvSpPr txBox="1"/>
          <p:nvPr/>
        </p:nvSpPr>
        <p:spPr>
          <a:xfrm rot="309114">
            <a:off x="2488367" y="4266759"/>
            <a:ext cx="509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Moab &amp; Edom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D6743-6837-EA09-5268-7DFD5572B2F5}"/>
              </a:ext>
            </a:extLst>
          </p:cNvPr>
          <p:cNvSpPr txBox="1"/>
          <p:nvPr/>
        </p:nvSpPr>
        <p:spPr>
          <a:xfrm rot="19890387">
            <a:off x="9269730" y="3337851"/>
            <a:ext cx="1839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Achan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32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1D1D6-A989-92D8-8546-0A9DC4ED96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24001" y="417513"/>
            <a:ext cx="3656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</p:cxnSp>
      <p:pic>
        <p:nvPicPr>
          <p:cNvPr id="23556" name="Picture 10" descr="312X_12_Tribes_Close Up_THEN.jpg">
            <a:extLst>
              <a:ext uri="{FF2B5EF4-FFF2-40B4-BE49-F238E27FC236}">
                <a16:creationId xmlns:a16="http://schemas.microsoft.com/office/drawing/2014/main" id="{F4C60ACE-6B5D-D1BF-3178-228EEB34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35" y="149225"/>
            <a:ext cx="54864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7CC809-9C89-CDDB-CAE4-6A476AB8F6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201046"/>
              </p:ext>
            </p:extLst>
          </p:nvPr>
        </p:nvGraphicFramePr>
        <p:xfrm>
          <a:off x="1508553" y="1337151"/>
          <a:ext cx="2206490" cy="4633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56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156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5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Reuben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AE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Simeon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7D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Zebulun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Judah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Dan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Naphtali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Gad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Asher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1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Issachar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Manasseh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1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Ephraim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6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Benjamin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3558" name="Group 17">
            <a:extLst>
              <a:ext uri="{FF2B5EF4-FFF2-40B4-BE49-F238E27FC236}">
                <a16:creationId xmlns:a16="http://schemas.microsoft.com/office/drawing/2014/main" id="{0C4840C1-CE7B-E84C-4391-3B0B000C624F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6191251"/>
            <a:ext cx="1633538" cy="600075"/>
            <a:chOff x="1494970" y="6094914"/>
            <a:chExt cx="1634673" cy="600164"/>
          </a:xfrm>
        </p:grpSpPr>
        <p:sp>
          <p:nvSpPr>
            <p:cNvPr id="23566" name="TextBox 13">
              <a:extLst>
                <a:ext uri="{FF2B5EF4-FFF2-40B4-BE49-F238E27FC236}">
                  <a16:creationId xmlns:a16="http://schemas.microsoft.com/office/drawing/2014/main" id="{2DB8E58A-E0FF-D372-C743-AFE983E22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2294" y="6094914"/>
              <a:ext cx="14873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City or Town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Mountain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7244C8D-379E-D500-2516-CB5CF4F0FE5E}"/>
                </a:ext>
              </a:extLst>
            </p:cNvPr>
            <p:cNvSpPr/>
            <p:nvPr/>
          </p:nvSpPr>
          <p:spPr>
            <a:xfrm>
              <a:off x="1494970" y="6448980"/>
              <a:ext cx="157272" cy="1508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543BF1-01D9-0DB5-65DD-4502983BDBCD}"/>
                </a:ext>
              </a:extLst>
            </p:cNvPr>
            <p:cNvSpPr/>
            <p:nvPr/>
          </p:nvSpPr>
          <p:spPr>
            <a:xfrm>
              <a:off x="1515622" y="6213995"/>
              <a:ext cx="109613" cy="11749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45B9524-6E6C-6635-60EC-E0002243DE99}"/>
              </a:ext>
            </a:extLst>
          </p:cNvPr>
          <p:cNvSpPr/>
          <p:nvPr/>
        </p:nvSpPr>
        <p:spPr>
          <a:xfrm>
            <a:off x="12463502" y="4879012"/>
            <a:ext cx="2025650" cy="1406525"/>
          </a:xfrm>
          <a:prstGeom prst="ellipse">
            <a:avLst/>
          </a:prstGeom>
          <a:noFill/>
          <a:ln w="762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1" name="TextBox 3">
            <a:extLst>
              <a:ext uri="{FF2B5EF4-FFF2-40B4-BE49-F238E27FC236}">
                <a16:creationId xmlns:a16="http://schemas.microsoft.com/office/drawing/2014/main" id="{22EE7FE3-D6C0-362F-DFEC-1B6B929D798C}"/>
              </a:ext>
            </a:extLst>
          </p:cNvPr>
          <p:cNvSpPr txBox="1">
            <a:spLocks noChangeArrowheads="1"/>
          </p:cNvSpPr>
          <p:nvPr/>
        </p:nvSpPr>
        <p:spPr bwMode="auto">
          <a:xfrm rot="20275432">
            <a:off x="13410884" y="7040015"/>
            <a:ext cx="142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JUDAH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7FEF4-92B1-56E5-F2A1-A9E73DBC9B59}"/>
              </a:ext>
            </a:extLst>
          </p:cNvPr>
          <p:cNvSpPr/>
          <p:nvPr/>
        </p:nvSpPr>
        <p:spPr>
          <a:xfrm rot="994009">
            <a:off x="12498771" y="1049094"/>
            <a:ext cx="2900363" cy="3314700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63" name="TextBox 17">
            <a:extLst>
              <a:ext uri="{FF2B5EF4-FFF2-40B4-BE49-F238E27FC236}">
                <a16:creationId xmlns:a16="http://schemas.microsoft.com/office/drawing/2014/main" id="{0897527A-0508-30C3-E4FE-9B62726A7319}"/>
              </a:ext>
            </a:extLst>
          </p:cNvPr>
          <p:cNvSpPr txBox="1">
            <a:spLocks noChangeArrowheads="1"/>
          </p:cNvSpPr>
          <p:nvPr/>
        </p:nvSpPr>
        <p:spPr bwMode="auto">
          <a:xfrm rot="20275432">
            <a:off x="12522590" y="63501"/>
            <a:ext cx="201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ISRAEL</a:t>
            </a:r>
          </a:p>
        </p:txBody>
      </p:sp>
      <p:sp>
        <p:nvSpPr>
          <p:cNvPr id="23564" name="Slide Number Placeholder 2">
            <a:extLst>
              <a:ext uri="{FF2B5EF4-FFF2-40B4-BE49-F238E27FC236}">
                <a16:creationId xmlns:a16="http://schemas.microsoft.com/office/drawing/2014/main" id="{4EDAB388-8D36-9CCC-6A86-F1490BCA9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AF9DCF-4267-4CBE-BD90-89255548C92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65" name="Footer Placeholder 2">
            <a:extLst>
              <a:ext uri="{FF2B5EF4-FFF2-40B4-BE49-F238E27FC236}">
                <a16:creationId xmlns:a16="http://schemas.microsoft.com/office/drawing/2014/main" id="{A388BAD5-B725-4F87-8C5C-B47746E56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0</a:t>
            </a: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F6613B14-7A1C-97C4-9137-F2F73749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086405" cy="72796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Promised Land as Given to the Tribes</a:t>
            </a:r>
            <a:endParaRPr lang="en-US" altLang="en-US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A8AF7-AA57-A8F6-7F1F-127169681D3D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8639" y="770709"/>
            <a:ext cx="1093361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Conquest of Canaan</a:t>
            </a: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Golden “Nuggets” </a:t>
            </a:r>
            <a:r>
              <a:rPr lang="en-US" sz="4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have time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611E-3F27-C032-F66A-4819A44A4449}"/>
              </a:ext>
            </a:extLst>
          </p:cNvPr>
          <p:cNvSpPr txBox="1"/>
          <p:nvPr/>
        </p:nvSpPr>
        <p:spPr>
          <a:xfrm>
            <a:off x="6427142" y="2651895"/>
            <a:ext cx="54909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Providence—We only know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sure that 36 died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DAD5F-3BC8-1162-34AA-F7620A722C82}"/>
              </a:ext>
            </a:extLst>
          </p:cNvPr>
          <p:cNvSpPr txBox="1"/>
          <p:nvPr/>
        </p:nvSpPr>
        <p:spPr>
          <a:xfrm>
            <a:off x="548639" y="2620468"/>
            <a:ext cx="509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Jericho-faith, works, grace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416559-9F8A-0C53-DD61-1BE970C8C3B6}"/>
              </a:ext>
            </a:extLst>
          </p:cNvPr>
          <p:cNvSpPr txBox="1"/>
          <p:nvPr/>
        </p:nvSpPr>
        <p:spPr>
          <a:xfrm>
            <a:off x="6263639" y="5924803"/>
            <a:ext cx="5099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Achan</a:t>
            </a:r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Dealing with sin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89667E-463E-22B7-3E4E-27C41238D928}"/>
              </a:ext>
            </a:extLst>
          </p:cNvPr>
          <p:cNvSpPr txBox="1"/>
          <p:nvPr/>
        </p:nvSpPr>
        <p:spPr>
          <a:xfrm>
            <a:off x="6594924" y="4186239"/>
            <a:ext cx="509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Caleb--God Can Use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Old People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BB45-E935-3813-BF4C-182AC0489D05}"/>
              </a:ext>
            </a:extLst>
          </p:cNvPr>
          <p:cNvSpPr txBox="1"/>
          <p:nvPr/>
        </p:nvSpPr>
        <p:spPr>
          <a:xfrm>
            <a:off x="891829" y="4056028"/>
            <a:ext cx="5150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Nations were Thorns in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Side of the Jews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Num. 33:55; Josh. 23:13 Jud. 2:3</a:t>
            </a:r>
          </a:p>
        </p:txBody>
      </p:sp>
    </p:spTree>
    <p:extLst>
      <p:ext uri="{BB962C8B-B14F-4D97-AF65-F5344CB8AC3E}">
        <p14:creationId xmlns:p14="http://schemas.microsoft.com/office/powerpoint/2010/main" val="299282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56756" y="91440"/>
            <a:ext cx="12375808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612807" y="337575"/>
            <a:ext cx="1093361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Judges—People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Othniel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Ehud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Shamgar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Deborah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Gideon, Abimelech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Tola, Jair, Jephthah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 err="1">
                <a:solidFill>
                  <a:schemeClr val="bg1"/>
                </a:solidFill>
              </a:rPr>
              <a:t>Ibzan</a:t>
            </a:r>
            <a:r>
              <a:rPr lang="en-US" sz="3400" b="1" dirty="0">
                <a:solidFill>
                  <a:schemeClr val="bg1"/>
                </a:solidFill>
              </a:rPr>
              <a:t>, Elon, Abdon</a:t>
            </a:r>
          </a:p>
          <a:p>
            <a:pPr marL="857250" indent="-8572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3321050" algn="l"/>
              </a:tabLst>
            </a:pPr>
            <a:r>
              <a:rPr lang="en-US" sz="3400" b="1" dirty="0">
                <a:solidFill>
                  <a:schemeClr val="bg1"/>
                </a:solidFill>
              </a:rPr>
              <a:t>Samson, Eli, Samuel</a:t>
            </a:r>
            <a:endParaRPr lang="en-US" sz="3400" b="1" kern="1200" dirty="0">
              <a:solidFill>
                <a:schemeClr val="bg1"/>
              </a:solidFill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CD330-7098-892F-2CF2-346DCBC9ED44}"/>
              </a:ext>
            </a:extLst>
          </p:cNvPr>
          <p:cNvSpPr txBox="1"/>
          <p:nvPr/>
        </p:nvSpPr>
        <p:spPr>
          <a:xfrm rot="19890387">
            <a:off x="8133059" y="2501401"/>
            <a:ext cx="1847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8" descr="312X_12_Tribes_Close Up_THEN.jpg">
            <a:extLst>
              <a:ext uri="{FF2B5EF4-FFF2-40B4-BE49-F238E27FC236}">
                <a16:creationId xmlns:a16="http://schemas.microsoft.com/office/drawing/2014/main" id="{DD354454-63D8-0C68-8FD2-9A35C1C92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410" y="639762"/>
            <a:ext cx="4974590" cy="6218237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604" name="Group 89">
            <a:extLst>
              <a:ext uri="{FF2B5EF4-FFF2-40B4-BE49-F238E27FC236}">
                <a16:creationId xmlns:a16="http://schemas.microsoft.com/office/drawing/2014/main" id="{ABF5F353-F866-F462-00AE-1ED13C0304EA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3573463"/>
            <a:ext cx="304800" cy="215900"/>
            <a:chOff x="5729653" y="3591133"/>
            <a:chExt cx="304964" cy="21544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CD87D4C-ADD5-EAE0-1700-9EB430917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071" y="3622816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19" name="TextBox 26">
              <a:extLst>
                <a:ext uri="{FF2B5EF4-FFF2-40B4-BE49-F238E27FC236}">
                  <a16:creationId xmlns:a16="http://schemas.microsoft.com/office/drawing/2014/main" id="{0623C078-5DCD-6F94-F897-4F122078D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53" y="3591133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12</a:t>
              </a:r>
            </a:p>
          </p:txBody>
        </p:sp>
      </p:grpSp>
      <p:grpSp>
        <p:nvGrpSpPr>
          <p:cNvPr id="25605" name="Group 91">
            <a:extLst>
              <a:ext uri="{FF2B5EF4-FFF2-40B4-BE49-F238E27FC236}">
                <a16:creationId xmlns:a16="http://schemas.microsoft.com/office/drawing/2014/main" id="{9F0DA8A6-21F7-B878-7D89-F7A3151F5060}"/>
              </a:ext>
            </a:extLst>
          </p:cNvPr>
          <p:cNvGrpSpPr>
            <a:grpSpLocks/>
          </p:cNvGrpSpPr>
          <p:nvPr/>
        </p:nvGrpSpPr>
        <p:grpSpPr bwMode="auto">
          <a:xfrm>
            <a:off x="7562850" y="4287838"/>
            <a:ext cx="304800" cy="215900"/>
            <a:chOff x="7518236" y="1978232"/>
            <a:chExt cx="304964" cy="21544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F2C01D5-B7A7-F809-A940-5664E041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1300" y="20099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17" name="TextBox 70">
              <a:extLst>
                <a:ext uri="{FF2B5EF4-FFF2-40B4-BE49-F238E27FC236}">
                  <a16:creationId xmlns:a16="http://schemas.microsoft.com/office/drawing/2014/main" id="{3F8F90D0-9262-A738-0426-72B13792A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18236" y="19782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1</a:t>
              </a:r>
            </a:p>
          </p:txBody>
        </p:sp>
      </p:grpSp>
      <p:grpSp>
        <p:nvGrpSpPr>
          <p:cNvPr id="25606" name="Group 92">
            <a:extLst>
              <a:ext uri="{FF2B5EF4-FFF2-40B4-BE49-F238E27FC236}">
                <a16:creationId xmlns:a16="http://schemas.microsoft.com/office/drawing/2014/main" id="{F015B1E7-BC78-2563-08EA-B2228D08AB80}"/>
              </a:ext>
            </a:extLst>
          </p:cNvPr>
          <p:cNvGrpSpPr>
            <a:grpSpLocks/>
          </p:cNvGrpSpPr>
          <p:nvPr/>
        </p:nvGrpSpPr>
        <p:grpSpPr bwMode="auto">
          <a:xfrm>
            <a:off x="8413750" y="3273425"/>
            <a:ext cx="306388" cy="215900"/>
            <a:chOff x="7670636" y="2130632"/>
            <a:chExt cx="304964" cy="21544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04ADEB4-A862-82A8-898C-4432920BE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322" y="2162315"/>
              <a:ext cx="162753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15" name="TextBox 72">
              <a:extLst>
                <a:ext uri="{FF2B5EF4-FFF2-40B4-BE49-F238E27FC236}">
                  <a16:creationId xmlns:a16="http://schemas.microsoft.com/office/drawing/2014/main" id="{A98ACE3D-76DA-5D45-80ED-939C60DE2F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0636" y="21306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2</a:t>
              </a:r>
            </a:p>
          </p:txBody>
        </p:sp>
      </p:grpSp>
      <p:grpSp>
        <p:nvGrpSpPr>
          <p:cNvPr id="25607" name="Group 93">
            <a:extLst>
              <a:ext uri="{FF2B5EF4-FFF2-40B4-BE49-F238E27FC236}">
                <a16:creationId xmlns:a16="http://schemas.microsoft.com/office/drawing/2014/main" id="{DA38CCEC-E571-3A6F-E25A-BC013443B6CE}"/>
              </a:ext>
            </a:extLst>
          </p:cNvPr>
          <p:cNvGrpSpPr>
            <a:grpSpLocks/>
          </p:cNvGrpSpPr>
          <p:nvPr/>
        </p:nvGrpSpPr>
        <p:grpSpPr bwMode="auto">
          <a:xfrm>
            <a:off x="7954963" y="3259138"/>
            <a:ext cx="304800" cy="215900"/>
            <a:chOff x="7823036" y="2283032"/>
            <a:chExt cx="304964" cy="215444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52D9495-3362-72D5-B464-09A32EFEC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100" y="23147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13" name="TextBox 74">
              <a:extLst>
                <a:ext uri="{FF2B5EF4-FFF2-40B4-BE49-F238E27FC236}">
                  <a16:creationId xmlns:a16="http://schemas.microsoft.com/office/drawing/2014/main" id="{8986E3F5-1B76-DA53-17FB-57C10AE3D7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3036" y="22830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4</a:t>
              </a:r>
            </a:p>
          </p:txBody>
        </p:sp>
      </p:grpSp>
      <p:grpSp>
        <p:nvGrpSpPr>
          <p:cNvPr id="25608" name="Group 94">
            <a:extLst>
              <a:ext uri="{FF2B5EF4-FFF2-40B4-BE49-F238E27FC236}">
                <a16:creationId xmlns:a16="http://schemas.microsoft.com/office/drawing/2014/main" id="{5F2F2BC1-2B9B-EC44-B8EC-E6D0FF7BAE07}"/>
              </a:ext>
            </a:extLst>
          </p:cNvPr>
          <p:cNvGrpSpPr>
            <a:grpSpLocks/>
          </p:cNvGrpSpPr>
          <p:nvPr/>
        </p:nvGrpSpPr>
        <p:grpSpPr bwMode="auto">
          <a:xfrm>
            <a:off x="8193088" y="2241550"/>
            <a:ext cx="304800" cy="215900"/>
            <a:chOff x="7975436" y="2435432"/>
            <a:chExt cx="304964" cy="215444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3A96C6-E0FE-9A2B-AD50-D3DE6ADD6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500" y="24671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11" name="TextBox 76">
              <a:extLst>
                <a:ext uri="{FF2B5EF4-FFF2-40B4-BE49-F238E27FC236}">
                  <a16:creationId xmlns:a16="http://schemas.microsoft.com/office/drawing/2014/main" id="{A0FEFBBD-1641-BAB3-67D9-CD5712387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5436" y="24354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5</a:t>
              </a:r>
            </a:p>
          </p:txBody>
        </p:sp>
      </p:grpSp>
      <p:grpSp>
        <p:nvGrpSpPr>
          <p:cNvPr id="25609" name="Group 95">
            <a:extLst>
              <a:ext uri="{FF2B5EF4-FFF2-40B4-BE49-F238E27FC236}">
                <a16:creationId xmlns:a16="http://schemas.microsoft.com/office/drawing/2014/main" id="{445CFAB3-C8C2-494C-8890-643C508678EC}"/>
              </a:ext>
            </a:extLst>
          </p:cNvPr>
          <p:cNvGrpSpPr>
            <a:grpSpLocks/>
          </p:cNvGrpSpPr>
          <p:nvPr/>
        </p:nvGrpSpPr>
        <p:grpSpPr bwMode="auto">
          <a:xfrm>
            <a:off x="7894638" y="2738438"/>
            <a:ext cx="304800" cy="215900"/>
            <a:chOff x="8127836" y="2587832"/>
            <a:chExt cx="304964" cy="21544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2D55369A-C51F-DBAA-A038-CBDB39715F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0900" y="26195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09" name="TextBox 78">
              <a:extLst>
                <a:ext uri="{FF2B5EF4-FFF2-40B4-BE49-F238E27FC236}">
                  <a16:creationId xmlns:a16="http://schemas.microsoft.com/office/drawing/2014/main" id="{40E694B8-46FC-D8B2-0134-CAE9F0E1C4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7836" y="25878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6</a:t>
              </a:r>
            </a:p>
          </p:txBody>
        </p:sp>
      </p:grpSp>
      <p:grpSp>
        <p:nvGrpSpPr>
          <p:cNvPr id="25610" name="Group 96">
            <a:extLst>
              <a:ext uri="{FF2B5EF4-FFF2-40B4-BE49-F238E27FC236}">
                <a16:creationId xmlns:a16="http://schemas.microsoft.com/office/drawing/2014/main" id="{BC801C2E-A04A-86B8-ACBF-6775E15D93D1}"/>
              </a:ext>
            </a:extLst>
          </p:cNvPr>
          <p:cNvGrpSpPr>
            <a:grpSpLocks/>
          </p:cNvGrpSpPr>
          <p:nvPr/>
        </p:nvGrpSpPr>
        <p:grpSpPr bwMode="auto">
          <a:xfrm>
            <a:off x="9467850" y="1457325"/>
            <a:ext cx="304800" cy="215900"/>
            <a:chOff x="8280236" y="2740232"/>
            <a:chExt cx="304964" cy="215444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703F5824-DFA8-623C-0519-24FCDB543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3300" y="27719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07" name="TextBox 80">
              <a:extLst>
                <a:ext uri="{FF2B5EF4-FFF2-40B4-BE49-F238E27FC236}">
                  <a16:creationId xmlns:a16="http://schemas.microsoft.com/office/drawing/2014/main" id="{A8FD370C-368D-91C6-3AA9-6CC277FDA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0236" y="27402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7</a:t>
              </a:r>
            </a:p>
          </p:txBody>
        </p:sp>
      </p:grpSp>
      <p:grpSp>
        <p:nvGrpSpPr>
          <p:cNvPr id="25611" name="Group 97">
            <a:extLst>
              <a:ext uri="{FF2B5EF4-FFF2-40B4-BE49-F238E27FC236}">
                <a16:creationId xmlns:a16="http://schemas.microsoft.com/office/drawing/2014/main" id="{EEE37A83-FF3F-383F-57B4-6B41EF56E26A}"/>
              </a:ext>
            </a:extLst>
          </p:cNvPr>
          <p:cNvGrpSpPr>
            <a:grpSpLocks/>
          </p:cNvGrpSpPr>
          <p:nvPr/>
        </p:nvGrpSpPr>
        <p:grpSpPr bwMode="auto">
          <a:xfrm>
            <a:off x="9906000" y="1906588"/>
            <a:ext cx="304800" cy="215900"/>
            <a:chOff x="8432636" y="2892632"/>
            <a:chExt cx="304964" cy="215444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4F26D06-83BA-0F56-70FA-6CB664F19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5700" y="29243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05" name="TextBox 82">
              <a:extLst>
                <a:ext uri="{FF2B5EF4-FFF2-40B4-BE49-F238E27FC236}">
                  <a16:creationId xmlns:a16="http://schemas.microsoft.com/office/drawing/2014/main" id="{AE32DB8D-6319-FED4-78F6-5DE0FE6E1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2636" y="28926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8</a:t>
              </a:r>
            </a:p>
          </p:txBody>
        </p:sp>
      </p:grpSp>
      <p:grpSp>
        <p:nvGrpSpPr>
          <p:cNvPr id="25612" name="Group 98">
            <a:extLst>
              <a:ext uri="{FF2B5EF4-FFF2-40B4-BE49-F238E27FC236}">
                <a16:creationId xmlns:a16="http://schemas.microsoft.com/office/drawing/2014/main" id="{6DC79590-A38A-AE37-9EB7-2CC4AAF656CA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3913188"/>
            <a:ext cx="304800" cy="215900"/>
            <a:chOff x="8585036" y="3045032"/>
            <a:chExt cx="304964" cy="215444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05885308-BD15-7BAA-4369-740A1EF5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8100" y="30767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03" name="TextBox 84">
              <a:extLst>
                <a:ext uri="{FF2B5EF4-FFF2-40B4-BE49-F238E27FC236}">
                  <a16:creationId xmlns:a16="http://schemas.microsoft.com/office/drawing/2014/main" id="{68A952CC-E1B8-444A-D892-85D975F90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85036" y="30450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9</a:t>
              </a:r>
            </a:p>
          </p:txBody>
        </p:sp>
      </p:grpSp>
      <p:grpSp>
        <p:nvGrpSpPr>
          <p:cNvPr id="25613" name="Group 99">
            <a:extLst>
              <a:ext uri="{FF2B5EF4-FFF2-40B4-BE49-F238E27FC236}">
                <a16:creationId xmlns:a16="http://schemas.microsoft.com/office/drawing/2014/main" id="{006B5220-9A33-ECF4-F14A-3272A719DF65}"/>
              </a:ext>
            </a:extLst>
          </p:cNvPr>
          <p:cNvGrpSpPr>
            <a:grpSpLocks/>
          </p:cNvGrpSpPr>
          <p:nvPr/>
        </p:nvGrpSpPr>
        <p:grpSpPr bwMode="auto">
          <a:xfrm>
            <a:off x="7900988" y="1844675"/>
            <a:ext cx="304800" cy="215900"/>
            <a:chOff x="8731086" y="3197432"/>
            <a:chExt cx="304964" cy="215444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54BEAD8-8A2F-1104-CD71-5295F13746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504" y="32291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701" name="TextBox 86">
              <a:extLst>
                <a:ext uri="{FF2B5EF4-FFF2-40B4-BE49-F238E27FC236}">
                  <a16:creationId xmlns:a16="http://schemas.microsoft.com/office/drawing/2014/main" id="{56FA17ED-C8BC-47B9-005A-CBC36F5FF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1086" y="31974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10</a:t>
              </a:r>
            </a:p>
          </p:txBody>
        </p:sp>
      </p:grpSp>
      <p:grpSp>
        <p:nvGrpSpPr>
          <p:cNvPr id="25614" name="Group 90">
            <a:extLst>
              <a:ext uri="{FF2B5EF4-FFF2-40B4-BE49-F238E27FC236}">
                <a16:creationId xmlns:a16="http://schemas.microsoft.com/office/drawing/2014/main" id="{96DEDD71-2C49-4519-2DB8-C0EB52031459}"/>
              </a:ext>
            </a:extLst>
          </p:cNvPr>
          <p:cNvGrpSpPr>
            <a:grpSpLocks/>
          </p:cNvGrpSpPr>
          <p:nvPr/>
        </p:nvGrpSpPr>
        <p:grpSpPr bwMode="auto">
          <a:xfrm>
            <a:off x="7739063" y="2973388"/>
            <a:ext cx="304800" cy="215900"/>
            <a:chOff x="6216487" y="2985765"/>
            <a:chExt cx="304964" cy="215444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C872E89-1AB8-A724-0431-CECE3DF49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7962" y="3017448"/>
              <a:ext cx="160424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99" name="TextBox 88">
              <a:extLst>
                <a:ext uri="{FF2B5EF4-FFF2-40B4-BE49-F238E27FC236}">
                  <a16:creationId xmlns:a16="http://schemas.microsoft.com/office/drawing/2014/main" id="{9580D1BF-B314-A8FB-5BC5-1F57D89D81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6487" y="2985765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11</a:t>
              </a:r>
            </a:p>
          </p:txBody>
        </p:sp>
      </p:grpSp>
      <p:grpSp>
        <p:nvGrpSpPr>
          <p:cNvPr id="25615" name="Group 101">
            <a:extLst>
              <a:ext uri="{FF2B5EF4-FFF2-40B4-BE49-F238E27FC236}">
                <a16:creationId xmlns:a16="http://schemas.microsoft.com/office/drawing/2014/main" id="{D044CD56-E792-76B7-B72A-BEA710E5FC51}"/>
              </a:ext>
            </a:extLst>
          </p:cNvPr>
          <p:cNvGrpSpPr>
            <a:grpSpLocks/>
          </p:cNvGrpSpPr>
          <p:nvPr/>
        </p:nvGrpSpPr>
        <p:grpSpPr bwMode="auto">
          <a:xfrm>
            <a:off x="7770813" y="1171575"/>
            <a:ext cx="304800" cy="215900"/>
            <a:chOff x="7823036" y="2283032"/>
            <a:chExt cx="304964" cy="215444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3EA92FD-C21B-A125-9418-C11F0967A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6100" y="2314715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97" name="TextBox 103">
              <a:extLst>
                <a:ext uri="{FF2B5EF4-FFF2-40B4-BE49-F238E27FC236}">
                  <a16:creationId xmlns:a16="http://schemas.microsoft.com/office/drawing/2014/main" id="{F6301C10-FE76-5EDC-3884-B29D8FE76A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3036" y="2283032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3</a:t>
              </a:r>
            </a:p>
          </p:txBody>
        </p:sp>
      </p:grpSp>
      <p:grpSp>
        <p:nvGrpSpPr>
          <p:cNvPr id="25616" name="Group 106">
            <a:extLst>
              <a:ext uri="{FF2B5EF4-FFF2-40B4-BE49-F238E27FC236}">
                <a16:creationId xmlns:a16="http://schemas.microsoft.com/office/drawing/2014/main" id="{C916699F-E1DC-5FEA-C61A-1A4723ACEF92}"/>
              </a:ext>
            </a:extLst>
          </p:cNvPr>
          <p:cNvGrpSpPr>
            <a:grpSpLocks/>
          </p:cNvGrpSpPr>
          <p:nvPr/>
        </p:nvGrpSpPr>
        <p:grpSpPr bwMode="auto">
          <a:xfrm>
            <a:off x="8088313" y="2890838"/>
            <a:ext cx="304800" cy="215900"/>
            <a:chOff x="5729653" y="3591133"/>
            <a:chExt cx="304964" cy="215444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89D95489-36F3-75EB-3AE2-95730AC6B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071" y="3622816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95" name="TextBox 108">
              <a:extLst>
                <a:ext uri="{FF2B5EF4-FFF2-40B4-BE49-F238E27FC236}">
                  <a16:creationId xmlns:a16="http://schemas.microsoft.com/office/drawing/2014/main" id="{09F39326-50A1-BC0D-90B8-E20C90376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53" y="3591133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13</a:t>
              </a:r>
            </a:p>
          </p:txBody>
        </p:sp>
      </p:grpSp>
      <p:grpSp>
        <p:nvGrpSpPr>
          <p:cNvPr id="25617" name="Group 109">
            <a:extLst>
              <a:ext uri="{FF2B5EF4-FFF2-40B4-BE49-F238E27FC236}">
                <a16:creationId xmlns:a16="http://schemas.microsoft.com/office/drawing/2014/main" id="{2E8648F9-84FC-F65E-B015-0EB70C37ED83}"/>
              </a:ext>
            </a:extLst>
          </p:cNvPr>
          <p:cNvGrpSpPr>
            <a:grpSpLocks/>
          </p:cNvGrpSpPr>
          <p:nvPr/>
        </p:nvGrpSpPr>
        <p:grpSpPr bwMode="auto">
          <a:xfrm>
            <a:off x="7881938" y="3379788"/>
            <a:ext cx="304800" cy="215900"/>
            <a:chOff x="5729653" y="3591133"/>
            <a:chExt cx="304964" cy="215444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F43416E0-6EAB-1305-1873-D38DA853D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071" y="3622816"/>
              <a:ext cx="162012" cy="16158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693" name="TextBox 111">
              <a:extLst>
                <a:ext uri="{FF2B5EF4-FFF2-40B4-BE49-F238E27FC236}">
                  <a16:creationId xmlns:a16="http://schemas.microsoft.com/office/drawing/2014/main" id="{B24A3E27-7D63-0A69-4472-C8DFE920F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9653" y="3591133"/>
              <a:ext cx="30496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>
                  <a:solidFill>
                    <a:schemeClr val="bg1"/>
                  </a:solidFill>
                  <a:latin typeface="B Helvetica Bold"/>
                </a:rPr>
                <a:t>14</a:t>
              </a:r>
            </a:p>
          </p:txBody>
        </p:sp>
      </p:grpSp>
      <p:grpSp>
        <p:nvGrpSpPr>
          <p:cNvPr id="25619" name="Group 8">
            <a:extLst>
              <a:ext uri="{FF2B5EF4-FFF2-40B4-BE49-F238E27FC236}">
                <a16:creationId xmlns:a16="http://schemas.microsoft.com/office/drawing/2014/main" id="{2BE53500-0F47-2C3B-AE32-A1812F0413FD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593725"/>
            <a:ext cx="3282950" cy="331788"/>
            <a:chOff x="200432" y="593639"/>
            <a:chExt cx="3282998" cy="331650"/>
          </a:xfrm>
        </p:grpSpPr>
        <p:grpSp>
          <p:nvGrpSpPr>
            <p:cNvPr id="25688" name="Group 5">
              <a:extLst>
                <a:ext uri="{FF2B5EF4-FFF2-40B4-BE49-F238E27FC236}">
                  <a16:creationId xmlns:a16="http://schemas.microsoft.com/office/drawing/2014/main" id="{A2FE4478-21B5-A03D-D7F4-3AB94C20C7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639050"/>
              <a:ext cx="358368" cy="276999"/>
              <a:chOff x="169952" y="994650"/>
              <a:chExt cx="358368" cy="27699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888DB188-0286-2F8C-CBF4-6F4A02084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16" y="1026995"/>
                <a:ext cx="230190" cy="23326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91" name="TextBox 51">
                <a:extLst>
                  <a:ext uri="{FF2B5EF4-FFF2-40B4-BE49-F238E27FC236}">
                    <a16:creationId xmlns:a16="http://schemas.microsoft.com/office/drawing/2014/main" id="{E1A544C6-27A3-4E20-9E3B-3914DE74CC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5258"/>
                <a:ext cx="358780" cy="276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1</a:t>
                </a:r>
              </a:p>
            </p:txBody>
          </p:sp>
        </p:grpSp>
        <p:sp>
          <p:nvSpPr>
            <p:cNvPr id="25689" name="TextBox 177">
              <a:extLst>
                <a:ext uri="{FF2B5EF4-FFF2-40B4-BE49-F238E27FC236}">
                  <a16:creationId xmlns:a16="http://schemas.microsoft.com/office/drawing/2014/main" id="{DF178404-FC21-F68B-2C8D-5AC0A6415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74" y="593639"/>
              <a:ext cx="2963156" cy="33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Othniel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alt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Debir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(Judges 1:11–13)</a:t>
              </a:r>
            </a:p>
          </p:txBody>
        </p:sp>
      </p:grpSp>
      <p:grpSp>
        <p:nvGrpSpPr>
          <p:cNvPr id="25620" name="Group 10">
            <a:extLst>
              <a:ext uri="{FF2B5EF4-FFF2-40B4-BE49-F238E27FC236}">
                <a16:creationId xmlns:a16="http://schemas.microsoft.com/office/drawing/2014/main" id="{ED1E523E-1D5D-64C2-E120-B147F8FD5A0E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957263"/>
            <a:ext cx="3292475" cy="330200"/>
            <a:chOff x="200432" y="956492"/>
            <a:chExt cx="3292068" cy="331650"/>
          </a:xfrm>
        </p:grpSpPr>
        <p:grpSp>
          <p:nvGrpSpPr>
            <p:cNvPr id="25684" name="Group 138">
              <a:extLst>
                <a:ext uri="{FF2B5EF4-FFF2-40B4-BE49-F238E27FC236}">
                  <a16:creationId xmlns:a16="http://schemas.microsoft.com/office/drawing/2014/main" id="{D19C0BE0-5A2B-9A85-50BA-491C6267B0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980134"/>
              <a:ext cx="358368" cy="276999"/>
              <a:chOff x="169952" y="994650"/>
              <a:chExt cx="358368" cy="276999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6BD0DE12-DFF6-906B-7346-CFF762EE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07" y="1026814"/>
                <a:ext cx="230159" cy="23438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87" name="TextBox 140">
                <a:extLst>
                  <a:ext uri="{FF2B5EF4-FFF2-40B4-BE49-F238E27FC236}">
                    <a16:creationId xmlns:a16="http://schemas.microsoft.com/office/drawing/2014/main" id="{E085A6B3-9806-4221-2566-83B1384B3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4924"/>
                <a:ext cx="358731" cy="277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2</a:t>
                </a:r>
              </a:p>
            </p:txBody>
          </p:sp>
        </p:grpSp>
        <p:sp>
          <p:nvSpPr>
            <p:cNvPr id="25685" name="TextBox 178">
              <a:extLst>
                <a:ext uri="{FF2B5EF4-FFF2-40B4-BE49-F238E27FC236}">
                  <a16:creationId xmlns:a16="http://schemas.microsoft.com/office/drawing/2014/main" id="{7BE86C3D-39E5-9742-A243-B43D9B443C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328" y="956492"/>
              <a:ext cx="2963172" cy="33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Ehud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Gilgal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(3:19)</a:t>
              </a:r>
            </a:p>
          </p:txBody>
        </p:sp>
      </p:grpSp>
      <p:grpSp>
        <p:nvGrpSpPr>
          <p:cNvPr id="25621" name="Group 11">
            <a:extLst>
              <a:ext uri="{FF2B5EF4-FFF2-40B4-BE49-F238E27FC236}">
                <a16:creationId xmlns:a16="http://schemas.microsoft.com/office/drawing/2014/main" id="{1311C069-1804-BD8A-2C82-AAE534270C12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1309688"/>
            <a:ext cx="3255963" cy="622300"/>
            <a:chOff x="200432" y="1310277"/>
            <a:chExt cx="3255781" cy="621936"/>
          </a:xfrm>
        </p:grpSpPr>
        <p:grpSp>
          <p:nvGrpSpPr>
            <p:cNvPr id="25680" name="Group 141">
              <a:extLst>
                <a:ext uri="{FF2B5EF4-FFF2-40B4-BE49-F238E27FC236}">
                  <a16:creationId xmlns:a16="http://schemas.microsoft.com/office/drawing/2014/main" id="{EED02014-7AEF-D61E-B09B-08F5C064DE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1346618"/>
              <a:ext cx="358368" cy="276999"/>
              <a:chOff x="169952" y="994650"/>
              <a:chExt cx="358368" cy="276999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54F1EA35-681D-3B49-4F54-5E40085A6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11" y="1026531"/>
                <a:ext cx="230174" cy="23322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83" name="TextBox 143">
                <a:extLst>
                  <a:ext uri="{FF2B5EF4-FFF2-40B4-BE49-F238E27FC236}">
                    <a16:creationId xmlns:a16="http://schemas.microsoft.com/office/drawing/2014/main" id="{7F13F68B-F091-BE93-AC00-FE1FC4C31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4800"/>
                <a:ext cx="358755" cy="2760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3</a:t>
                </a:r>
              </a:p>
            </p:txBody>
          </p:sp>
        </p:grpSp>
        <p:sp>
          <p:nvSpPr>
            <p:cNvPr id="25681" name="TextBox 179">
              <a:extLst>
                <a:ext uri="{FF2B5EF4-FFF2-40B4-BE49-F238E27FC236}">
                  <a16:creationId xmlns:a16="http://schemas.microsoft.com/office/drawing/2014/main" id="{F656351F-3075-C248-5A08-924F6F78ED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6" y="1310277"/>
              <a:ext cx="2935957" cy="621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Shamgar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Possibly Beth-Anath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(3:31)</a:t>
              </a:r>
            </a:p>
          </p:txBody>
        </p:sp>
      </p:grpSp>
      <p:grpSp>
        <p:nvGrpSpPr>
          <p:cNvPr id="25622" name="Group 12">
            <a:extLst>
              <a:ext uri="{FF2B5EF4-FFF2-40B4-BE49-F238E27FC236}">
                <a16:creationId xmlns:a16="http://schemas.microsoft.com/office/drawing/2014/main" id="{6167ADE9-9918-DB72-C411-BB2069373989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1863726"/>
            <a:ext cx="3265488" cy="595313"/>
            <a:chOff x="200432" y="1863635"/>
            <a:chExt cx="3264853" cy="594722"/>
          </a:xfrm>
        </p:grpSpPr>
        <p:grpSp>
          <p:nvGrpSpPr>
            <p:cNvPr id="25676" name="Group 144">
              <a:extLst>
                <a:ext uri="{FF2B5EF4-FFF2-40B4-BE49-F238E27FC236}">
                  <a16:creationId xmlns:a16="http://schemas.microsoft.com/office/drawing/2014/main" id="{10FA7E36-386A-18DC-06F3-5ECCCC9905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1891267"/>
              <a:ext cx="358368" cy="276999"/>
              <a:chOff x="169952" y="994650"/>
              <a:chExt cx="358368" cy="276999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E8E98806-BC43-55A7-1597-EF162A32A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02" y="1025698"/>
                <a:ext cx="230142" cy="234717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79" name="TextBox 146">
                <a:extLst>
                  <a:ext uri="{FF2B5EF4-FFF2-40B4-BE49-F238E27FC236}">
                    <a16:creationId xmlns:a16="http://schemas.microsoft.com/office/drawing/2014/main" id="{56700E69-117D-E439-2351-254E924C1D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3980"/>
                <a:ext cx="358705" cy="277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4</a:t>
                </a:r>
              </a:p>
            </p:txBody>
          </p:sp>
        </p:grpSp>
        <p:sp>
          <p:nvSpPr>
            <p:cNvPr id="25677" name="TextBox 180">
              <a:extLst>
                <a:ext uri="{FF2B5EF4-FFF2-40B4-BE49-F238E27FC236}">
                  <a16:creationId xmlns:a16="http://schemas.microsoft.com/office/drawing/2014/main" id="{94DEEB72-9D74-5AEC-3366-3001C5144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6" y="1863635"/>
              <a:ext cx="2945029" cy="59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Deborah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Between Bethel and Ramah 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(4:5)</a:t>
              </a:r>
            </a:p>
          </p:txBody>
        </p:sp>
      </p:grpSp>
      <p:grpSp>
        <p:nvGrpSpPr>
          <p:cNvPr id="25623" name="Group 13">
            <a:extLst>
              <a:ext uri="{FF2B5EF4-FFF2-40B4-BE49-F238E27FC236}">
                <a16:creationId xmlns:a16="http://schemas.microsoft.com/office/drawing/2014/main" id="{2F8CBF3F-CACD-9560-422C-CCDB1226C294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2398714"/>
            <a:ext cx="3246438" cy="358775"/>
            <a:chOff x="200432" y="2398850"/>
            <a:chExt cx="3246711" cy="358864"/>
          </a:xfrm>
        </p:grpSpPr>
        <p:grpSp>
          <p:nvGrpSpPr>
            <p:cNvPr id="25672" name="Group 147">
              <a:extLst>
                <a:ext uri="{FF2B5EF4-FFF2-40B4-BE49-F238E27FC236}">
                  <a16:creationId xmlns:a16="http://schemas.microsoft.com/office/drawing/2014/main" id="{F8CD3447-BB71-440D-0485-ECFD3718B9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2411970"/>
              <a:ext cx="358368" cy="276999"/>
              <a:chOff x="169952" y="994650"/>
              <a:chExt cx="358368" cy="276999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8B3A6C02-A005-24E2-2B1C-618172372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21" y="1025991"/>
                <a:ext cx="230206" cy="23500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75" name="TextBox 149">
                <a:extLst>
                  <a:ext uri="{FF2B5EF4-FFF2-40B4-BE49-F238E27FC236}">
                    <a16:creationId xmlns:a16="http://schemas.microsoft.com/office/drawing/2014/main" id="{8BEC90E5-D13F-5A76-1216-E0806F1A0B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4233"/>
                <a:ext cx="358805" cy="2778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5</a:t>
                </a:r>
              </a:p>
            </p:txBody>
          </p:sp>
        </p:grpSp>
        <p:sp>
          <p:nvSpPr>
            <p:cNvPr id="25673" name="TextBox 181">
              <a:extLst>
                <a:ext uri="{FF2B5EF4-FFF2-40B4-BE49-F238E27FC236}">
                  <a16:creationId xmlns:a16="http://schemas.microsoft.com/office/drawing/2014/main" id="{E3B822DE-259A-A4E7-AC7E-13C1C7C04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7" y="2398850"/>
              <a:ext cx="2926886" cy="358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Gideon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Ophrah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(6:11)</a:t>
              </a:r>
            </a:p>
          </p:txBody>
        </p:sp>
      </p:grpSp>
      <p:grpSp>
        <p:nvGrpSpPr>
          <p:cNvPr id="25624" name="Group 14">
            <a:extLst>
              <a:ext uri="{FF2B5EF4-FFF2-40B4-BE49-F238E27FC236}">
                <a16:creationId xmlns:a16="http://schemas.microsoft.com/office/drawing/2014/main" id="{6214E500-E1B6-215C-134C-A10E52BF031C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2725739"/>
            <a:ext cx="3255963" cy="339725"/>
            <a:chOff x="200432" y="2725420"/>
            <a:chExt cx="3255781" cy="340721"/>
          </a:xfrm>
        </p:grpSpPr>
        <p:grpSp>
          <p:nvGrpSpPr>
            <p:cNvPr id="25668" name="Group 150">
              <a:extLst>
                <a:ext uri="{FF2B5EF4-FFF2-40B4-BE49-F238E27FC236}">
                  <a16:creationId xmlns:a16="http://schemas.microsoft.com/office/drawing/2014/main" id="{4EE73A29-0BB0-A295-382E-CB177E00A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2766116"/>
              <a:ext cx="358368" cy="276999"/>
              <a:chOff x="169952" y="994650"/>
              <a:chExt cx="358368" cy="276999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B413A4C0-EA96-E1EC-5427-709B964E7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11" y="1027193"/>
                <a:ext cx="230174" cy="2340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71" name="TextBox 152">
                <a:extLst>
                  <a:ext uri="{FF2B5EF4-FFF2-40B4-BE49-F238E27FC236}">
                    <a16:creationId xmlns:a16="http://schemas.microsoft.com/office/drawing/2014/main" id="{DF39ACA6-53C5-C1E9-3EF9-6B3D1998AB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5350"/>
                <a:ext cx="358755" cy="2770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6</a:t>
                </a:r>
              </a:p>
            </p:txBody>
          </p:sp>
        </p:grpSp>
        <p:sp>
          <p:nvSpPr>
            <p:cNvPr id="25669" name="TextBox 182">
              <a:extLst>
                <a:ext uri="{FF2B5EF4-FFF2-40B4-BE49-F238E27FC236}">
                  <a16:creationId xmlns:a16="http://schemas.microsoft.com/office/drawing/2014/main" id="{2E34DD8B-690A-1BBD-B5A2-EEFF0E813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6" y="2725420"/>
              <a:ext cx="2935957" cy="34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Tola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Shamir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(10:1)</a:t>
              </a:r>
            </a:p>
          </p:txBody>
        </p:sp>
      </p:grpSp>
      <p:grpSp>
        <p:nvGrpSpPr>
          <p:cNvPr id="25625" name="Group 15">
            <a:extLst>
              <a:ext uri="{FF2B5EF4-FFF2-40B4-BE49-F238E27FC236}">
                <a16:creationId xmlns:a16="http://schemas.microsoft.com/office/drawing/2014/main" id="{3D8FE20C-7873-69C7-C99B-FE1058C0DA5C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3052764"/>
            <a:ext cx="3275013" cy="376237"/>
            <a:chOff x="200432" y="3051991"/>
            <a:chExt cx="3273925" cy="377008"/>
          </a:xfrm>
        </p:grpSpPr>
        <p:grpSp>
          <p:nvGrpSpPr>
            <p:cNvPr id="25664" name="Group 153">
              <a:extLst>
                <a:ext uri="{FF2B5EF4-FFF2-40B4-BE49-F238E27FC236}">
                  <a16:creationId xmlns:a16="http://schemas.microsoft.com/office/drawing/2014/main" id="{DF69C350-06EA-AD9C-8418-144AB78970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3090147"/>
              <a:ext cx="358368" cy="276999"/>
              <a:chOff x="169952" y="994650"/>
              <a:chExt cx="358368" cy="276999"/>
            </a:xfrm>
          </p:grpSpPr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4B2C64DC-2964-C079-1E98-FBEE84FA1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92" y="1026487"/>
                <a:ext cx="230111" cy="2338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67" name="TextBox 155">
                <a:extLst>
                  <a:ext uri="{FF2B5EF4-FFF2-40B4-BE49-F238E27FC236}">
                    <a16:creationId xmlns:a16="http://schemas.microsoft.com/office/drawing/2014/main" id="{8874CF60-09D7-599D-AA9B-309D8D142A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4672"/>
                <a:ext cx="358656" cy="27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7</a:t>
                </a:r>
              </a:p>
            </p:txBody>
          </p:sp>
        </p:grpSp>
        <p:sp>
          <p:nvSpPr>
            <p:cNvPr id="25665" name="TextBox 183">
              <a:extLst>
                <a:ext uri="{FF2B5EF4-FFF2-40B4-BE49-F238E27FC236}">
                  <a16:creationId xmlns:a16="http://schemas.microsoft.com/office/drawing/2014/main" id="{D634A4F6-0F63-2222-958C-68CF2A4991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7" y="3051991"/>
              <a:ext cx="2954100" cy="37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Jair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Kamon in Gilead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(10:5)</a:t>
              </a:r>
            </a:p>
          </p:txBody>
        </p:sp>
      </p:grpSp>
      <p:grpSp>
        <p:nvGrpSpPr>
          <p:cNvPr id="25626" name="Group 16">
            <a:extLst>
              <a:ext uri="{FF2B5EF4-FFF2-40B4-BE49-F238E27FC236}">
                <a16:creationId xmlns:a16="http://schemas.microsoft.com/office/drawing/2014/main" id="{BA145098-CA47-8B59-97C6-3DD6E853DC7E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3460751"/>
            <a:ext cx="3265488" cy="612775"/>
            <a:chOff x="200432" y="3460202"/>
            <a:chExt cx="3264854" cy="612865"/>
          </a:xfrm>
        </p:grpSpPr>
        <p:grpSp>
          <p:nvGrpSpPr>
            <p:cNvPr id="25660" name="Group 156">
              <a:extLst>
                <a:ext uri="{FF2B5EF4-FFF2-40B4-BE49-F238E27FC236}">
                  <a16:creationId xmlns:a16="http://schemas.microsoft.com/office/drawing/2014/main" id="{DAA02BB6-F070-70C8-7532-532AF0D90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3480942"/>
              <a:ext cx="358368" cy="276999"/>
              <a:chOff x="169952" y="994650"/>
              <a:chExt cx="358368" cy="276999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D51E2F81-0F8E-0C2E-0138-7D3D43DB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02" y="1026306"/>
                <a:ext cx="230142" cy="23498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63" name="TextBox 158">
                <a:extLst>
                  <a:ext uri="{FF2B5EF4-FFF2-40B4-BE49-F238E27FC236}">
                    <a16:creationId xmlns:a16="http://schemas.microsoft.com/office/drawing/2014/main" id="{D665EB16-5144-7D8F-9D6A-6B233A9E12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4551"/>
                <a:ext cx="358705" cy="277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8</a:t>
                </a:r>
              </a:p>
            </p:txBody>
          </p:sp>
        </p:grpSp>
        <p:sp>
          <p:nvSpPr>
            <p:cNvPr id="25661" name="TextBox 184">
              <a:extLst>
                <a:ext uri="{FF2B5EF4-FFF2-40B4-BE49-F238E27FC236}">
                  <a16:creationId xmlns:a16="http://schemas.microsoft.com/office/drawing/2014/main" id="{18FE7789-B781-C691-B02B-8384686105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7" y="3460202"/>
              <a:ext cx="2945029" cy="612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Jephthah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Gilead, possibly Ramoth-gilead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(10:8; 11:1)</a:t>
              </a:r>
            </a:p>
          </p:txBody>
        </p:sp>
      </p:grpSp>
      <p:grpSp>
        <p:nvGrpSpPr>
          <p:cNvPr id="25627" name="Group 17">
            <a:extLst>
              <a:ext uri="{FF2B5EF4-FFF2-40B4-BE49-F238E27FC236}">
                <a16:creationId xmlns:a16="http://schemas.microsoft.com/office/drawing/2014/main" id="{362AE4CF-A361-498E-7805-8B6880E9266F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3979863"/>
            <a:ext cx="3275013" cy="355600"/>
            <a:chOff x="200432" y="3942806"/>
            <a:chExt cx="3273925" cy="357050"/>
          </a:xfrm>
        </p:grpSpPr>
        <p:grpSp>
          <p:nvGrpSpPr>
            <p:cNvPr id="25656" name="Group 159">
              <a:extLst>
                <a:ext uri="{FF2B5EF4-FFF2-40B4-BE49-F238E27FC236}">
                  <a16:creationId xmlns:a16="http://schemas.microsoft.com/office/drawing/2014/main" id="{B4AF5813-6C1E-C6FB-1A42-3FE502BA1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3993298"/>
              <a:ext cx="358368" cy="276999"/>
              <a:chOff x="169952" y="994650"/>
              <a:chExt cx="358368" cy="276999"/>
            </a:xfrm>
          </p:grpSpPr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38E5F974-C703-5599-323C-D5F46DB2E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192" y="1027045"/>
                <a:ext cx="230111" cy="232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59" name="TextBox 161">
                <a:extLst>
                  <a:ext uri="{FF2B5EF4-FFF2-40B4-BE49-F238E27FC236}">
                    <a16:creationId xmlns:a16="http://schemas.microsoft.com/office/drawing/2014/main" id="{43F63770-E627-F650-929A-84EED0B565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5165"/>
                <a:ext cx="358656" cy="2757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9</a:t>
                </a:r>
              </a:p>
            </p:txBody>
          </p:sp>
        </p:grpSp>
        <p:sp>
          <p:nvSpPr>
            <p:cNvPr id="25657" name="TextBox 185">
              <a:extLst>
                <a:ext uri="{FF2B5EF4-FFF2-40B4-BE49-F238E27FC236}">
                  <a16:creationId xmlns:a16="http://schemas.microsoft.com/office/drawing/2014/main" id="{D25483FC-3BD2-073A-3391-CA77DADAE0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7" y="3942806"/>
              <a:ext cx="2954100" cy="35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Ibzan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Bethlehem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(12:8)</a:t>
              </a:r>
            </a:p>
          </p:txBody>
        </p:sp>
      </p:grpSp>
      <p:grpSp>
        <p:nvGrpSpPr>
          <p:cNvPr id="25628" name="Group 18">
            <a:extLst>
              <a:ext uri="{FF2B5EF4-FFF2-40B4-BE49-F238E27FC236}">
                <a16:creationId xmlns:a16="http://schemas.microsoft.com/office/drawing/2014/main" id="{A9492B5C-BD85-58B8-9481-FF7C961C3CB0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4322763"/>
            <a:ext cx="3255963" cy="330200"/>
            <a:chOff x="200432" y="4312919"/>
            <a:chExt cx="3255781" cy="331650"/>
          </a:xfrm>
        </p:grpSpPr>
        <p:grpSp>
          <p:nvGrpSpPr>
            <p:cNvPr id="25652" name="Group 162">
              <a:extLst>
                <a:ext uri="{FF2B5EF4-FFF2-40B4-BE49-F238E27FC236}">
                  <a16:creationId xmlns:a16="http://schemas.microsoft.com/office/drawing/2014/main" id="{3BEAA91A-0D3E-1FF4-77FD-E9DBAD742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4358693"/>
              <a:ext cx="358368" cy="276999"/>
              <a:chOff x="169952" y="994650"/>
              <a:chExt cx="358368" cy="276999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B1E85F57-B6F5-0DCA-A1F7-8A7C7030F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11" y="1027004"/>
                <a:ext cx="230174" cy="23279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55" name="TextBox 164">
                <a:extLst>
                  <a:ext uri="{FF2B5EF4-FFF2-40B4-BE49-F238E27FC236}">
                    <a16:creationId xmlns:a16="http://schemas.microsoft.com/office/drawing/2014/main" id="{FF164694-1DD8-B854-D411-10EB37B5B0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5115"/>
                <a:ext cx="358755" cy="275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10</a:t>
                </a:r>
              </a:p>
            </p:txBody>
          </p:sp>
        </p:grpSp>
        <p:sp>
          <p:nvSpPr>
            <p:cNvPr id="25653" name="TextBox 186">
              <a:extLst>
                <a:ext uri="{FF2B5EF4-FFF2-40B4-BE49-F238E27FC236}">
                  <a16:creationId xmlns:a16="http://schemas.microsoft.com/office/drawing/2014/main" id="{44FDB9C4-5900-B253-7ECE-BCC5C4C819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6" y="4312919"/>
              <a:ext cx="2935957" cy="33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Elon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Zebulun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(12:11–12)</a:t>
              </a:r>
            </a:p>
          </p:txBody>
        </p:sp>
      </p:grpSp>
      <p:grpSp>
        <p:nvGrpSpPr>
          <p:cNvPr id="25629" name="Group 19">
            <a:extLst>
              <a:ext uri="{FF2B5EF4-FFF2-40B4-BE49-F238E27FC236}">
                <a16:creationId xmlns:a16="http://schemas.microsoft.com/office/drawing/2014/main" id="{97D511C9-96F1-0557-AB64-EC8BEF389CD5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4694238"/>
            <a:ext cx="3265488" cy="368300"/>
            <a:chOff x="200432" y="4693917"/>
            <a:chExt cx="3264854" cy="367935"/>
          </a:xfrm>
        </p:grpSpPr>
        <p:grpSp>
          <p:nvGrpSpPr>
            <p:cNvPr id="25648" name="Group 165">
              <a:extLst>
                <a:ext uri="{FF2B5EF4-FFF2-40B4-BE49-F238E27FC236}">
                  <a16:creationId xmlns:a16="http://schemas.microsoft.com/office/drawing/2014/main" id="{5A91443D-8D27-3A8D-5FE5-A502E2213E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4741141"/>
              <a:ext cx="358368" cy="276999"/>
              <a:chOff x="169952" y="994650"/>
              <a:chExt cx="358368" cy="276999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ACC22DED-0AE1-F688-0A9B-3FE28D1E1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02" y="1026722"/>
                <a:ext cx="230142" cy="23313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51" name="TextBox 167">
                <a:extLst>
                  <a:ext uri="{FF2B5EF4-FFF2-40B4-BE49-F238E27FC236}">
                    <a16:creationId xmlns:a16="http://schemas.microsoft.com/office/drawing/2014/main" id="{3ACF678C-2B01-7546-960F-FBA66C6553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5004"/>
                <a:ext cx="358705" cy="275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11</a:t>
                </a:r>
              </a:p>
            </p:txBody>
          </p:sp>
        </p:grpSp>
        <p:sp>
          <p:nvSpPr>
            <p:cNvPr id="25649" name="TextBox 187">
              <a:extLst>
                <a:ext uri="{FF2B5EF4-FFF2-40B4-BE49-F238E27FC236}">
                  <a16:creationId xmlns:a16="http://schemas.microsoft.com/office/drawing/2014/main" id="{214E486D-414F-EFDB-EEFD-60B2DAB07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7" y="4693917"/>
              <a:ext cx="2945029" cy="367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Abdon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Pirathon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(12:13)</a:t>
              </a:r>
            </a:p>
          </p:txBody>
        </p:sp>
      </p:grpSp>
      <p:grpSp>
        <p:nvGrpSpPr>
          <p:cNvPr id="25630" name="Group 20">
            <a:extLst>
              <a:ext uri="{FF2B5EF4-FFF2-40B4-BE49-F238E27FC236}">
                <a16:creationId xmlns:a16="http://schemas.microsoft.com/office/drawing/2014/main" id="{210A0B45-12CE-B49B-BE47-2F3D47D24714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5092700"/>
            <a:ext cx="3265488" cy="331788"/>
            <a:chOff x="200432" y="5093058"/>
            <a:chExt cx="3264853" cy="331650"/>
          </a:xfrm>
        </p:grpSpPr>
        <p:grpSp>
          <p:nvGrpSpPr>
            <p:cNvPr id="25644" name="Group 168">
              <a:extLst>
                <a:ext uri="{FF2B5EF4-FFF2-40B4-BE49-F238E27FC236}">
                  <a16:creationId xmlns:a16="http://schemas.microsoft.com/office/drawing/2014/main" id="{A111F7B3-983E-815E-3ECD-6BA3FD65C6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5111616"/>
              <a:ext cx="358368" cy="276999"/>
              <a:chOff x="169952" y="994650"/>
              <a:chExt cx="358368" cy="276999"/>
            </a:xfrm>
          </p:grpSpPr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A677C3F1-B904-82F7-A37E-C9B90B87FF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02" y="1026871"/>
                <a:ext cx="230142" cy="23326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47" name="TextBox 170">
                <a:extLst>
                  <a:ext uri="{FF2B5EF4-FFF2-40B4-BE49-F238E27FC236}">
                    <a16:creationId xmlns:a16="http://schemas.microsoft.com/office/drawing/2014/main" id="{6A82BAA8-059B-136D-6166-C88A7CCC87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5134"/>
                <a:ext cx="358705" cy="276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12</a:t>
                </a:r>
              </a:p>
            </p:txBody>
          </p:sp>
        </p:grpSp>
        <p:sp>
          <p:nvSpPr>
            <p:cNvPr id="25645" name="TextBox 188">
              <a:extLst>
                <a:ext uri="{FF2B5EF4-FFF2-40B4-BE49-F238E27FC236}">
                  <a16:creationId xmlns:a16="http://schemas.microsoft.com/office/drawing/2014/main" id="{A21ED506-D837-223E-98DB-45311E13DD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6" y="5093058"/>
              <a:ext cx="2945029" cy="33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Samson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Zorah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(13:2)</a:t>
              </a:r>
            </a:p>
          </p:txBody>
        </p:sp>
      </p:grpSp>
      <p:grpSp>
        <p:nvGrpSpPr>
          <p:cNvPr id="25631" name="Group 21">
            <a:extLst>
              <a:ext uri="{FF2B5EF4-FFF2-40B4-BE49-F238E27FC236}">
                <a16:creationId xmlns:a16="http://schemas.microsoft.com/office/drawing/2014/main" id="{D056FDDF-F103-282D-59D7-3777757BEEE8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5473701"/>
            <a:ext cx="3255963" cy="377825"/>
            <a:chOff x="200432" y="5474055"/>
            <a:chExt cx="3255781" cy="377006"/>
          </a:xfrm>
        </p:grpSpPr>
        <p:grpSp>
          <p:nvGrpSpPr>
            <p:cNvPr id="25640" name="Group 171">
              <a:extLst>
                <a:ext uri="{FF2B5EF4-FFF2-40B4-BE49-F238E27FC236}">
                  <a16:creationId xmlns:a16="http://schemas.microsoft.com/office/drawing/2014/main" id="{24A75E2C-0303-8C28-4F4B-EE62DD4ABD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5499144"/>
              <a:ext cx="358368" cy="276999"/>
              <a:chOff x="169952" y="994650"/>
              <a:chExt cx="358368" cy="276999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DB0D2496-ED0C-2CB4-7C31-2404F44B6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11" y="1026587"/>
                <a:ext cx="230174" cy="234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43" name="TextBox 173">
                <a:extLst>
                  <a:ext uri="{FF2B5EF4-FFF2-40B4-BE49-F238E27FC236}">
                    <a16:creationId xmlns:a16="http://schemas.microsoft.com/office/drawing/2014/main" id="{84C7BD23-DCC2-C6FB-5D92-BE12031C3C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4905"/>
                <a:ext cx="358755" cy="277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13</a:t>
                </a:r>
              </a:p>
            </p:txBody>
          </p:sp>
        </p:grpSp>
        <p:sp>
          <p:nvSpPr>
            <p:cNvPr id="25641" name="TextBox 189">
              <a:extLst>
                <a:ext uri="{FF2B5EF4-FFF2-40B4-BE49-F238E27FC236}">
                  <a16:creationId xmlns:a16="http://schemas.microsoft.com/office/drawing/2014/main" id="{048E099F-D500-73C6-552E-6EA46AA42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6" y="5474055"/>
              <a:ext cx="2935957" cy="377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Eli</a:t>
              </a:r>
              <a:r>
                <a:rPr lang="en-US" altLang="en-US" sz="1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Shiloh </a:t>
              </a: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Samuel 1:3, 9)</a:t>
              </a:r>
            </a:p>
          </p:txBody>
        </p:sp>
      </p:grpSp>
      <p:grpSp>
        <p:nvGrpSpPr>
          <p:cNvPr id="25632" name="Group 22">
            <a:extLst>
              <a:ext uri="{FF2B5EF4-FFF2-40B4-BE49-F238E27FC236}">
                <a16:creationId xmlns:a16="http://schemas.microsoft.com/office/drawing/2014/main" id="{E46B3F1E-98A2-0586-6B07-1E121224DC44}"/>
              </a:ext>
            </a:extLst>
          </p:cNvPr>
          <p:cNvGrpSpPr>
            <a:grpSpLocks/>
          </p:cNvGrpSpPr>
          <p:nvPr/>
        </p:nvGrpSpPr>
        <p:grpSpPr bwMode="auto">
          <a:xfrm>
            <a:off x="1724026" y="5827714"/>
            <a:ext cx="3292475" cy="358775"/>
            <a:chOff x="200432" y="5827838"/>
            <a:chExt cx="3292068" cy="358863"/>
          </a:xfrm>
        </p:grpSpPr>
        <p:grpSp>
          <p:nvGrpSpPr>
            <p:cNvPr id="25636" name="Group 174">
              <a:extLst>
                <a:ext uri="{FF2B5EF4-FFF2-40B4-BE49-F238E27FC236}">
                  <a16:creationId xmlns:a16="http://schemas.microsoft.com/office/drawing/2014/main" id="{7F16659B-FBDF-1D41-95E4-888D4A4C7D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432" y="5866717"/>
              <a:ext cx="358368" cy="276999"/>
              <a:chOff x="169952" y="994650"/>
              <a:chExt cx="358368" cy="276999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E488D130-9C73-D024-2A7E-489DA0F05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07" y="1025639"/>
                <a:ext cx="230159" cy="235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FFFF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639" name="TextBox 176">
                <a:extLst>
                  <a:ext uri="{FF2B5EF4-FFF2-40B4-BE49-F238E27FC236}">
                    <a16:creationId xmlns:a16="http://schemas.microsoft.com/office/drawing/2014/main" id="{44EE67EF-5E87-B85C-D125-93975F09A7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952" y="993881"/>
                <a:ext cx="358731" cy="277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 b="1">
                    <a:solidFill>
                      <a:schemeClr val="bg1"/>
                    </a:solidFill>
                    <a:latin typeface="B Helvetica Bold"/>
                  </a:rPr>
                  <a:t>14</a:t>
                </a:r>
              </a:p>
            </p:txBody>
          </p:sp>
        </p:grpSp>
        <p:sp>
          <p:nvSpPr>
            <p:cNvPr id="25637" name="TextBox 191">
              <a:extLst>
                <a:ext uri="{FF2B5EF4-FFF2-40B4-BE49-F238E27FC236}">
                  <a16:creationId xmlns:a16="http://schemas.microsoft.com/office/drawing/2014/main" id="{5D5470B5-D2C8-AC94-5B95-48AB95EBA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257" y="5827838"/>
              <a:ext cx="2972243" cy="35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Samuel</a:t>
              </a:r>
              <a:r>
                <a:rPr lang="en-US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Ramah </a:t>
              </a:r>
              <a:r>
                <a:rPr lang="en-US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(1 Samuel 7:17)</a:t>
              </a:r>
            </a:p>
          </p:txBody>
        </p:sp>
      </p:grpSp>
      <p:sp>
        <p:nvSpPr>
          <p:cNvPr id="25634" name="Slide Number Placeholder 1">
            <a:extLst>
              <a:ext uri="{FF2B5EF4-FFF2-40B4-BE49-F238E27FC236}">
                <a16:creationId xmlns:a16="http://schemas.microsoft.com/office/drawing/2014/main" id="{264F1A44-6137-859A-F10D-82D1282207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57C81D-B32E-4CB4-BBC3-608046A5513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5635" name="Footer Placeholder 1">
            <a:extLst>
              <a:ext uri="{FF2B5EF4-FFF2-40B4-BE49-F238E27FC236}">
                <a16:creationId xmlns:a16="http://schemas.microsoft.com/office/drawing/2014/main" id="{4E6357A4-AE3F-43EF-FDEA-57E9C97F7A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C8F27-0562-0B13-0959-6E8C56FC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382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Location of the Judges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A8AF7-AA57-A8F6-7F1F-127169681D3D}"/>
              </a:ext>
            </a:extLst>
          </p:cNvPr>
          <p:cNvSpPr txBox="1"/>
          <p:nvPr/>
        </p:nvSpPr>
        <p:spPr>
          <a:xfrm>
            <a:off x="117567" y="14209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  <a:p>
            <a:endParaRPr lang="en-US" dirty="0">
              <a:ln>
                <a:solidFill>
                  <a:srgbClr val="00B0F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0F63D8-350B-8B78-0054-7A0E85671FE5}"/>
              </a:ext>
            </a:extLst>
          </p:cNvPr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Faithful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CC06933-0C2B-F7EF-6E3F-3DEEAB3617B9}"/>
              </a:ext>
            </a:extLst>
          </p:cNvPr>
          <p:cNvSpPr txBox="1"/>
          <p:nvPr/>
        </p:nvSpPr>
        <p:spPr>
          <a:xfrm>
            <a:off x="2579076" y="5896712"/>
            <a:ext cx="2649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Repentance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7A4AA2-7830-D146-B8FF-FE5BC666F22A}"/>
              </a:ext>
            </a:extLst>
          </p:cNvPr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“Clock”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of the Judges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94D517-EC6D-5E73-D2CB-90474AE959C1}"/>
              </a:ext>
            </a:extLst>
          </p:cNvPr>
          <p:cNvSpPr/>
          <p:nvPr/>
        </p:nvSpPr>
        <p:spPr>
          <a:xfrm>
            <a:off x="64169" y="70481"/>
            <a:ext cx="12063663" cy="70173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304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056EAB0-7F8E-3FFF-C6BE-01B4150235F7}"/>
              </a:ext>
            </a:extLst>
          </p:cNvPr>
          <p:cNvSpPr/>
          <p:nvPr/>
        </p:nvSpPr>
        <p:spPr>
          <a:xfrm>
            <a:off x="797168" y="434757"/>
            <a:ext cx="6213231" cy="6186613"/>
          </a:xfrm>
          <a:prstGeom prst="ellipse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CC6B5-01F4-82DD-5B78-89E0C7992B08}"/>
              </a:ext>
            </a:extLst>
          </p:cNvPr>
          <p:cNvSpPr txBox="1"/>
          <p:nvPr/>
        </p:nvSpPr>
        <p:spPr>
          <a:xfrm>
            <a:off x="3048002" y="797170"/>
            <a:ext cx="178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Faithful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04A40-5F64-F231-DF4B-C29B8A228613}"/>
              </a:ext>
            </a:extLst>
          </p:cNvPr>
          <p:cNvSpPr txBox="1"/>
          <p:nvPr/>
        </p:nvSpPr>
        <p:spPr>
          <a:xfrm>
            <a:off x="2546991" y="5864629"/>
            <a:ext cx="277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Repentance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39D7C-428A-265F-C72A-A677169A0EF8}"/>
              </a:ext>
            </a:extLst>
          </p:cNvPr>
          <p:cNvSpPr txBox="1"/>
          <p:nvPr/>
        </p:nvSpPr>
        <p:spPr>
          <a:xfrm>
            <a:off x="702768" y="3225081"/>
            <a:ext cx="38050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Deliverer</a:t>
            </a:r>
            <a:r>
              <a:rPr lang="en-US" sz="4000" b="1" dirty="0">
                <a:solidFill>
                  <a:schemeClr val="bg1"/>
                </a:solidFill>
              </a:rPr>
              <a:t>/Judge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1C9FF0-86D5-48CC-5A18-FA23631A0F25}"/>
              </a:ext>
            </a:extLst>
          </p:cNvPr>
          <p:cNvSpPr txBox="1"/>
          <p:nvPr/>
        </p:nvSpPr>
        <p:spPr>
          <a:xfrm>
            <a:off x="5018093" y="3200397"/>
            <a:ext cx="1992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Idolatry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161AA4-49B9-BE79-37D9-DEDD76D4C187}"/>
              </a:ext>
            </a:extLst>
          </p:cNvPr>
          <p:cNvSpPr txBox="1"/>
          <p:nvPr/>
        </p:nvSpPr>
        <p:spPr>
          <a:xfrm>
            <a:off x="8253049" y="1617784"/>
            <a:ext cx="28135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“Clock”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</a:rPr>
              <a:t>of the Judges</a:t>
            </a:r>
          </a:p>
        </p:txBody>
      </p:sp>
    </p:spTree>
    <p:extLst>
      <p:ext uri="{BB962C8B-B14F-4D97-AF65-F5344CB8AC3E}">
        <p14:creationId xmlns:p14="http://schemas.microsoft.com/office/powerpoint/2010/main" val="1862960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50076" y="91440"/>
            <a:ext cx="12375808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0370" y="863415"/>
            <a:ext cx="1093361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 United Kingdom—People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2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50076" y="91440"/>
            <a:ext cx="12375808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0370" y="863415"/>
            <a:ext cx="1093361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 United Kingdom—People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9C860-7953-8D71-DC65-57885BB82CC4}"/>
              </a:ext>
            </a:extLst>
          </p:cNvPr>
          <p:cNvSpPr txBox="1"/>
          <p:nvPr/>
        </p:nvSpPr>
        <p:spPr>
          <a:xfrm rot="19733161">
            <a:off x="2990278" y="2498238"/>
            <a:ext cx="17572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Samuel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CD330-7098-892F-2CF2-346DCBC9ED44}"/>
              </a:ext>
            </a:extLst>
          </p:cNvPr>
          <p:cNvSpPr txBox="1"/>
          <p:nvPr/>
        </p:nvSpPr>
        <p:spPr>
          <a:xfrm rot="19890387">
            <a:off x="7407733" y="2470624"/>
            <a:ext cx="16353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2BF4-6DB1-CA50-C9EC-F82CE99FB83C}"/>
              </a:ext>
            </a:extLst>
          </p:cNvPr>
          <p:cNvSpPr txBox="1"/>
          <p:nvPr/>
        </p:nvSpPr>
        <p:spPr>
          <a:xfrm rot="19768024">
            <a:off x="2488367" y="4205205"/>
            <a:ext cx="509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3551-716F-32F5-22DF-5C314758D881}"/>
              </a:ext>
            </a:extLst>
          </p:cNvPr>
          <p:cNvSpPr txBox="1"/>
          <p:nvPr/>
        </p:nvSpPr>
        <p:spPr>
          <a:xfrm rot="19890387">
            <a:off x="7633411" y="3938473"/>
            <a:ext cx="23871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Solomon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2F8191-F6C3-C70B-E63C-61E73038AD60}"/>
              </a:ext>
            </a:extLst>
          </p:cNvPr>
          <p:cNvSpPr txBox="1"/>
          <p:nvPr/>
        </p:nvSpPr>
        <p:spPr>
          <a:xfrm rot="19890387">
            <a:off x="9147551" y="4437861"/>
            <a:ext cx="2415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Absolom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1A73FC-34A7-30A1-259E-5038B440D5F7}"/>
              </a:ext>
            </a:extLst>
          </p:cNvPr>
          <p:cNvSpPr txBox="1"/>
          <p:nvPr/>
        </p:nvSpPr>
        <p:spPr>
          <a:xfrm rot="19890387">
            <a:off x="8176263" y="2612890"/>
            <a:ext cx="2612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Rehoboam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107658-0624-0FDF-4918-6759E58625C2}"/>
              </a:ext>
            </a:extLst>
          </p:cNvPr>
          <p:cNvSpPr txBox="1"/>
          <p:nvPr/>
        </p:nvSpPr>
        <p:spPr>
          <a:xfrm rot="19890387">
            <a:off x="1278285" y="4262520"/>
            <a:ext cx="1869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Nathan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672BA5-E68D-8AB4-0365-92E386D70FFD}"/>
              </a:ext>
            </a:extLst>
          </p:cNvPr>
          <p:cNvSpPr txBox="1"/>
          <p:nvPr/>
        </p:nvSpPr>
        <p:spPr>
          <a:xfrm rot="19890387">
            <a:off x="5427384" y="4940781"/>
            <a:ext cx="1473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Uriah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792EC3-64CD-A45D-B962-8805DF4FAFAE}"/>
              </a:ext>
            </a:extLst>
          </p:cNvPr>
          <p:cNvSpPr txBox="1"/>
          <p:nvPr/>
        </p:nvSpPr>
        <p:spPr>
          <a:xfrm rot="19890387">
            <a:off x="5144503" y="2807181"/>
            <a:ext cx="2252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Jonathan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C450E-BDF3-3F37-1254-86608A339F10}"/>
              </a:ext>
            </a:extLst>
          </p:cNvPr>
          <p:cNvSpPr txBox="1"/>
          <p:nvPr/>
        </p:nvSpPr>
        <p:spPr>
          <a:xfrm rot="19890387">
            <a:off x="981650" y="2807181"/>
            <a:ext cx="13428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Agag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02B4FE-00D8-B391-943B-4D3F24CA1D9C}"/>
              </a:ext>
            </a:extLst>
          </p:cNvPr>
          <p:cNvSpPr txBox="1"/>
          <p:nvPr/>
        </p:nvSpPr>
        <p:spPr>
          <a:xfrm rot="19890387">
            <a:off x="2790888" y="5462701"/>
            <a:ext cx="1858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Goliath</a:t>
            </a:r>
          </a:p>
        </p:txBody>
      </p:sp>
    </p:spTree>
    <p:extLst>
      <p:ext uri="{BB962C8B-B14F-4D97-AF65-F5344CB8AC3E}">
        <p14:creationId xmlns:p14="http://schemas.microsoft.com/office/powerpoint/2010/main" val="3555296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56756" y="91440"/>
            <a:ext cx="12375808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480402" y="920837"/>
            <a:ext cx="1093361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kern="1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 United Kingdom—Places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19C860-7953-8D71-DC65-57885BB82CC4}"/>
              </a:ext>
            </a:extLst>
          </p:cNvPr>
          <p:cNvSpPr txBox="1"/>
          <p:nvPr/>
        </p:nvSpPr>
        <p:spPr>
          <a:xfrm rot="19733161">
            <a:off x="2611328" y="2498238"/>
            <a:ext cx="2515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Bethlehem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DCD330-7098-892F-2CF2-346DCBC9ED44}"/>
              </a:ext>
            </a:extLst>
          </p:cNvPr>
          <p:cNvSpPr txBox="1"/>
          <p:nvPr/>
        </p:nvSpPr>
        <p:spPr>
          <a:xfrm rot="19890387">
            <a:off x="6888297" y="2501401"/>
            <a:ext cx="2674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Amalekites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762BF4-6DB1-CA50-C9EC-F82CE99FB83C}"/>
              </a:ext>
            </a:extLst>
          </p:cNvPr>
          <p:cNvSpPr txBox="1"/>
          <p:nvPr/>
        </p:nvSpPr>
        <p:spPr>
          <a:xfrm rot="309114">
            <a:off x="2488367" y="4205205"/>
            <a:ext cx="5099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Jerusalem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83551-716F-32F5-22DF-5C314758D881}"/>
              </a:ext>
            </a:extLst>
          </p:cNvPr>
          <p:cNvSpPr txBox="1"/>
          <p:nvPr/>
        </p:nvSpPr>
        <p:spPr>
          <a:xfrm rot="19890387">
            <a:off x="7761648" y="3969250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Lebanon</a:t>
            </a:r>
          </a:p>
        </p:txBody>
      </p:sp>
    </p:spTree>
    <p:extLst>
      <p:ext uri="{BB962C8B-B14F-4D97-AF65-F5344CB8AC3E}">
        <p14:creationId xmlns:p14="http://schemas.microsoft.com/office/powerpoint/2010/main" val="2870185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1A8AF7-AA57-A8F6-7F1F-127169681D3D}"/>
              </a:ext>
            </a:extLst>
          </p:cNvPr>
          <p:cNvSpPr txBox="1"/>
          <p:nvPr/>
        </p:nvSpPr>
        <p:spPr>
          <a:xfrm>
            <a:off x="117567" y="-1833"/>
            <a:ext cx="11978640" cy="7017306"/>
          </a:xfrm>
          <a:prstGeom prst="rect">
            <a:avLst/>
          </a:prstGeom>
          <a:noFill/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B0F0"/>
                  </a:solidFill>
                </a:ln>
              </a:rPr>
              <a:t>ad</a:t>
            </a: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548639" y="770709"/>
            <a:ext cx="10933611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5400" b="1" kern="1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United Kingdom</a:t>
            </a:r>
            <a:endParaRPr lang="en-US" sz="5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Golden “Nuggets” </a:t>
            </a:r>
            <a:r>
              <a:rPr lang="en-US" sz="4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we have time</a:t>
            </a:r>
            <a:endParaRPr lang="en-US" sz="4400" b="1" kern="1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DAD5F-3BC8-1162-34AA-F7620A722C82}"/>
              </a:ext>
            </a:extLst>
          </p:cNvPr>
          <p:cNvSpPr txBox="1"/>
          <p:nvPr/>
        </p:nvSpPr>
        <p:spPr>
          <a:xfrm>
            <a:off x="434338" y="2536060"/>
            <a:ext cx="115254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 looks on outward…but God</a:t>
            </a: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Solomon’s temple &amp; the Gentiles—2 Chron. 6:32; Mk. 11:17</a:t>
            </a: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Jews ALREADY had a king—Judges 8:22-23; 1 Sam. 8:7</a:t>
            </a:r>
          </a:p>
          <a:p>
            <a:endParaRPr lang="en-US" sz="36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 Importance of wive(s)—1 Kings 11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AD14488-A5BE-5DE2-B4DE-5C6BC739DAB0}"/>
                  </a:ext>
                </a:extLst>
              </p14:cNvPr>
              <p14:cNvContentPartPr/>
              <p14:nvPr/>
            </p14:nvContentPartPr>
            <p14:xfrm>
              <a:off x="4635594" y="-337206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AD14488-A5BE-5DE2-B4DE-5C6BC739DA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6594" y="-34620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A019EA97-E5DA-EED5-6B47-A051946FC176}"/>
                  </a:ext>
                </a:extLst>
              </p14:cNvPr>
              <p14:cNvContentPartPr/>
              <p14:nvPr/>
            </p14:nvContentPartPr>
            <p14:xfrm>
              <a:off x="14349474" y="27474"/>
              <a:ext cx="124560" cy="392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A019EA97-E5DA-EED5-6B47-A051946FC17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40448" y="18474"/>
                <a:ext cx="142251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54B83B7-4E24-B0FB-3F6B-147026AD48F4}"/>
                  </a:ext>
                </a:extLst>
              </p14:cNvPr>
              <p14:cNvContentPartPr/>
              <p14:nvPr/>
            </p14:nvContentPartPr>
            <p14:xfrm>
              <a:off x="14084514" y="-400926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54B83B7-4E24-B0FB-3F6B-147026AD48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75514" y="-40992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A46BD2F-19BB-9B68-F559-36166B125962}"/>
                  </a:ext>
                </a:extLst>
              </p14:cNvPr>
              <p14:cNvContentPartPr/>
              <p14:nvPr/>
            </p14:nvContentPartPr>
            <p14:xfrm>
              <a:off x="9833634" y="2470434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A46BD2F-19BB-9B68-F559-36166B12596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24634" y="2461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2E4D1BD-97EA-A2AE-0D37-EC171E93C8DB}"/>
                  </a:ext>
                </a:extLst>
              </p14:cNvPr>
              <p14:cNvContentPartPr/>
              <p14:nvPr/>
            </p14:nvContentPartPr>
            <p14:xfrm>
              <a:off x="9881514" y="2373954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2E4D1BD-97EA-A2AE-0D37-EC171E93C8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72514" y="23649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1A2635-4A9C-A8C6-93DD-F41D1BE6EB6D}"/>
                  </a:ext>
                </a:extLst>
              </p14:cNvPr>
              <p14:cNvContentPartPr/>
              <p14:nvPr/>
            </p14:nvContentPartPr>
            <p14:xfrm>
              <a:off x="10058634" y="2245434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1A2635-4A9C-A8C6-93DD-F41D1BE6EB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49634" y="223643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63056DC-5E23-2E3B-A313-3FC7A32649A9}"/>
                  </a:ext>
                </a:extLst>
              </p14:cNvPr>
              <p14:cNvContentPartPr/>
              <p14:nvPr/>
            </p14:nvContentPartPr>
            <p14:xfrm>
              <a:off x="9640674" y="1715874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63056DC-5E23-2E3B-A313-3FC7A32649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1674" y="17068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3E6ABD1-974A-F97D-009B-F68AA49EB8D3}"/>
                  </a:ext>
                </a:extLst>
              </p14:cNvPr>
              <p14:cNvContentPartPr/>
              <p14:nvPr/>
            </p14:nvContentPartPr>
            <p14:xfrm>
              <a:off x="14149314" y="338519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3E6ABD1-974A-F97D-009B-F68AA49EB8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40314" y="33761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8664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17567" y="78377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640080" y="352696"/>
            <a:ext cx="1093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Fifteen Periods of Bible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6B1A4-A8DA-1A38-853D-2252FB7A9906}"/>
              </a:ext>
            </a:extLst>
          </p:cNvPr>
          <p:cNvSpPr txBox="1"/>
          <p:nvPr/>
        </p:nvSpPr>
        <p:spPr>
          <a:xfrm>
            <a:off x="587639" y="1389458"/>
            <a:ext cx="54005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FLOOD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PATRIARCHS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EGYPTIAN BONDAGE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CONQUEST OF CANAAN    </a:t>
            </a: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JUDGES      </a:t>
            </a: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UNITED KINGDOM    </a:t>
            </a: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D94E5-75CF-A354-DEB8-A2A72A68FF16}"/>
              </a:ext>
            </a:extLst>
          </p:cNvPr>
          <p:cNvSpPr txBox="1"/>
          <p:nvPr/>
        </p:nvSpPr>
        <p:spPr>
          <a:xfrm>
            <a:off x="6012893" y="1399732"/>
            <a:ext cx="553606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DIVIDED KINGDOM  </a:t>
            </a:r>
            <a:endParaRPr lang="en-US" sz="3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JUDAH ALONE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CAPTIVITY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THE TESTAMENTS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</a:t>
            </a:r>
            <a:endParaRPr lang="en-US" sz="36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398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B1D1D6-A989-92D8-8546-0A9DC4ED960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24001" y="417513"/>
            <a:ext cx="3656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</p:cxnSp>
      <p:pic>
        <p:nvPicPr>
          <p:cNvPr id="23556" name="Picture 10" descr="312X_12_Tribes_Close Up_THEN.jpg">
            <a:extLst>
              <a:ext uri="{FF2B5EF4-FFF2-40B4-BE49-F238E27FC236}">
                <a16:creationId xmlns:a16="http://schemas.microsoft.com/office/drawing/2014/main" id="{F4C60ACE-6B5D-D1BF-3178-228EEB34A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435" y="149225"/>
            <a:ext cx="5486400" cy="68580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67CC809-9C89-CDDB-CAE4-6A476AB8F615}"/>
              </a:ext>
            </a:extLst>
          </p:cNvPr>
          <p:cNvGraphicFramePr>
            <a:graphicFrameLocks noGrp="1"/>
          </p:cNvGraphicFramePr>
          <p:nvPr/>
        </p:nvGraphicFramePr>
        <p:xfrm>
          <a:off x="1508553" y="1337151"/>
          <a:ext cx="2206490" cy="46335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{2D5ABB26-0587-4C30-8999-92F81FD0307C}</a:tableStyleId>
              </a:tblPr>
              <a:tblGrid>
                <a:gridCol w="56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156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A57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Reuben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AE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Simeon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7DB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Zebulun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AEA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Judah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Dan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949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Naphtali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AE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Gad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9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Asher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B1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Issachar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BA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Manasseh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C1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Ephraim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409">
                <a:tc>
                  <a:txBody>
                    <a:bodyPr/>
                    <a:lstStyle/>
                    <a:p>
                      <a:endParaRPr lang="en-US" sz="1900" dirty="0">
                        <a:latin typeface="Times New Roman"/>
                        <a:cs typeface="Times New Roman"/>
                      </a:endParaRP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76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Times New Roman"/>
                          <a:cs typeface="Times New Roman"/>
                        </a:rPr>
                        <a:t>Benjamin</a:t>
                      </a:r>
                    </a:p>
                  </a:txBody>
                  <a:tcPr marT="47146" marB="47146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3558" name="Group 17">
            <a:extLst>
              <a:ext uri="{FF2B5EF4-FFF2-40B4-BE49-F238E27FC236}">
                <a16:creationId xmlns:a16="http://schemas.microsoft.com/office/drawing/2014/main" id="{0C4840C1-CE7B-E84C-4391-3B0B000C624F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6191251"/>
            <a:ext cx="1633538" cy="600075"/>
            <a:chOff x="1494970" y="6094914"/>
            <a:chExt cx="1634673" cy="600164"/>
          </a:xfrm>
        </p:grpSpPr>
        <p:sp>
          <p:nvSpPr>
            <p:cNvPr id="23566" name="TextBox 13">
              <a:extLst>
                <a:ext uri="{FF2B5EF4-FFF2-40B4-BE49-F238E27FC236}">
                  <a16:creationId xmlns:a16="http://schemas.microsoft.com/office/drawing/2014/main" id="{2DB8E58A-E0FF-D372-C743-AFE983E22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2294" y="6094914"/>
              <a:ext cx="1487349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City or Town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en-US" alt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Mountain</a:t>
              </a:r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F7244C8D-379E-D500-2516-CB5CF4F0FE5E}"/>
                </a:ext>
              </a:extLst>
            </p:cNvPr>
            <p:cNvSpPr/>
            <p:nvPr/>
          </p:nvSpPr>
          <p:spPr>
            <a:xfrm>
              <a:off x="1494970" y="6448980"/>
              <a:ext cx="157272" cy="150834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3543BF1-01D9-0DB5-65DD-4502983BDBCD}"/>
                </a:ext>
              </a:extLst>
            </p:cNvPr>
            <p:cNvSpPr/>
            <p:nvPr/>
          </p:nvSpPr>
          <p:spPr>
            <a:xfrm>
              <a:off x="1515622" y="6213995"/>
              <a:ext cx="109613" cy="11749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FFFF"/>
                </a:solidFill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45B9524-6E6C-6635-60EC-E0002243DE99}"/>
              </a:ext>
            </a:extLst>
          </p:cNvPr>
          <p:cNvSpPr/>
          <p:nvPr/>
        </p:nvSpPr>
        <p:spPr>
          <a:xfrm>
            <a:off x="6935646" y="3801960"/>
            <a:ext cx="2025650" cy="1406525"/>
          </a:xfrm>
          <a:prstGeom prst="ellipse">
            <a:avLst/>
          </a:prstGeom>
          <a:noFill/>
          <a:ln w="76200"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1" name="TextBox 3">
            <a:extLst>
              <a:ext uri="{FF2B5EF4-FFF2-40B4-BE49-F238E27FC236}">
                <a16:creationId xmlns:a16="http://schemas.microsoft.com/office/drawing/2014/main" id="{22EE7FE3-D6C0-362F-DFEC-1B6B929D798C}"/>
              </a:ext>
            </a:extLst>
          </p:cNvPr>
          <p:cNvSpPr txBox="1">
            <a:spLocks noChangeArrowheads="1"/>
          </p:cNvSpPr>
          <p:nvPr/>
        </p:nvSpPr>
        <p:spPr bwMode="auto">
          <a:xfrm rot="20275432">
            <a:off x="6944158" y="4291991"/>
            <a:ext cx="18895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JUDAH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57FEF4-92B1-56E5-F2A1-A9E73DBC9B59}"/>
              </a:ext>
            </a:extLst>
          </p:cNvPr>
          <p:cNvSpPr/>
          <p:nvPr/>
        </p:nvSpPr>
        <p:spPr>
          <a:xfrm rot="994009">
            <a:off x="7462734" y="1049094"/>
            <a:ext cx="2900363" cy="3314700"/>
          </a:xfrm>
          <a:prstGeom prst="rect">
            <a:avLst/>
          </a:prstGeom>
          <a:noFill/>
          <a:ln w="5715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563" name="TextBox 17">
            <a:extLst>
              <a:ext uri="{FF2B5EF4-FFF2-40B4-BE49-F238E27FC236}">
                <a16:creationId xmlns:a16="http://schemas.microsoft.com/office/drawing/2014/main" id="{0897527A-0508-30C3-E4FE-9B62726A7319}"/>
              </a:ext>
            </a:extLst>
          </p:cNvPr>
          <p:cNvSpPr txBox="1">
            <a:spLocks noChangeArrowheads="1"/>
          </p:cNvSpPr>
          <p:nvPr/>
        </p:nvSpPr>
        <p:spPr bwMode="auto">
          <a:xfrm rot="20275432">
            <a:off x="7936932" y="2069727"/>
            <a:ext cx="201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</a:rPr>
              <a:t>ISRAEL</a:t>
            </a:r>
          </a:p>
        </p:txBody>
      </p:sp>
      <p:sp>
        <p:nvSpPr>
          <p:cNvPr id="23564" name="Slide Number Placeholder 2">
            <a:extLst>
              <a:ext uri="{FF2B5EF4-FFF2-40B4-BE49-F238E27FC236}">
                <a16:creationId xmlns:a16="http://schemas.microsoft.com/office/drawing/2014/main" id="{4EDAB388-8D36-9CCC-6A86-F1490BCA9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AF9DCF-4267-4CBE-BD90-89255548C92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65" name="Footer Placeholder 2">
            <a:extLst>
              <a:ext uri="{FF2B5EF4-FFF2-40B4-BE49-F238E27FC236}">
                <a16:creationId xmlns:a16="http://schemas.microsoft.com/office/drawing/2014/main" id="{A388BAD5-B725-4F87-8C5C-B47746E56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</a:rPr>
              <a:t>0</a:t>
            </a:r>
          </a:p>
        </p:txBody>
      </p:sp>
      <p:sp>
        <p:nvSpPr>
          <p:cNvPr id="23554" name="Title 1">
            <a:extLst>
              <a:ext uri="{FF2B5EF4-FFF2-40B4-BE49-F238E27FC236}">
                <a16:creationId xmlns:a16="http://schemas.microsoft.com/office/drawing/2014/main" id="{F6613B14-7A1C-97C4-9137-F2F73749F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086405" cy="727965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Divided Kingdom After Solomon's Death</a:t>
            </a:r>
            <a:endParaRPr lang="en-US" altLang="en-US" sz="4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3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09719D-BD67-9886-DAC6-86138CB58551}"/>
              </a:ext>
            </a:extLst>
          </p:cNvPr>
          <p:cNvSpPr txBox="1"/>
          <p:nvPr/>
        </p:nvSpPr>
        <p:spPr>
          <a:xfrm>
            <a:off x="117567" y="78377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21CD8-1C98-E6DD-062D-4828DC1E1F01}"/>
              </a:ext>
            </a:extLst>
          </p:cNvPr>
          <p:cNvSpPr txBox="1"/>
          <p:nvPr/>
        </p:nvSpPr>
        <p:spPr>
          <a:xfrm>
            <a:off x="640080" y="352696"/>
            <a:ext cx="1093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Fifteen Periods of Bible History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E6B1A4-A8DA-1A38-853D-2252FB7A9906}"/>
              </a:ext>
            </a:extLst>
          </p:cNvPr>
          <p:cNvSpPr txBox="1"/>
          <p:nvPr/>
        </p:nvSpPr>
        <p:spPr>
          <a:xfrm>
            <a:off x="587639" y="1389458"/>
            <a:ext cx="54005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FLOOD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PATRIARCHS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EGYPTIAN BONDAGE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EXODUS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CONQUEST OF CANAAN    </a:t>
            </a:r>
            <a:endParaRPr lang="en-US" sz="36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JUDGES      </a:t>
            </a:r>
            <a:endParaRPr lang="en-US" sz="36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UNITED KINGDOM    </a:t>
            </a:r>
            <a:endParaRPr lang="en-US" sz="3600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4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D94E5-75CF-A354-DEB8-A2A72A68FF16}"/>
              </a:ext>
            </a:extLst>
          </p:cNvPr>
          <p:cNvSpPr txBox="1"/>
          <p:nvPr/>
        </p:nvSpPr>
        <p:spPr>
          <a:xfrm>
            <a:off x="6012893" y="1399732"/>
            <a:ext cx="553606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DIVIDED KINGDOM  </a:t>
            </a:r>
            <a:endParaRPr lang="en-US" sz="3600" kern="1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JUDAH ALONE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CAPTIVITY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RESTORATION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BETWEEN THE TESTAMENTS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</a:t>
            </a:r>
          </a:p>
          <a:p>
            <a:pPr marL="0" marR="0" algn="just">
              <a:spcBef>
                <a:spcPts val="0"/>
              </a:spcBef>
              <a:spcAft>
                <a:spcPts val="600"/>
              </a:spcAft>
              <a:tabLst>
                <a:tab pos="4402138" algn="l"/>
              </a:tabLst>
            </a:pPr>
            <a:r>
              <a:rPr lang="en-US" sz="3600" b="1" kern="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CHURCH 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97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1B00688-3263-84BB-1911-4D92F737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3" name="Freeform 24">
            <a:extLst>
              <a:ext uri="{FF2B5EF4-FFF2-40B4-BE49-F238E27FC236}">
                <a16:creationId xmlns:a16="http://schemas.microsoft.com/office/drawing/2014/main" id="{7021798E-7A88-1770-9DAF-CD4A0C4FB472}"/>
              </a:ext>
            </a:extLst>
          </p:cNvPr>
          <p:cNvSpPr>
            <a:spLocks/>
          </p:cNvSpPr>
          <p:nvPr/>
        </p:nvSpPr>
        <p:spPr bwMode="auto">
          <a:xfrm>
            <a:off x="4637088" y="2162176"/>
            <a:ext cx="2201862" cy="3040063"/>
          </a:xfrm>
          <a:custGeom>
            <a:avLst/>
            <a:gdLst>
              <a:gd name="T0" fmla="*/ 2147483646 w 1387"/>
              <a:gd name="T1" fmla="*/ 2147483646 h 1915"/>
              <a:gd name="T2" fmla="*/ 2147483646 w 1387"/>
              <a:gd name="T3" fmla="*/ 2147483646 h 1915"/>
              <a:gd name="T4" fmla="*/ 2147483646 w 1387"/>
              <a:gd name="T5" fmla="*/ 2147483646 h 1915"/>
              <a:gd name="T6" fmla="*/ 2147483646 w 1387"/>
              <a:gd name="T7" fmla="*/ 2147483646 h 1915"/>
              <a:gd name="T8" fmla="*/ 2147483646 w 1387"/>
              <a:gd name="T9" fmla="*/ 2147483646 h 1915"/>
              <a:gd name="T10" fmla="*/ 2147483646 w 1387"/>
              <a:gd name="T11" fmla="*/ 2147483646 h 1915"/>
              <a:gd name="T12" fmla="*/ 2147483646 w 1387"/>
              <a:gd name="T13" fmla="*/ 2147483646 h 1915"/>
              <a:gd name="T14" fmla="*/ 2147483646 w 1387"/>
              <a:gd name="T15" fmla="*/ 2147483646 h 1915"/>
              <a:gd name="T16" fmla="*/ 2147483646 w 1387"/>
              <a:gd name="T17" fmla="*/ 2147483646 h 1915"/>
              <a:gd name="T18" fmla="*/ 2147483646 w 1387"/>
              <a:gd name="T19" fmla="*/ 2147483646 h 1915"/>
              <a:gd name="T20" fmla="*/ 2147483646 w 1387"/>
              <a:gd name="T21" fmla="*/ 2147483646 h 1915"/>
              <a:gd name="T22" fmla="*/ 2147483646 w 1387"/>
              <a:gd name="T23" fmla="*/ 2147483646 h 1915"/>
              <a:gd name="T24" fmla="*/ 2147483646 w 1387"/>
              <a:gd name="T25" fmla="*/ 2147483646 h 1915"/>
              <a:gd name="T26" fmla="*/ 2147483646 w 1387"/>
              <a:gd name="T27" fmla="*/ 2147483646 h 1915"/>
              <a:gd name="T28" fmla="*/ 2147483646 w 1387"/>
              <a:gd name="T29" fmla="*/ 2147483646 h 1915"/>
              <a:gd name="T30" fmla="*/ 2147483646 w 1387"/>
              <a:gd name="T31" fmla="*/ 2147483646 h 1915"/>
              <a:gd name="T32" fmla="*/ 2147483646 w 1387"/>
              <a:gd name="T33" fmla="*/ 2147483646 h 1915"/>
              <a:gd name="T34" fmla="*/ 2147483646 w 1387"/>
              <a:gd name="T35" fmla="*/ 2147483646 h 1915"/>
              <a:gd name="T36" fmla="*/ 2147483646 w 1387"/>
              <a:gd name="T37" fmla="*/ 2147483646 h 1915"/>
              <a:gd name="T38" fmla="*/ 2147483646 w 1387"/>
              <a:gd name="T39" fmla="*/ 2147483646 h 1915"/>
              <a:gd name="T40" fmla="*/ 2147483646 w 1387"/>
              <a:gd name="T41" fmla="*/ 2147483646 h 1915"/>
              <a:gd name="T42" fmla="*/ 2147483646 w 1387"/>
              <a:gd name="T43" fmla="*/ 2147483646 h 1915"/>
              <a:gd name="T44" fmla="*/ 2147483646 w 1387"/>
              <a:gd name="T45" fmla="*/ 2147483646 h 1915"/>
              <a:gd name="T46" fmla="*/ 2147483646 w 1387"/>
              <a:gd name="T47" fmla="*/ 2147483646 h 1915"/>
              <a:gd name="T48" fmla="*/ 2147483646 w 1387"/>
              <a:gd name="T49" fmla="*/ 0 h 1915"/>
              <a:gd name="T50" fmla="*/ 2147483646 w 1387"/>
              <a:gd name="T51" fmla="*/ 2147483646 h 1915"/>
              <a:gd name="T52" fmla="*/ 2147483646 w 1387"/>
              <a:gd name="T53" fmla="*/ 2147483646 h 1915"/>
              <a:gd name="T54" fmla="*/ 2147483646 w 1387"/>
              <a:gd name="T55" fmla="*/ 2147483646 h 1915"/>
              <a:gd name="T56" fmla="*/ 2147483646 w 1387"/>
              <a:gd name="T57" fmla="*/ 2147483646 h 1915"/>
              <a:gd name="T58" fmla="*/ 2147483646 w 1387"/>
              <a:gd name="T59" fmla="*/ 2147483646 h 1915"/>
              <a:gd name="T60" fmla="*/ 2147483646 w 1387"/>
              <a:gd name="T61" fmla="*/ 2147483646 h 1915"/>
              <a:gd name="T62" fmla="*/ 2147483646 w 1387"/>
              <a:gd name="T63" fmla="*/ 2147483646 h 1915"/>
              <a:gd name="T64" fmla="*/ 2147483646 w 1387"/>
              <a:gd name="T65" fmla="*/ 2147483646 h 1915"/>
              <a:gd name="T66" fmla="*/ 2147483646 w 1387"/>
              <a:gd name="T67" fmla="*/ 2147483646 h 1915"/>
              <a:gd name="T68" fmla="*/ 2147483646 w 1387"/>
              <a:gd name="T69" fmla="*/ 2147483646 h 1915"/>
              <a:gd name="T70" fmla="*/ 2147483646 w 1387"/>
              <a:gd name="T71" fmla="*/ 2147483646 h 1915"/>
              <a:gd name="T72" fmla="*/ 2147483646 w 1387"/>
              <a:gd name="T73" fmla="*/ 2147483646 h 1915"/>
              <a:gd name="T74" fmla="*/ 2147483646 w 1387"/>
              <a:gd name="T75" fmla="*/ 2147483646 h 1915"/>
              <a:gd name="T76" fmla="*/ 2147483646 w 1387"/>
              <a:gd name="T77" fmla="*/ 2147483646 h 1915"/>
              <a:gd name="T78" fmla="*/ 2147483646 w 1387"/>
              <a:gd name="T79" fmla="*/ 2147483646 h 1915"/>
              <a:gd name="T80" fmla="*/ 2147483646 w 1387"/>
              <a:gd name="T81" fmla="*/ 2147483646 h 1915"/>
              <a:gd name="T82" fmla="*/ 2147483646 w 1387"/>
              <a:gd name="T83" fmla="*/ 2147483646 h 1915"/>
              <a:gd name="T84" fmla="*/ 2147483646 w 1387"/>
              <a:gd name="T85" fmla="*/ 2147483646 h 1915"/>
              <a:gd name="T86" fmla="*/ 2147483646 w 1387"/>
              <a:gd name="T87" fmla="*/ 2147483646 h 1915"/>
              <a:gd name="T88" fmla="*/ 2147483646 w 1387"/>
              <a:gd name="T89" fmla="*/ 2147483646 h 1915"/>
              <a:gd name="T90" fmla="*/ 2147483646 w 1387"/>
              <a:gd name="T91" fmla="*/ 2147483646 h 1915"/>
              <a:gd name="T92" fmla="*/ 2147483646 w 1387"/>
              <a:gd name="T93" fmla="*/ 2147483646 h 1915"/>
              <a:gd name="T94" fmla="*/ 2147483646 w 1387"/>
              <a:gd name="T95" fmla="*/ 2147483646 h 1915"/>
              <a:gd name="T96" fmla="*/ 2147483646 w 1387"/>
              <a:gd name="T97" fmla="*/ 2147483646 h 1915"/>
              <a:gd name="T98" fmla="*/ 2147483646 w 1387"/>
              <a:gd name="T99" fmla="*/ 2147483646 h 1915"/>
              <a:gd name="T100" fmla="*/ 2147483646 w 1387"/>
              <a:gd name="T101" fmla="*/ 2147483646 h 1915"/>
              <a:gd name="T102" fmla="*/ 2147483646 w 1387"/>
              <a:gd name="T103" fmla="*/ 2147483646 h 1915"/>
              <a:gd name="T104" fmla="*/ 2147483646 w 1387"/>
              <a:gd name="T105" fmla="*/ 2147483646 h 1915"/>
              <a:gd name="T106" fmla="*/ 2147483646 w 1387"/>
              <a:gd name="T107" fmla="*/ 2147483646 h 1915"/>
              <a:gd name="T108" fmla="*/ 2147483646 w 1387"/>
              <a:gd name="T109" fmla="*/ 2147483646 h 1915"/>
              <a:gd name="T110" fmla="*/ 2147483646 w 1387"/>
              <a:gd name="T111" fmla="*/ 2147483646 h 1915"/>
              <a:gd name="T112" fmla="*/ 2147483646 w 1387"/>
              <a:gd name="T113" fmla="*/ 2147483646 h 1915"/>
              <a:gd name="T114" fmla="*/ 2147483646 w 1387"/>
              <a:gd name="T115" fmla="*/ 2147483646 h 1915"/>
              <a:gd name="T116" fmla="*/ 2147483646 w 1387"/>
              <a:gd name="T117" fmla="*/ 2147483646 h 1915"/>
              <a:gd name="T118" fmla="*/ 2147483646 w 1387"/>
              <a:gd name="T119" fmla="*/ 2147483646 h 191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387" h="1915">
                <a:moveTo>
                  <a:pt x="13" y="1800"/>
                </a:moveTo>
                <a:cubicBezTo>
                  <a:pt x="69" y="1763"/>
                  <a:pt x="35" y="1777"/>
                  <a:pt x="121" y="1770"/>
                </a:cubicBezTo>
                <a:cubicBezTo>
                  <a:pt x="174" y="1735"/>
                  <a:pt x="180" y="1664"/>
                  <a:pt x="199" y="1608"/>
                </a:cubicBezTo>
                <a:cubicBezTo>
                  <a:pt x="205" y="1589"/>
                  <a:pt x="217" y="1573"/>
                  <a:pt x="223" y="1554"/>
                </a:cubicBezTo>
                <a:cubicBezTo>
                  <a:pt x="239" y="1505"/>
                  <a:pt x="244" y="1453"/>
                  <a:pt x="259" y="1404"/>
                </a:cubicBezTo>
                <a:cubicBezTo>
                  <a:pt x="282" y="1327"/>
                  <a:pt x="259" y="1398"/>
                  <a:pt x="283" y="1350"/>
                </a:cubicBezTo>
                <a:cubicBezTo>
                  <a:pt x="302" y="1312"/>
                  <a:pt x="308" y="1259"/>
                  <a:pt x="313" y="1218"/>
                </a:cubicBezTo>
                <a:cubicBezTo>
                  <a:pt x="299" y="1137"/>
                  <a:pt x="317" y="1215"/>
                  <a:pt x="295" y="1164"/>
                </a:cubicBezTo>
                <a:cubicBezTo>
                  <a:pt x="290" y="1152"/>
                  <a:pt x="283" y="1128"/>
                  <a:pt x="283" y="1128"/>
                </a:cubicBezTo>
                <a:cubicBezTo>
                  <a:pt x="306" y="1120"/>
                  <a:pt x="323" y="1105"/>
                  <a:pt x="343" y="1092"/>
                </a:cubicBezTo>
                <a:cubicBezTo>
                  <a:pt x="350" y="1047"/>
                  <a:pt x="359" y="1003"/>
                  <a:pt x="373" y="960"/>
                </a:cubicBezTo>
                <a:cubicBezTo>
                  <a:pt x="377" y="948"/>
                  <a:pt x="381" y="936"/>
                  <a:pt x="385" y="924"/>
                </a:cubicBezTo>
                <a:cubicBezTo>
                  <a:pt x="387" y="918"/>
                  <a:pt x="391" y="906"/>
                  <a:pt x="391" y="906"/>
                </a:cubicBezTo>
                <a:cubicBezTo>
                  <a:pt x="395" y="867"/>
                  <a:pt x="396" y="806"/>
                  <a:pt x="415" y="768"/>
                </a:cubicBezTo>
                <a:cubicBezTo>
                  <a:pt x="421" y="756"/>
                  <a:pt x="424" y="741"/>
                  <a:pt x="433" y="732"/>
                </a:cubicBezTo>
                <a:cubicBezTo>
                  <a:pt x="443" y="722"/>
                  <a:pt x="469" y="708"/>
                  <a:pt x="469" y="708"/>
                </a:cubicBezTo>
                <a:cubicBezTo>
                  <a:pt x="497" y="666"/>
                  <a:pt x="539" y="627"/>
                  <a:pt x="559" y="582"/>
                </a:cubicBezTo>
                <a:cubicBezTo>
                  <a:pt x="578" y="538"/>
                  <a:pt x="556" y="551"/>
                  <a:pt x="589" y="540"/>
                </a:cubicBezTo>
                <a:cubicBezTo>
                  <a:pt x="645" y="456"/>
                  <a:pt x="636" y="343"/>
                  <a:pt x="709" y="270"/>
                </a:cubicBezTo>
                <a:cubicBezTo>
                  <a:pt x="720" y="228"/>
                  <a:pt x="711" y="253"/>
                  <a:pt x="745" y="198"/>
                </a:cubicBezTo>
                <a:cubicBezTo>
                  <a:pt x="758" y="178"/>
                  <a:pt x="753" y="152"/>
                  <a:pt x="769" y="132"/>
                </a:cubicBezTo>
                <a:cubicBezTo>
                  <a:pt x="783" y="116"/>
                  <a:pt x="804" y="117"/>
                  <a:pt x="823" y="114"/>
                </a:cubicBezTo>
                <a:cubicBezTo>
                  <a:pt x="857" y="88"/>
                  <a:pt x="838" y="99"/>
                  <a:pt x="883" y="84"/>
                </a:cubicBezTo>
                <a:cubicBezTo>
                  <a:pt x="889" y="82"/>
                  <a:pt x="901" y="78"/>
                  <a:pt x="901" y="78"/>
                </a:cubicBezTo>
                <a:cubicBezTo>
                  <a:pt x="928" y="51"/>
                  <a:pt x="946" y="31"/>
                  <a:pt x="967" y="0"/>
                </a:cubicBezTo>
                <a:cubicBezTo>
                  <a:pt x="998" y="5"/>
                  <a:pt x="1014" y="7"/>
                  <a:pt x="1039" y="24"/>
                </a:cubicBezTo>
                <a:cubicBezTo>
                  <a:pt x="1056" y="74"/>
                  <a:pt x="1067" y="112"/>
                  <a:pt x="1105" y="150"/>
                </a:cubicBezTo>
                <a:cubicBezTo>
                  <a:pt x="1115" y="181"/>
                  <a:pt x="1139" y="199"/>
                  <a:pt x="1165" y="216"/>
                </a:cubicBezTo>
                <a:cubicBezTo>
                  <a:pt x="1173" y="240"/>
                  <a:pt x="1198" y="259"/>
                  <a:pt x="1213" y="282"/>
                </a:cubicBezTo>
                <a:cubicBezTo>
                  <a:pt x="1225" y="300"/>
                  <a:pt x="1237" y="318"/>
                  <a:pt x="1249" y="336"/>
                </a:cubicBezTo>
                <a:cubicBezTo>
                  <a:pt x="1253" y="341"/>
                  <a:pt x="1251" y="349"/>
                  <a:pt x="1255" y="354"/>
                </a:cubicBezTo>
                <a:cubicBezTo>
                  <a:pt x="1266" y="368"/>
                  <a:pt x="1294" y="374"/>
                  <a:pt x="1309" y="384"/>
                </a:cubicBezTo>
                <a:cubicBezTo>
                  <a:pt x="1323" y="406"/>
                  <a:pt x="1336" y="406"/>
                  <a:pt x="1357" y="420"/>
                </a:cubicBezTo>
                <a:cubicBezTo>
                  <a:pt x="1386" y="463"/>
                  <a:pt x="1378" y="442"/>
                  <a:pt x="1387" y="480"/>
                </a:cubicBezTo>
                <a:cubicBezTo>
                  <a:pt x="1385" y="514"/>
                  <a:pt x="1385" y="548"/>
                  <a:pt x="1381" y="582"/>
                </a:cubicBezTo>
                <a:cubicBezTo>
                  <a:pt x="1374" y="635"/>
                  <a:pt x="1325" y="689"/>
                  <a:pt x="1303" y="738"/>
                </a:cubicBezTo>
                <a:cubicBezTo>
                  <a:pt x="1275" y="801"/>
                  <a:pt x="1284" y="845"/>
                  <a:pt x="1219" y="888"/>
                </a:cubicBezTo>
                <a:cubicBezTo>
                  <a:pt x="1180" y="947"/>
                  <a:pt x="1140" y="1016"/>
                  <a:pt x="1081" y="1056"/>
                </a:cubicBezTo>
                <a:cubicBezTo>
                  <a:pt x="1078" y="1062"/>
                  <a:pt x="1064" y="1092"/>
                  <a:pt x="1057" y="1098"/>
                </a:cubicBezTo>
                <a:cubicBezTo>
                  <a:pt x="1036" y="1115"/>
                  <a:pt x="1002" y="1118"/>
                  <a:pt x="979" y="1134"/>
                </a:cubicBezTo>
                <a:cubicBezTo>
                  <a:pt x="953" y="1152"/>
                  <a:pt x="933" y="1183"/>
                  <a:pt x="907" y="1200"/>
                </a:cubicBezTo>
                <a:cubicBezTo>
                  <a:pt x="887" y="1213"/>
                  <a:pt x="865" y="1226"/>
                  <a:pt x="847" y="1242"/>
                </a:cubicBezTo>
                <a:cubicBezTo>
                  <a:pt x="813" y="1273"/>
                  <a:pt x="784" y="1305"/>
                  <a:pt x="739" y="1320"/>
                </a:cubicBezTo>
                <a:cubicBezTo>
                  <a:pt x="721" y="1338"/>
                  <a:pt x="703" y="1350"/>
                  <a:pt x="685" y="1368"/>
                </a:cubicBezTo>
                <a:cubicBezTo>
                  <a:pt x="677" y="1393"/>
                  <a:pt x="665" y="1407"/>
                  <a:pt x="643" y="1422"/>
                </a:cubicBezTo>
                <a:cubicBezTo>
                  <a:pt x="630" y="1441"/>
                  <a:pt x="610" y="1455"/>
                  <a:pt x="601" y="1476"/>
                </a:cubicBezTo>
                <a:cubicBezTo>
                  <a:pt x="591" y="1498"/>
                  <a:pt x="578" y="1526"/>
                  <a:pt x="571" y="1548"/>
                </a:cubicBezTo>
                <a:cubicBezTo>
                  <a:pt x="569" y="1586"/>
                  <a:pt x="570" y="1624"/>
                  <a:pt x="565" y="1662"/>
                </a:cubicBezTo>
                <a:cubicBezTo>
                  <a:pt x="561" y="1695"/>
                  <a:pt x="544" y="1675"/>
                  <a:pt x="571" y="1716"/>
                </a:cubicBezTo>
                <a:cubicBezTo>
                  <a:pt x="561" y="1747"/>
                  <a:pt x="542" y="1748"/>
                  <a:pt x="511" y="1758"/>
                </a:cubicBezTo>
                <a:cubicBezTo>
                  <a:pt x="486" y="1766"/>
                  <a:pt x="458" y="1793"/>
                  <a:pt x="439" y="1812"/>
                </a:cubicBezTo>
                <a:cubicBezTo>
                  <a:pt x="429" y="1843"/>
                  <a:pt x="410" y="1844"/>
                  <a:pt x="379" y="1854"/>
                </a:cubicBezTo>
                <a:cubicBezTo>
                  <a:pt x="373" y="1856"/>
                  <a:pt x="361" y="1860"/>
                  <a:pt x="361" y="1860"/>
                </a:cubicBezTo>
                <a:cubicBezTo>
                  <a:pt x="324" y="1915"/>
                  <a:pt x="292" y="1892"/>
                  <a:pt x="211" y="1896"/>
                </a:cubicBezTo>
                <a:cubicBezTo>
                  <a:pt x="165" y="1904"/>
                  <a:pt x="130" y="1911"/>
                  <a:pt x="85" y="1896"/>
                </a:cubicBezTo>
                <a:cubicBezTo>
                  <a:pt x="65" y="1866"/>
                  <a:pt x="79" y="1882"/>
                  <a:pt x="37" y="1854"/>
                </a:cubicBezTo>
                <a:cubicBezTo>
                  <a:pt x="31" y="1850"/>
                  <a:pt x="19" y="1842"/>
                  <a:pt x="19" y="1842"/>
                </a:cubicBezTo>
                <a:cubicBezTo>
                  <a:pt x="0" y="1814"/>
                  <a:pt x="7" y="1810"/>
                  <a:pt x="37" y="1800"/>
                </a:cubicBezTo>
                <a:cubicBezTo>
                  <a:pt x="58" y="1779"/>
                  <a:pt x="47" y="1782"/>
                  <a:pt x="67" y="1782"/>
                </a:cubicBezTo>
                <a:lnTo>
                  <a:pt x="151" y="1710"/>
                </a:lnTo>
              </a:path>
            </a:pathLst>
          </a:custGeom>
          <a:solidFill>
            <a:srgbClr val="FF6600"/>
          </a:solidFill>
          <a:ln w="12700" cap="flat" cmpd="sng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Freeform 3">
            <a:extLst>
              <a:ext uri="{FF2B5EF4-FFF2-40B4-BE49-F238E27FC236}">
                <a16:creationId xmlns:a16="http://schemas.microsoft.com/office/drawing/2014/main" id="{4B7C51F0-8569-B889-4A44-5B4BF2ED9904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Freeform 4">
            <a:extLst>
              <a:ext uri="{FF2B5EF4-FFF2-40B4-BE49-F238E27FC236}">
                <a16:creationId xmlns:a16="http://schemas.microsoft.com/office/drawing/2014/main" id="{A6A42367-1207-534B-AA48-669ADF763E40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Freeform 5">
            <a:extLst>
              <a:ext uri="{FF2B5EF4-FFF2-40B4-BE49-F238E27FC236}">
                <a16:creationId xmlns:a16="http://schemas.microsoft.com/office/drawing/2014/main" id="{B0D2997B-DDE7-9E04-25FB-23D876F42D3B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Freeform 6">
            <a:extLst>
              <a:ext uri="{FF2B5EF4-FFF2-40B4-BE49-F238E27FC236}">
                <a16:creationId xmlns:a16="http://schemas.microsoft.com/office/drawing/2014/main" id="{D58F3341-ECA2-9184-197C-6F44BBEFDF43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Freeform 7">
            <a:extLst>
              <a:ext uri="{FF2B5EF4-FFF2-40B4-BE49-F238E27FC236}">
                <a16:creationId xmlns:a16="http://schemas.microsoft.com/office/drawing/2014/main" id="{917634F9-D949-611E-5C94-F0F54DB1FA2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Freeform 8">
            <a:extLst>
              <a:ext uri="{FF2B5EF4-FFF2-40B4-BE49-F238E27FC236}">
                <a16:creationId xmlns:a16="http://schemas.microsoft.com/office/drawing/2014/main" id="{7225CFD8-0FBB-CBBA-C69E-F35F7F35FCD3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Freeform 9">
            <a:extLst>
              <a:ext uri="{FF2B5EF4-FFF2-40B4-BE49-F238E27FC236}">
                <a16:creationId xmlns:a16="http://schemas.microsoft.com/office/drawing/2014/main" id="{B7F0597B-CB3D-2EDE-D72B-403CB8BE4E5F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Rectangle 10">
            <a:extLst>
              <a:ext uri="{FF2B5EF4-FFF2-40B4-BE49-F238E27FC236}">
                <a16:creationId xmlns:a16="http://schemas.microsoft.com/office/drawing/2014/main" id="{4E209D38-8656-8A3F-1820-36A3B8735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92" name="Freeform 11">
            <a:extLst>
              <a:ext uri="{FF2B5EF4-FFF2-40B4-BE49-F238E27FC236}">
                <a16:creationId xmlns:a16="http://schemas.microsoft.com/office/drawing/2014/main" id="{B4A2BCFB-E2B5-3A25-02DA-44E0AC182316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Freeform 16">
            <a:extLst>
              <a:ext uri="{FF2B5EF4-FFF2-40B4-BE49-F238E27FC236}">
                <a16:creationId xmlns:a16="http://schemas.microsoft.com/office/drawing/2014/main" id="{78B7183B-D5C1-6C04-8AA3-9BD26F63C1CF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Freeform 18">
            <a:extLst>
              <a:ext uri="{FF2B5EF4-FFF2-40B4-BE49-F238E27FC236}">
                <a16:creationId xmlns:a16="http://schemas.microsoft.com/office/drawing/2014/main" id="{8C8F6480-FC0C-2207-5A41-C98F07FA3F52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Text Box 23">
            <a:extLst>
              <a:ext uri="{FF2B5EF4-FFF2-40B4-BE49-F238E27FC236}">
                <a16:creationId xmlns:a16="http://schemas.microsoft.com/office/drawing/2014/main" id="{676EB1B5-3CF1-4D1C-5B42-FD0B0B414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39"/>
            <a:ext cx="8763000" cy="118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Boundaries of the Promised Land”</a:t>
            </a:r>
          </a:p>
          <a:p>
            <a:pPr algn="ctr" eaLnBrk="1" hangingPunct="1">
              <a:spcBef>
                <a:spcPct val="25000"/>
              </a:spcBef>
              <a:buFontTx/>
              <a:buNone/>
            </a:pPr>
            <a:r>
              <a:rPr lang="en-US" altLang="en-US" sz="2800" b="1" i="1" dirty="0">
                <a:latin typeface="Arial" panose="020B0604020202020204" pitchFamily="34" charset="0"/>
              </a:rPr>
              <a:t>Promise to Abraham then Isaac then Jacob</a:t>
            </a:r>
          </a:p>
        </p:txBody>
      </p:sp>
      <p:sp>
        <p:nvSpPr>
          <p:cNvPr id="20496" name="Freeform 12">
            <a:extLst>
              <a:ext uri="{FF2B5EF4-FFF2-40B4-BE49-F238E27FC236}">
                <a16:creationId xmlns:a16="http://schemas.microsoft.com/office/drawing/2014/main" id="{D9EFBCA0-E9A0-EA02-867D-D949019CD404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7" name="Freeform 13">
            <a:extLst>
              <a:ext uri="{FF2B5EF4-FFF2-40B4-BE49-F238E27FC236}">
                <a16:creationId xmlns:a16="http://schemas.microsoft.com/office/drawing/2014/main" id="{1AB0BDF6-4E28-84F4-AEBE-9380F23C15D9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Freeform 14">
            <a:extLst>
              <a:ext uri="{FF2B5EF4-FFF2-40B4-BE49-F238E27FC236}">
                <a16:creationId xmlns:a16="http://schemas.microsoft.com/office/drawing/2014/main" id="{287378BA-4671-60F4-D9DB-C31843F6518B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9" name="Freeform 15">
            <a:extLst>
              <a:ext uri="{FF2B5EF4-FFF2-40B4-BE49-F238E27FC236}">
                <a16:creationId xmlns:a16="http://schemas.microsoft.com/office/drawing/2014/main" id="{A1761EB6-1832-8DF8-2D23-623D60BCAF29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Freeform 19">
            <a:extLst>
              <a:ext uri="{FF2B5EF4-FFF2-40B4-BE49-F238E27FC236}">
                <a16:creationId xmlns:a16="http://schemas.microsoft.com/office/drawing/2014/main" id="{2D893BE6-7938-2023-C84F-BF8ADE3728EE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Freeform 17">
            <a:extLst>
              <a:ext uri="{FF2B5EF4-FFF2-40B4-BE49-F238E27FC236}">
                <a16:creationId xmlns:a16="http://schemas.microsoft.com/office/drawing/2014/main" id="{2B03195B-1CB1-6E03-D449-23A4669E6CED}"/>
              </a:ext>
            </a:extLst>
          </p:cNvPr>
          <p:cNvSpPr>
            <a:spLocks/>
          </p:cNvSpPr>
          <p:nvPr/>
        </p:nvSpPr>
        <p:spPr bwMode="auto">
          <a:xfrm>
            <a:off x="7173098" y="1795463"/>
            <a:ext cx="3236912" cy="4300538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2" name="Rectangle 25">
            <a:extLst>
              <a:ext uri="{FF2B5EF4-FFF2-40B4-BE49-F238E27FC236}">
                <a16:creationId xmlns:a16="http://schemas.microsoft.com/office/drawing/2014/main" id="{D4C8B6CC-CBF3-A2DF-E179-DCA00B8B17CB}"/>
              </a:ext>
            </a:extLst>
          </p:cNvPr>
          <p:cNvSpPr>
            <a:spLocks noChangeArrowheads="1"/>
          </p:cNvSpPr>
          <p:nvPr/>
        </p:nvSpPr>
        <p:spPr bwMode="auto">
          <a:xfrm rot="18001494">
            <a:off x="4307682" y="3385218"/>
            <a:ext cx="2895600" cy="54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From the River of Egypt to</a:t>
            </a:r>
          </a:p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the River Euphrates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01CD95-14CA-380B-D6EE-B7FC1C654EC9}"/>
              </a:ext>
            </a:extLst>
          </p:cNvPr>
          <p:cNvSpPr txBox="1"/>
          <p:nvPr/>
        </p:nvSpPr>
        <p:spPr>
          <a:xfrm>
            <a:off x="7121390" y="1672618"/>
            <a:ext cx="339421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Abraham: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Gen. 12:1-7;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Gen.18:18;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Gen. 22:18</a:t>
            </a:r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Isaac: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4538" lvl="2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Gen. 26:4</a:t>
            </a:r>
          </a:p>
          <a:p>
            <a:pPr marL="287338" lvl="1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Jacob: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Gen. 28:14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D4B999-7025-27B7-9D8D-502CDD6BCC36}"/>
              </a:ext>
            </a:extLst>
          </p:cNvPr>
          <p:cNvSpPr txBox="1"/>
          <p:nvPr/>
        </p:nvSpPr>
        <p:spPr>
          <a:xfrm>
            <a:off x="3829171" y="5218232"/>
            <a:ext cx="6551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strike="noStrike" baseline="0" dirty="0">
                <a:solidFill>
                  <a:srgbClr val="292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In the same day the Lord made a covenant with Abram, saying, Unto thy seed have I given this land, from the river of Egypt unto the great river, the river </a:t>
            </a:r>
            <a:r>
              <a:rPr lang="en-US" sz="2200" b="1" i="1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Euphrates</a:t>
            </a:r>
            <a:r>
              <a:rPr lang="en-US" sz="2200" b="1" i="1" strike="noStrike" baseline="0" dirty="0">
                <a:solidFill>
                  <a:srgbClr val="292F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Gen. 15:18</a:t>
            </a:r>
            <a:endParaRPr lang="en-US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9435"/>
            <a:ext cx="84930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Arial" panose="020B0604020202020204" pitchFamily="34" charset="0"/>
              </a:rPr>
              <a:t>Patriarchs From Canaan to Egypt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686968" y="3337132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Promised Land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9A22B-5DD1-71E7-2687-82026F5A29C5}"/>
              </a:ext>
            </a:extLst>
          </p:cNvPr>
          <p:cNvSpPr txBox="1"/>
          <p:nvPr/>
        </p:nvSpPr>
        <p:spPr>
          <a:xfrm>
            <a:off x="1905000" y="749747"/>
            <a:ext cx="4687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0ECAF3-AC23-6FBB-D8FF-711C1F5B2D0F}"/>
                  </a:ext>
                </a:extLst>
              </p14:cNvPr>
              <p14:cNvContentPartPr/>
              <p14:nvPr/>
            </p14:nvContentPartPr>
            <p14:xfrm>
              <a:off x="966909" y="202458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0ECAF3-AC23-6FBB-D8FF-711C1F5B2D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909" y="200658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9A88831-735B-4B04-98B0-C18D66A555B1}"/>
                  </a:ext>
                </a:extLst>
              </p14:cNvPr>
              <p14:cNvContentPartPr/>
              <p14:nvPr/>
            </p14:nvContentPartPr>
            <p14:xfrm>
              <a:off x="3683469" y="5852109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9A88831-735B-4B04-98B0-C18D66A555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5469" y="5834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DDD57C-0235-00E1-1BA5-C31EB2070250}"/>
                  </a:ext>
                </a:extLst>
              </p14:cNvPr>
              <p14:cNvContentPartPr/>
              <p14:nvPr/>
            </p14:nvContentPartPr>
            <p14:xfrm>
              <a:off x="-1515291" y="307002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DDD57C-0235-00E1-1BA5-C31EB20702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533291" y="305202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94F5F39-A18E-3A38-8729-E9F4C81DFEC9}"/>
                  </a:ext>
                </a:extLst>
              </p14:cNvPr>
              <p14:cNvContentPartPr/>
              <p14:nvPr/>
            </p14:nvContentPartPr>
            <p14:xfrm>
              <a:off x="-1724451" y="235110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94F5F39-A18E-3A38-8729-E9F4C81DFEC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42451" y="2333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FF8297D-8A90-BEC8-01C3-F741E49D23B1}"/>
                  </a:ext>
                </a:extLst>
              </p14:cNvPr>
              <p14:cNvContentPartPr/>
              <p14:nvPr/>
            </p14:nvContentPartPr>
            <p14:xfrm>
              <a:off x="-1724451" y="23511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FF8297D-8A90-BEC8-01C3-F741E49D23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742451" y="2333109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E82CFFB-3DB9-F36A-14FA-09C22BCF6541}"/>
                  </a:ext>
                </a:extLst>
              </p14:cNvPr>
              <p14:cNvContentPartPr/>
              <p14:nvPr/>
            </p14:nvContentPartPr>
            <p14:xfrm>
              <a:off x="-1410891" y="3030069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E82CFFB-3DB9-F36A-14FA-09C22BCF65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28891" y="3012069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Arc 1">
            <a:extLst>
              <a:ext uri="{FF2B5EF4-FFF2-40B4-BE49-F238E27FC236}">
                <a16:creationId xmlns:a16="http://schemas.microsoft.com/office/drawing/2014/main" id="{F569B52A-F557-F54B-E24F-391F7BB7AD09}"/>
              </a:ext>
            </a:extLst>
          </p:cNvPr>
          <p:cNvSpPr/>
          <p:nvPr/>
        </p:nvSpPr>
        <p:spPr>
          <a:xfrm rot="749543" flipV="1">
            <a:off x="2516054" y="3689045"/>
            <a:ext cx="2746467" cy="1732015"/>
          </a:xfrm>
          <a:prstGeom prst="arc">
            <a:avLst/>
          </a:prstGeom>
          <a:noFill/>
          <a:ln w="76200">
            <a:solidFill>
              <a:srgbClr val="962902"/>
            </a:solidFill>
            <a:prstDash val="sys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42AAA-BF3E-BD1A-4D6C-A0878E9EC46F}"/>
              </a:ext>
            </a:extLst>
          </p:cNvPr>
          <p:cNvSpPr txBox="1"/>
          <p:nvPr/>
        </p:nvSpPr>
        <p:spPr>
          <a:xfrm>
            <a:off x="12466320" y="853829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Joseph</a:t>
            </a:r>
          </a:p>
        </p:txBody>
      </p:sp>
    </p:spTree>
    <p:extLst>
      <p:ext uri="{BB962C8B-B14F-4D97-AF65-F5344CB8AC3E}">
        <p14:creationId xmlns:p14="http://schemas.microsoft.com/office/powerpoint/2010/main" val="40801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Location of Places—Joseph to Moses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491026" y="4290718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3BED5597-59AE-79B3-2991-12CF1F5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341"/>
            <a:ext cx="9015413" cy="6765403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8AE3C-B85A-95BC-E875-9B9C59CE0C74}"/>
              </a:ext>
            </a:extLst>
          </p:cNvPr>
          <p:cNvSpPr txBox="1"/>
          <p:nvPr/>
        </p:nvSpPr>
        <p:spPr>
          <a:xfrm>
            <a:off x="6809538" y="6043916"/>
            <a:ext cx="195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Mt. Sinai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5588-171B-2233-BDB6-504A9F9B594A}"/>
              </a:ext>
            </a:extLst>
          </p:cNvPr>
          <p:cNvSpPr txBox="1"/>
          <p:nvPr/>
        </p:nvSpPr>
        <p:spPr>
          <a:xfrm>
            <a:off x="8671586" y="179175"/>
            <a:ext cx="195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Mount Nebo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ED342-AB2F-E19B-58EC-84AC7DD48C13}"/>
              </a:ext>
            </a:extLst>
          </p:cNvPr>
          <p:cNvSpPr txBox="1"/>
          <p:nvPr/>
        </p:nvSpPr>
        <p:spPr>
          <a:xfrm>
            <a:off x="6857626" y="1872489"/>
            <a:ext cx="30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Kadesh-Barnea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9EC2E-8C6C-1FB2-869E-F718C491D476}"/>
              </a:ext>
            </a:extLst>
          </p:cNvPr>
          <p:cNvSpPr txBox="1"/>
          <p:nvPr/>
        </p:nvSpPr>
        <p:spPr>
          <a:xfrm>
            <a:off x="1615606" y="25837"/>
            <a:ext cx="9024259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Moses and Joshua to Mt. Sinai to Canaan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259371-09DF-3F3C-99F0-8FE545CF7E22}"/>
              </a:ext>
            </a:extLst>
          </p:cNvPr>
          <p:cNvGrpSpPr/>
          <p:nvPr/>
        </p:nvGrpSpPr>
        <p:grpSpPr>
          <a:xfrm>
            <a:off x="9679629" y="326571"/>
            <a:ext cx="39240" cy="26280"/>
            <a:chOff x="9679629" y="326571"/>
            <a:chExt cx="39240" cy="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11E5F9-1FB7-EED7-0AB3-84AE731A32B6}"/>
                    </a:ext>
                  </a:extLst>
                </p14:cNvPr>
                <p14:cNvContentPartPr/>
                <p14:nvPr/>
              </p14:nvContentPartPr>
              <p14:xfrm>
                <a:off x="9718509" y="35249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11E5F9-1FB7-EED7-0AB3-84AE731A32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0509" y="33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AF421E-AA27-FE2F-6C4C-3A26707EC855}"/>
                    </a:ext>
                  </a:extLst>
                </p14:cNvPr>
                <p14:cNvContentPartPr/>
                <p14:nvPr/>
              </p14:nvContentPartPr>
              <p14:xfrm>
                <a:off x="9718509" y="352491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AF421E-AA27-FE2F-6C4C-3A26707EC8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0509" y="33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055EF0-C1C4-9DCB-5FF5-D5470E8378EC}"/>
                    </a:ext>
                  </a:extLst>
                </p14:cNvPr>
                <p14:cNvContentPartPr/>
                <p14:nvPr/>
              </p14:nvContentPartPr>
              <p14:xfrm>
                <a:off x="9679629" y="326571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055EF0-C1C4-9DCB-5FF5-D5470E837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1629" y="3085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0D719B-3A7A-EE45-B318-4D8B32E11DA6}"/>
                  </a:ext>
                </a:extLst>
              </p14:cNvPr>
              <p14:cNvContentPartPr/>
              <p14:nvPr/>
            </p14:nvContentPartPr>
            <p14:xfrm>
              <a:off x="-1319451" y="875211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0D719B-3A7A-EE45-B318-4D8B32E11D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37451" y="85721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FD4C1F8-2CF0-B695-83C5-EC427F55E6EF}"/>
                  </a:ext>
                </a:extLst>
              </p14:cNvPr>
              <p14:cNvContentPartPr/>
              <p14:nvPr/>
            </p14:nvContentPartPr>
            <p14:xfrm>
              <a:off x="-3030891" y="704931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FD4C1F8-2CF0-B695-83C5-EC427F55E6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48891" y="68693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57DD994-42B4-A757-5652-C52A34BB2499}"/>
              </a:ext>
            </a:extLst>
          </p:cNvPr>
          <p:cNvSpPr txBox="1"/>
          <p:nvPr/>
        </p:nvSpPr>
        <p:spPr>
          <a:xfrm rot="1878002">
            <a:off x="7268581" y="2623500"/>
            <a:ext cx="27301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Forty Years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Wandering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B72AD8-7E50-8982-01CF-A4A6502E0FDD}"/>
              </a:ext>
            </a:extLst>
          </p:cNvPr>
          <p:cNvSpPr txBox="1"/>
          <p:nvPr/>
        </p:nvSpPr>
        <p:spPr>
          <a:xfrm>
            <a:off x="2006938" y="1659126"/>
            <a:ext cx="301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EGYPT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7FC7C-A83F-6607-35EF-09EE310E832F}"/>
              </a:ext>
            </a:extLst>
          </p:cNvPr>
          <p:cNvGrpSpPr/>
          <p:nvPr/>
        </p:nvGrpSpPr>
        <p:grpSpPr>
          <a:xfrm>
            <a:off x="3817314" y="2085234"/>
            <a:ext cx="4475880" cy="4235400"/>
            <a:chOff x="3817314" y="2085234"/>
            <a:chExt cx="4475880" cy="42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C814C4-2991-1DD0-B167-9DEFE15BFEE7}"/>
                    </a:ext>
                  </a:extLst>
                </p14:cNvPr>
                <p14:cNvContentPartPr/>
                <p14:nvPr/>
              </p14:nvContentPartPr>
              <p14:xfrm>
                <a:off x="3817314" y="2085234"/>
                <a:ext cx="3751560" cy="422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C814C4-2991-1DD0-B167-9DEFE15BFE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9314" y="2067234"/>
                  <a:ext cx="3787200" cy="42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8DAF6E-3254-2F6D-5AFE-4D9955E5237E}"/>
                    </a:ext>
                  </a:extLst>
                </p14:cNvPr>
                <p14:cNvContentPartPr/>
                <p14:nvPr/>
              </p14:nvContentPartPr>
              <p14:xfrm>
                <a:off x="7587594" y="6320274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8DAF6E-3254-2F6D-5AFE-4D9955E523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959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62068E-29B7-6555-D81D-5F3CE051C5DE}"/>
                    </a:ext>
                  </a:extLst>
                </p14:cNvPr>
                <p14:cNvContentPartPr/>
                <p14:nvPr/>
              </p14:nvContentPartPr>
              <p14:xfrm>
                <a:off x="7587594" y="6320274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62068E-29B7-6555-D81D-5F3CE051C5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959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046A6C-1642-B9C0-2B7D-DFFFE0A82D4E}"/>
                    </a:ext>
                  </a:extLst>
                </p14:cNvPr>
                <p14:cNvContentPartPr/>
                <p14:nvPr/>
              </p14:nvContentPartPr>
              <p14:xfrm>
                <a:off x="7617834" y="2197914"/>
                <a:ext cx="675360" cy="4103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046A6C-1642-B9C0-2B7D-DFFFE0A82D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599834" y="2179914"/>
                  <a:ext cx="711000" cy="41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A85C7B-6DCB-9403-9505-D9D5E54396DE}"/>
                    </a:ext>
                  </a:extLst>
                </p14:cNvPr>
                <p14:cNvContentPartPr/>
                <p14:nvPr/>
              </p14:nvContentPartPr>
              <p14:xfrm>
                <a:off x="7699914" y="6320274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A85C7B-6DCB-9403-9505-D9D5E54396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8191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8393B3-C6D8-630C-1007-4F044C6E17E7}"/>
              </a:ext>
            </a:extLst>
          </p:cNvPr>
          <p:cNvGrpSpPr/>
          <p:nvPr/>
        </p:nvGrpSpPr>
        <p:grpSpPr>
          <a:xfrm>
            <a:off x="9351954" y="3047874"/>
            <a:ext cx="128880" cy="176400"/>
            <a:chOff x="9351954" y="3047874"/>
            <a:chExt cx="12888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CE1937D-FABF-F522-CC9D-3D7122C386DE}"/>
                    </a:ext>
                  </a:extLst>
                </p14:cNvPr>
                <p14:cNvContentPartPr/>
                <p14:nvPr/>
              </p14:nvContentPartPr>
              <p14:xfrm>
                <a:off x="9480474" y="3223914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CE1937D-FABF-F522-CC9D-3D7122C386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2474" y="3205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368C4A-7CF1-69D7-9F94-4ABF90047656}"/>
                    </a:ext>
                  </a:extLst>
                </p14:cNvPr>
                <p14:cNvContentPartPr/>
                <p14:nvPr/>
              </p14:nvContentPartPr>
              <p14:xfrm>
                <a:off x="9480474" y="3223914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368C4A-7CF1-69D7-9F94-4ABF900476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2474" y="3205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614D8D-7B45-B6C8-201E-CB60DE7B00A1}"/>
                    </a:ext>
                  </a:extLst>
                </p14:cNvPr>
                <p14:cNvContentPartPr/>
                <p14:nvPr/>
              </p14:nvContentPartPr>
              <p14:xfrm>
                <a:off x="9464634" y="3128514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614D8D-7B45-B6C8-201E-CB60DE7B00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46634" y="31105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A23B97-EA59-9798-EFCC-5F42782E2DCC}"/>
                    </a:ext>
                  </a:extLst>
                </p14:cNvPr>
                <p14:cNvContentPartPr/>
                <p14:nvPr/>
              </p14:nvContentPartPr>
              <p14:xfrm>
                <a:off x="9351954" y="3047874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A23B97-EA59-9798-EFCC-5F42782E2D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33954" y="30298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2EFEC4-5D2F-BA10-2350-56F9BDF4920C}"/>
                  </a:ext>
                </a:extLst>
              </p14:cNvPr>
              <p14:cNvContentPartPr/>
              <p14:nvPr/>
            </p14:nvContentPartPr>
            <p14:xfrm>
              <a:off x="-3898566" y="15718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2EFEC4-5D2F-BA10-2350-56F9BDF492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6566" y="15538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287150B-2C87-490E-38A1-820E9E4CBA13}"/>
                  </a:ext>
                </a:extLst>
              </p14:cNvPr>
              <p14:cNvContentPartPr/>
              <p14:nvPr/>
            </p14:nvContentPartPr>
            <p14:xfrm>
              <a:off x="-3898566" y="157187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287150B-2C87-490E-38A1-820E9E4CBA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6566" y="155387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7656725-0366-5CF8-45E2-0DC088C096A9}"/>
              </a:ext>
            </a:extLst>
          </p:cNvPr>
          <p:cNvGrpSpPr/>
          <p:nvPr/>
        </p:nvGrpSpPr>
        <p:grpSpPr>
          <a:xfrm>
            <a:off x="8966754" y="2951034"/>
            <a:ext cx="360" cy="360"/>
            <a:chOff x="8966754" y="295103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B849CB-B7AD-3A97-DBEA-4CF887D7588D}"/>
                    </a:ext>
                  </a:extLst>
                </p14:cNvPr>
                <p14:cNvContentPartPr/>
                <p14:nvPr/>
              </p14:nvContentPartPr>
              <p14:xfrm>
                <a:off x="8966754" y="2951034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B849CB-B7AD-3A97-DBEA-4CF887D758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8754" y="293303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69D2DB-1075-F282-0923-0361D25F99F8}"/>
                    </a:ext>
                  </a:extLst>
                </p14:cNvPr>
                <p14:cNvContentPartPr/>
                <p14:nvPr/>
              </p14:nvContentPartPr>
              <p14:xfrm>
                <a:off x="8966754" y="2951034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69D2DB-1075-F282-0923-0361D25F99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8754" y="293303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8917E4C-DF6F-80EC-55D6-1848187172D4}"/>
                  </a:ext>
                </a:extLst>
              </p14:cNvPr>
              <p14:cNvContentPartPr/>
              <p14:nvPr/>
            </p14:nvContentPartPr>
            <p14:xfrm>
              <a:off x="8598834" y="285563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8917E4C-DF6F-80EC-55D6-1848187172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834" y="283763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9BDBF71-6319-8053-BAEE-43DFE017A07E}"/>
                  </a:ext>
                </a:extLst>
              </p14:cNvPr>
              <p14:cNvContentPartPr/>
              <p14:nvPr/>
            </p14:nvContentPartPr>
            <p14:xfrm>
              <a:off x="8871354" y="364079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9BDBF71-6319-8053-BAEE-43DFE017A0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354" y="36227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4560336-B051-3F1C-4C02-607F1ECC814F}"/>
                  </a:ext>
                </a:extLst>
              </p14:cNvPr>
              <p14:cNvContentPartPr/>
              <p14:nvPr/>
            </p14:nvContentPartPr>
            <p14:xfrm>
              <a:off x="-3272526" y="-801966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4560336-B051-3F1C-4C02-607F1ECC81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90526" y="-8199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3640B2-338D-0E5E-BEE2-603131E3D965}"/>
                  </a:ext>
                </a:extLst>
              </p14:cNvPr>
              <p14:cNvContentPartPr/>
              <p14:nvPr/>
            </p14:nvContentPartPr>
            <p14:xfrm>
              <a:off x="13299354" y="31443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3640B2-338D-0E5E-BEE2-603131E3D9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81354" y="31263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D0AE3D5-2FC9-C0F0-EEE7-D5B1E49ECEC8}"/>
                  </a:ext>
                </a:extLst>
              </p14:cNvPr>
              <p14:cNvContentPartPr/>
              <p14:nvPr/>
            </p14:nvContentPartPr>
            <p14:xfrm>
              <a:off x="9223794" y="320807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D0AE3D5-2FC9-C0F0-EEE7-D5B1E49ECE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5794" y="31900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98E026-6B1E-D5B1-1DCF-C8C1FF0E38E0}"/>
                  </a:ext>
                </a:extLst>
              </p14:cNvPr>
              <p14:cNvContentPartPr/>
              <p14:nvPr/>
            </p14:nvContentPartPr>
            <p14:xfrm>
              <a:off x="9095274" y="2919354"/>
              <a:ext cx="37800" cy="53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98E026-6B1E-D5B1-1DCF-C8C1FF0E38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77444" y="2901354"/>
                <a:ext cx="73104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6515595-5F4C-DFEF-5D2E-F92F44A50B5A}"/>
                  </a:ext>
                </a:extLst>
              </p14:cNvPr>
              <p14:cNvContentPartPr/>
              <p14:nvPr/>
            </p14:nvContentPartPr>
            <p14:xfrm>
              <a:off x="-3994326" y="6571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6515595-5F4C-DFEF-5D2E-F92F44A50B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12326" y="6391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78D8FC-89F9-1FF9-FABE-F7BFE839DAC8}"/>
                  </a:ext>
                </a:extLst>
              </p14:cNvPr>
              <p14:cNvContentPartPr/>
              <p14:nvPr/>
            </p14:nvContentPartPr>
            <p14:xfrm>
              <a:off x="-3994326" y="6571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78D8FC-89F9-1FF9-FABE-F7BFE839DA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12326" y="6391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B2EFD33-BBEC-DAD0-A3D0-613ED0886142}"/>
                  </a:ext>
                </a:extLst>
              </p14:cNvPr>
              <p14:cNvContentPartPr/>
              <p14:nvPr/>
            </p14:nvContentPartPr>
            <p14:xfrm>
              <a:off x="-4428126" y="-80526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B2EFD33-BBEC-DAD0-A3D0-613ED08861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446126" y="-9852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1D97C6-B3D0-C3A0-092A-0042998B94E3}"/>
                  </a:ext>
                </a:extLst>
              </p14:cNvPr>
              <p14:cNvContentPartPr/>
              <p14:nvPr/>
            </p14:nvContentPartPr>
            <p14:xfrm>
              <a:off x="-4283766" y="43319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1D97C6-B3D0-C3A0-092A-0042998B94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301766" y="4151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7BC9AA-1974-520C-4D7A-82F53D7ACCAF}"/>
                  </a:ext>
                </a:extLst>
              </p14:cNvPr>
              <p14:cNvContentPartPr/>
              <p14:nvPr/>
            </p14:nvContentPartPr>
            <p14:xfrm>
              <a:off x="-5550606" y="19235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7BC9AA-1974-520C-4D7A-82F53D7ACC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68606" y="1743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18F96D6-6C93-44B9-1DD6-9F8388424EB8}"/>
                  </a:ext>
                </a:extLst>
              </p14:cNvPr>
              <p14:cNvContentPartPr/>
              <p14:nvPr/>
            </p14:nvContentPartPr>
            <p14:xfrm>
              <a:off x="11526714" y="1340394"/>
              <a:ext cx="742320" cy="404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18F96D6-6C93-44B9-1DD6-9F8388424EB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518074" y="1331394"/>
                <a:ext cx="7599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8133F3F-3169-7EC5-7D87-B4502752CA06}"/>
                  </a:ext>
                </a:extLst>
              </p14:cNvPr>
              <p14:cNvContentPartPr/>
              <p14:nvPr/>
            </p14:nvContentPartPr>
            <p14:xfrm>
              <a:off x="13150674" y="4762914"/>
              <a:ext cx="19800" cy="20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8133F3F-3169-7EC5-7D87-B4502752CA0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141674" y="4754274"/>
                <a:ext cx="3744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106EE1-833C-A60F-B379-A57DC59F046E}"/>
                  </a:ext>
                </a:extLst>
              </p14:cNvPr>
              <p14:cNvContentPartPr/>
              <p14:nvPr/>
            </p14:nvContentPartPr>
            <p14:xfrm>
              <a:off x="14582394" y="357234"/>
              <a:ext cx="84240" cy="2527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106EE1-833C-A60F-B379-A57DC59F046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4573754" y="348594"/>
                <a:ext cx="1018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7E4EDB5-74B4-B9A9-B43C-F107BDE33D60}"/>
                  </a:ext>
                </a:extLst>
              </p14:cNvPr>
              <p14:cNvContentPartPr/>
              <p14:nvPr/>
            </p14:nvContentPartPr>
            <p14:xfrm>
              <a:off x="-3337326" y="91379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7E4EDB5-74B4-B9A9-B43C-F107BDE33D6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3346326" y="905154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A1AAF4D6-5046-B98F-8EAF-B9224B5602A0}"/>
              </a:ext>
            </a:extLst>
          </p:cNvPr>
          <p:cNvGrpSpPr/>
          <p:nvPr/>
        </p:nvGrpSpPr>
        <p:grpSpPr>
          <a:xfrm>
            <a:off x="8341794" y="417354"/>
            <a:ext cx="1862280" cy="3543480"/>
            <a:chOff x="8341794" y="417354"/>
            <a:chExt cx="1862280" cy="354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2ADD58C-4B22-3EDF-35F4-CBE4CA82BB14}"/>
                    </a:ext>
                  </a:extLst>
                </p14:cNvPr>
                <p14:cNvContentPartPr/>
                <p14:nvPr/>
              </p14:nvContentPartPr>
              <p14:xfrm>
                <a:off x="8341794" y="428514"/>
                <a:ext cx="1862280" cy="3532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2ADD58C-4B22-3EDF-35F4-CBE4CA82BB1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33154" y="419874"/>
                  <a:ext cx="1879920" cy="354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350F9AE-0022-AB10-D827-69731D46E1BB}"/>
                    </a:ext>
                  </a:extLst>
                </p14:cNvPr>
                <p14:cNvContentPartPr/>
                <p14:nvPr/>
              </p14:nvContentPartPr>
              <p14:xfrm>
                <a:off x="9752994" y="417354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350F9AE-0022-AB10-D827-69731D46E1B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4354" y="40835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58726AA-C61B-FCE6-A21B-A974D04FEA71}"/>
                  </a:ext>
                </a:extLst>
              </p14:cNvPr>
              <p14:cNvContentPartPr/>
              <p14:nvPr/>
            </p14:nvContentPartPr>
            <p14:xfrm>
              <a:off x="-4171446" y="641274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58726AA-C61B-FCE6-A21B-A974D04FEA71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4180086" y="6322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5378F7C-F13E-E273-92B0-4FCA30D61DB9}"/>
                  </a:ext>
                </a:extLst>
              </p14:cNvPr>
              <p14:cNvContentPartPr/>
              <p14:nvPr/>
            </p14:nvContentPartPr>
            <p14:xfrm>
              <a:off x="-3594006" y="401514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5378F7C-F13E-E273-92B0-4FCA30D61DB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3603006" y="39251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A978B21-4D40-9A48-39AD-E1532C8DE594}"/>
                  </a:ext>
                </a:extLst>
              </p14:cNvPr>
              <p14:cNvContentPartPr/>
              <p14:nvPr/>
            </p14:nvContentPartPr>
            <p14:xfrm>
              <a:off x="-2903526" y="256074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A978B21-4D40-9A48-39AD-E1532C8DE594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-2912166" y="24707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1257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DF640-E7CB-3A95-5199-653A72ED2786}"/>
              </a:ext>
            </a:extLst>
          </p:cNvPr>
          <p:cNvSpPr txBox="1"/>
          <p:nvPr/>
        </p:nvSpPr>
        <p:spPr>
          <a:xfrm>
            <a:off x="117567" y="78377"/>
            <a:ext cx="11978640" cy="6675120"/>
          </a:xfrm>
          <a:prstGeom prst="rect">
            <a:avLst/>
          </a:prstGeom>
          <a:solidFill>
            <a:schemeClr val="tx1"/>
          </a:solidFill>
          <a:ln w="3048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B0F0"/>
                </a:solidFill>
              </a:ln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119B2-ADB2-8D5F-66BC-356D3C542AAC}"/>
              </a:ext>
            </a:extLst>
          </p:cNvPr>
          <p:cNvSpPr txBox="1"/>
          <p:nvPr/>
        </p:nvSpPr>
        <p:spPr>
          <a:xfrm>
            <a:off x="5179423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text here</a:t>
            </a:r>
          </a:p>
        </p:txBody>
      </p:sp>
      <p:pic>
        <p:nvPicPr>
          <p:cNvPr id="3" name="Picture 6" descr="Sinai_Mts_SS32941786.jpg">
            <a:extLst>
              <a:ext uri="{FF2B5EF4-FFF2-40B4-BE49-F238E27FC236}">
                <a16:creationId xmlns:a16="http://schemas.microsoft.com/office/drawing/2014/main" id="{6E68CFFA-2249-3C75-76CC-A7CAD5BF3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" b="7256"/>
          <a:stretch>
            <a:fillRect/>
          </a:stretch>
        </p:blipFill>
        <p:spPr bwMode="auto">
          <a:xfrm>
            <a:off x="509451" y="463052"/>
            <a:ext cx="11295000" cy="34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A41B36-217B-8BCA-64BA-B6821ED3A2E9}"/>
              </a:ext>
            </a:extLst>
          </p:cNvPr>
          <p:cNvSpPr txBox="1"/>
          <p:nvPr/>
        </p:nvSpPr>
        <p:spPr>
          <a:xfrm>
            <a:off x="979714" y="3905787"/>
            <a:ext cx="1033272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Four Events in the Year Spent at Mt. Sinai</a:t>
            </a:r>
          </a:p>
          <a:p>
            <a:pPr marL="1489075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Receiving the Ten Commandments</a:t>
            </a:r>
          </a:p>
          <a:p>
            <a:pPr marL="1489075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The Golden Calf</a:t>
            </a:r>
          </a:p>
          <a:p>
            <a:pPr marL="1489075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FF00"/>
                </a:solidFill>
              </a:rPr>
              <a:t>Building of the Tabernacle</a:t>
            </a:r>
          </a:p>
          <a:p>
            <a:pPr marL="1489075" indent="-457200">
              <a:buFont typeface="Arial" panose="020B0604020202020204" pitchFamily="34" charset="0"/>
              <a:buChar char="•"/>
              <a:tabLst>
                <a:tab pos="6230938" algn="l"/>
              </a:tabLst>
            </a:pPr>
            <a:r>
              <a:rPr lang="en-US" sz="2800" b="1" dirty="0">
                <a:solidFill>
                  <a:srgbClr val="FFFF00"/>
                </a:solidFill>
              </a:rPr>
              <a:t>Numbering of the People</a:t>
            </a:r>
          </a:p>
        </p:txBody>
      </p:sp>
    </p:spTree>
    <p:extLst>
      <p:ext uri="{BB962C8B-B14F-4D97-AF65-F5344CB8AC3E}">
        <p14:creationId xmlns:p14="http://schemas.microsoft.com/office/powerpoint/2010/main" val="187847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Location of Places—Joseph to Moses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491026" y="4290718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pic>
        <p:nvPicPr>
          <p:cNvPr id="6" name="Picture 25" descr="312X_Exodus_Base Map-THEN.jpg">
            <a:extLst>
              <a:ext uri="{FF2B5EF4-FFF2-40B4-BE49-F238E27FC236}">
                <a16:creationId xmlns:a16="http://schemas.microsoft.com/office/drawing/2014/main" id="{3BED5597-59AE-79B3-2991-12CF1F5E6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40341"/>
            <a:ext cx="9015413" cy="6765403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E8AE3C-B85A-95BC-E875-9B9C59CE0C74}"/>
              </a:ext>
            </a:extLst>
          </p:cNvPr>
          <p:cNvSpPr txBox="1"/>
          <p:nvPr/>
        </p:nvSpPr>
        <p:spPr>
          <a:xfrm>
            <a:off x="6809538" y="6043916"/>
            <a:ext cx="1951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Mt. Sinai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5C5588-171B-2233-BDB6-504A9F9B594A}"/>
              </a:ext>
            </a:extLst>
          </p:cNvPr>
          <p:cNvSpPr txBox="1"/>
          <p:nvPr/>
        </p:nvSpPr>
        <p:spPr>
          <a:xfrm>
            <a:off x="8671586" y="179175"/>
            <a:ext cx="195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Mount Nebo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ED342-AB2F-E19B-58EC-84AC7DD48C13}"/>
              </a:ext>
            </a:extLst>
          </p:cNvPr>
          <p:cNvSpPr txBox="1"/>
          <p:nvPr/>
        </p:nvSpPr>
        <p:spPr>
          <a:xfrm>
            <a:off x="6857626" y="1872489"/>
            <a:ext cx="3013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Kadesh-Barnea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B9EC2E-8C6C-1FB2-869E-F718C491D476}"/>
              </a:ext>
            </a:extLst>
          </p:cNvPr>
          <p:cNvSpPr txBox="1"/>
          <p:nvPr/>
        </p:nvSpPr>
        <p:spPr>
          <a:xfrm>
            <a:off x="1643741" y="96177"/>
            <a:ext cx="6389197" cy="6463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Moses to Mt. Sinai to Canaan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259371-09DF-3F3C-99F0-8FE545CF7E22}"/>
              </a:ext>
            </a:extLst>
          </p:cNvPr>
          <p:cNvGrpSpPr/>
          <p:nvPr/>
        </p:nvGrpSpPr>
        <p:grpSpPr>
          <a:xfrm>
            <a:off x="9679629" y="326571"/>
            <a:ext cx="39240" cy="26280"/>
            <a:chOff x="9679629" y="326571"/>
            <a:chExt cx="39240" cy="2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711E5F9-1FB7-EED7-0AB3-84AE731A32B6}"/>
                    </a:ext>
                  </a:extLst>
                </p14:cNvPr>
                <p14:cNvContentPartPr/>
                <p14:nvPr/>
              </p14:nvContentPartPr>
              <p14:xfrm>
                <a:off x="9718509" y="352491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711E5F9-1FB7-EED7-0AB3-84AE731A32B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0509" y="33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5AF421E-AA27-FE2F-6C4C-3A26707EC855}"/>
                    </a:ext>
                  </a:extLst>
                </p14:cNvPr>
                <p14:cNvContentPartPr/>
                <p14:nvPr/>
              </p14:nvContentPartPr>
              <p14:xfrm>
                <a:off x="9718509" y="352491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5AF421E-AA27-FE2F-6C4C-3A26707EC85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00509" y="33449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3055EF0-C1C4-9DCB-5FF5-D5470E8378EC}"/>
                    </a:ext>
                  </a:extLst>
                </p14:cNvPr>
                <p14:cNvContentPartPr/>
                <p14:nvPr/>
              </p14:nvContentPartPr>
              <p14:xfrm>
                <a:off x="9679629" y="326571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3055EF0-C1C4-9DCB-5FF5-D5470E837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661629" y="308571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90D719B-3A7A-EE45-B318-4D8B32E11DA6}"/>
                  </a:ext>
                </a:extLst>
              </p14:cNvPr>
              <p14:cNvContentPartPr/>
              <p14:nvPr/>
            </p14:nvContentPartPr>
            <p14:xfrm>
              <a:off x="-1319451" y="875211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90D719B-3A7A-EE45-B318-4D8B32E11D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337091" y="857571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FD4C1F8-2CF0-B695-83C5-EC427F55E6EF}"/>
                  </a:ext>
                </a:extLst>
              </p14:cNvPr>
              <p14:cNvContentPartPr/>
              <p14:nvPr/>
            </p14:nvContentPartPr>
            <p14:xfrm>
              <a:off x="-3030891" y="704931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FD4C1F8-2CF0-B695-83C5-EC427F55E6E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048891" y="687291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257DD994-42B4-A757-5652-C52A34BB2499}"/>
              </a:ext>
            </a:extLst>
          </p:cNvPr>
          <p:cNvSpPr txBox="1"/>
          <p:nvPr/>
        </p:nvSpPr>
        <p:spPr>
          <a:xfrm rot="1878002">
            <a:off x="7268581" y="2623500"/>
            <a:ext cx="27301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Forty Years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Wandering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B72AD8-7E50-8982-01CF-A4A6502E0FDD}"/>
              </a:ext>
            </a:extLst>
          </p:cNvPr>
          <p:cNvSpPr txBox="1"/>
          <p:nvPr/>
        </p:nvSpPr>
        <p:spPr>
          <a:xfrm>
            <a:off x="2006938" y="1659126"/>
            <a:ext cx="301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EGYPT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47FC7C-A83F-6607-35EF-09EE310E832F}"/>
              </a:ext>
            </a:extLst>
          </p:cNvPr>
          <p:cNvGrpSpPr/>
          <p:nvPr/>
        </p:nvGrpSpPr>
        <p:grpSpPr>
          <a:xfrm>
            <a:off x="3817314" y="2085234"/>
            <a:ext cx="4475880" cy="4235400"/>
            <a:chOff x="3817314" y="2085234"/>
            <a:chExt cx="4475880" cy="423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2C814C4-2991-1DD0-B167-9DEFE15BFEE7}"/>
                    </a:ext>
                  </a:extLst>
                </p14:cNvPr>
                <p14:cNvContentPartPr/>
                <p14:nvPr/>
              </p14:nvContentPartPr>
              <p14:xfrm>
                <a:off x="3817314" y="2085234"/>
                <a:ext cx="3751560" cy="42271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2C814C4-2991-1DD0-B167-9DEFE15BFEE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99674" y="2067594"/>
                  <a:ext cx="3787200" cy="42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8DAF6E-3254-2F6D-5AFE-4D9955E5237E}"/>
                    </a:ext>
                  </a:extLst>
                </p14:cNvPr>
                <p14:cNvContentPartPr/>
                <p14:nvPr/>
              </p14:nvContentPartPr>
              <p14:xfrm>
                <a:off x="7587594" y="6320274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8DAF6E-3254-2F6D-5AFE-4D9955E523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959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562068E-29B7-6555-D81D-5F3CE051C5DE}"/>
                    </a:ext>
                  </a:extLst>
                </p14:cNvPr>
                <p14:cNvContentPartPr/>
                <p14:nvPr/>
              </p14:nvContentPartPr>
              <p14:xfrm>
                <a:off x="7587594" y="6320274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562068E-29B7-6555-D81D-5F3CE051C5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56959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4046A6C-1642-B9C0-2B7D-DFFFE0A82D4E}"/>
                    </a:ext>
                  </a:extLst>
                </p14:cNvPr>
                <p14:cNvContentPartPr/>
                <p14:nvPr/>
              </p14:nvContentPartPr>
              <p14:xfrm>
                <a:off x="7617834" y="2197914"/>
                <a:ext cx="675360" cy="4103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4046A6C-1642-B9C0-2B7D-DFFFE0A82D4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00194" y="2179914"/>
                  <a:ext cx="711000" cy="413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FA85C7B-6DCB-9403-9505-D9D5E54396DE}"/>
                    </a:ext>
                  </a:extLst>
                </p14:cNvPr>
                <p14:cNvContentPartPr/>
                <p14:nvPr/>
              </p14:nvContentPartPr>
              <p14:xfrm>
                <a:off x="7699914" y="6320274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FA85C7B-6DCB-9403-9505-D9D5E54396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82274" y="63022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8393B3-C6D8-630C-1007-4F044C6E17E7}"/>
              </a:ext>
            </a:extLst>
          </p:cNvPr>
          <p:cNvGrpSpPr/>
          <p:nvPr/>
        </p:nvGrpSpPr>
        <p:grpSpPr>
          <a:xfrm>
            <a:off x="9351954" y="3047874"/>
            <a:ext cx="128880" cy="176400"/>
            <a:chOff x="9351954" y="3047874"/>
            <a:chExt cx="128880" cy="17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CE1937D-FABF-F522-CC9D-3D7122C386DE}"/>
                    </a:ext>
                  </a:extLst>
                </p14:cNvPr>
                <p14:cNvContentPartPr/>
                <p14:nvPr/>
              </p14:nvContentPartPr>
              <p14:xfrm>
                <a:off x="9480474" y="3223914"/>
                <a:ext cx="360" cy="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CE1937D-FABF-F522-CC9D-3D7122C386D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2474" y="3205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7368C4A-7CF1-69D7-9F94-4ABF90047656}"/>
                    </a:ext>
                  </a:extLst>
                </p14:cNvPr>
                <p14:cNvContentPartPr/>
                <p14:nvPr/>
              </p14:nvContentPartPr>
              <p14:xfrm>
                <a:off x="9480474" y="3223914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7368C4A-7CF1-69D7-9F94-4ABF9004765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62474" y="32059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614D8D-7B45-B6C8-201E-CB60DE7B00A1}"/>
                    </a:ext>
                  </a:extLst>
                </p14:cNvPr>
                <p14:cNvContentPartPr/>
                <p14:nvPr/>
              </p14:nvContentPartPr>
              <p14:xfrm>
                <a:off x="9464634" y="3128514"/>
                <a:ext cx="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614D8D-7B45-B6C8-201E-CB60DE7B00A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46634" y="311051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7A23B97-EA59-9798-EFCC-5F42782E2DCC}"/>
                    </a:ext>
                  </a:extLst>
                </p14:cNvPr>
                <p14:cNvContentPartPr/>
                <p14:nvPr/>
              </p14:nvContentPartPr>
              <p14:xfrm>
                <a:off x="9351954" y="3047874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7A23B97-EA59-9798-EFCC-5F42782E2D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334314" y="302987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2EFEC4-5D2F-BA10-2350-56F9BDF4920C}"/>
                  </a:ext>
                </a:extLst>
              </p14:cNvPr>
              <p14:cNvContentPartPr/>
              <p14:nvPr/>
            </p14:nvContentPartPr>
            <p14:xfrm>
              <a:off x="-3898566" y="1571874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2EFEC4-5D2F-BA10-2350-56F9BDF4920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6566" y="15538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287150B-2C87-490E-38A1-820E9E4CBA13}"/>
                  </a:ext>
                </a:extLst>
              </p14:cNvPr>
              <p14:cNvContentPartPr/>
              <p14:nvPr/>
            </p14:nvContentPartPr>
            <p14:xfrm>
              <a:off x="-3898566" y="1571874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287150B-2C87-490E-38A1-820E9E4CBA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16566" y="1553874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37656725-0366-5CF8-45E2-0DC088C096A9}"/>
              </a:ext>
            </a:extLst>
          </p:cNvPr>
          <p:cNvGrpSpPr/>
          <p:nvPr/>
        </p:nvGrpSpPr>
        <p:grpSpPr>
          <a:xfrm>
            <a:off x="8966754" y="2951034"/>
            <a:ext cx="360" cy="360"/>
            <a:chOff x="8966754" y="2951034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4B849CB-B7AD-3A97-DBEA-4CF887D7588D}"/>
                    </a:ext>
                  </a:extLst>
                </p14:cNvPr>
                <p14:cNvContentPartPr/>
                <p14:nvPr/>
              </p14:nvContentPartPr>
              <p14:xfrm>
                <a:off x="8966754" y="2951034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4B849CB-B7AD-3A97-DBEA-4CF887D758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9114" y="293339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369D2DB-1075-F282-0923-0361D25F99F8}"/>
                    </a:ext>
                  </a:extLst>
                </p14:cNvPr>
                <p14:cNvContentPartPr/>
                <p14:nvPr/>
              </p14:nvContentPartPr>
              <p14:xfrm>
                <a:off x="8966754" y="2951034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369D2DB-1075-F282-0923-0361D25F99F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949114" y="293339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8917E4C-DF6F-80EC-55D6-1848187172D4}"/>
                  </a:ext>
                </a:extLst>
              </p14:cNvPr>
              <p14:cNvContentPartPr/>
              <p14:nvPr/>
            </p14:nvContentPartPr>
            <p14:xfrm>
              <a:off x="8598834" y="2855634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8917E4C-DF6F-80EC-55D6-1848187172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580834" y="28379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9BDBF71-6319-8053-BAEE-43DFE017A07E}"/>
                  </a:ext>
                </a:extLst>
              </p14:cNvPr>
              <p14:cNvContentPartPr/>
              <p14:nvPr/>
            </p14:nvContentPartPr>
            <p14:xfrm>
              <a:off x="8871354" y="3640794"/>
              <a:ext cx="3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9BDBF71-6319-8053-BAEE-43DFE017A0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3714" y="36231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4560336-B051-3F1C-4C02-607F1ECC814F}"/>
                  </a:ext>
                </a:extLst>
              </p14:cNvPr>
              <p14:cNvContentPartPr/>
              <p14:nvPr/>
            </p14:nvContentPartPr>
            <p14:xfrm>
              <a:off x="-3272526" y="-801966"/>
              <a:ext cx="36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4560336-B051-3F1C-4C02-607F1ECC81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290526" y="-81960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303640B2-338D-0E5E-BEE2-603131E3D965}"/>
                  </a:ext>
                </a:extLst>
              </p14:cNvPr>
              <p14:cNvContentPartPr/>
              <p14:nvPr/>
            </p14:nvContentPartPr>
            <p14:xfrm>
              <a:off x="13299354" y="3144354"/>
              <a:ext cx="36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303640B2-338D-0E5E-BEE2-603131E3D9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281354" y="312635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D0AE3D5-2FC9-C0F0-EEE7-D5B1E49ECEC8}"/>
                  </a:ext>
                </a:extLst>
              </p14:cNvPr>
              <p14:cNvContentPartPr/>
              <p14:nvPr/>
            </p14:nvContentPartPr>
            <p14:xfrm>
              <a:off x="9223794" y="3208074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D0AE3D5-2FC9-C0F0-EEE7-D5B1E49ECE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05794" y="319007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A598E026-6B1E-D5B1-1DCF-C8C1FF0E38E0}"/>
                  </a:ext>
                </a:extLst>
              </p14:cNvPr>
              <p14:cNvContentPartPr/>
              <p14:nvPr/>
            </p14:nvContentPartPr>
            <p14:xfrm>
              <a:off x="9095274" y="2919354"/>
              <a:ext cx="37800" cy="536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A598E026-6B1E-D5B1-1DCF-C8C1FF0E38E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077274" y="2901354"/>
                <a:ext cx="7344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6515595-5F4C-DFEF-5D2E-F92F44A50B5A}"/>
                  </a:ext>
                </a:extLst>
              </p14:cNvPr>
              <p14:cNvContentPartPr/>
              <p14:nvPr/>
            </p14:nvContentPartPr>
            <p14:xfrm>
              <a:off x="-3994326" y="657114"/>
              <a:ext cx="36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6515595-5F4C-DFEF-5D2E-F92F44A50B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11966" y="6391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A78D8FC-89F9-1FF9-FABE-F7BFE839DAC8}"/>
                  </a:ext>
                </a:extLst>
              </p14:cNvPr>
              <p14:cNvContentPartPr/>
              <p14:nvPr/>
            </p14:nvContentPartPr>
            <p14:xfrm>
              <a:off x="-3994326" y="657114"/>
              <a:ext cx="360" cy="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A78D8FC-89F9-1FF9-FABE-F7BFE839DA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011966" y="63911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B2EFD33-BBEC-DAD0-A3D0-613ED0886142}"/>
                  </a:ext>
                </a:extLst>
              </p14:cNvPr>
              <p14:cNvContentPartPr/>
              <p14:nvPr/>
            </p14:nvContentPartPr>
            <p14:xfrm>
              <a:off x="-4428126" y="-80526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B2EFD33-BBEC-DAD0-A3D0-613ED088614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445766" y="-981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71D97C6-B3D0-C3A0-092A-0042998B94E3}"/>
                  </a:ext>
                </a:extLst>
              </p14:cNvPr>
              <p14:cNvContentPartPr/>
              <p14:nvPr/>
            </p14:nvContentPartPr>
            <p14:xfrm>
              <a:off x="-4283766" y="433194"/>
              <a:ext cx="3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71D97C6-B3D0-C3A0-092A-0042998B94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301766" y="41519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D7BC9AA-1974-520C-4D7A-82F53D7ACCAF}"/>
                  </a:ext>
                </a:extLst>
              </p14:cNvPr>
              <p14:cNvContentPartPr/>
              <p14:nvPr/>
            </p14:nvContentPartPr>
            <p14:xfrm>
              <a:off x="-5550606" y="192354"/>
              <a:ext cx="360" cy="3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D7BC9AA-1974-520C-4D7A-82F53D7ACC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568606" y="174354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840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6FE0F16-963A-35F0-BA6C-9547AB2CF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rgbClr val="FFFFCC"/>
          </a:solidFill>
          <a:ln w="152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7171" name="Freeform 3">
            <a:extLst>
              <a:ext uri="{FF2B5EF4-FFF2-40B4-BE49-F238E27FC236}">
                <a16:creationId xmlns:a16="http://schemas.microsoft.com/office/drawing/2014/main" id="{BEF40639-5410-162A-8CE7-BC22EB96BDFE}"/>
              </a:ext>
            </a:extLst>
          </p:cNvPr>
          <p:cNvSpPr>
            <a:spLocks/>
          </p:cNvSpPr>
          <p:nvPr/>
        </p:nvSpPr>
        <p:spPr bwMode="auto">
          <a:xfrm>
            <a:off x="1581151" y="1795463"/>
            <a:ext cx="3870325" cy="3262312"/>
          </a:xfrm>
          <a:custGeom>
            <a:avLst/>
            <a:gdLst>
              <a:gd name="T0" fmla="*/ 2147483646 w 2438"/>
              <a:gd name="T1" fmla="*/ 2147483646 h 2055"/>
              <a:gd name="T2" fmla="*/ 2147483646 w 2438"/>
              <a:gd name="T3" fmla="*/ 2147483646 h 2055"/>
              <a:gd name="T4" fmla="*/ 2147483646 w 2438"/>
              <a:gd name="T5" fmla="*/ 2147483646 h 2055"/>
              <a:gd name="T6" fmla="*/ 2147483646 w 2438"/>
              <a:gd name="T7" fmla="*/ 2147483646 h 2055"/>
              <a:gd name="T8" fmla="*/ 2147483646 w 2438"/>
              <a:gd name="T9" fmla="*/ 2147483646 h 2055"/>
              <a:gd name="T10" fmla="*/ 2147483646 w 2438"/>
              <a:gd name="T11" fmla="*/ 2147483646 h 2055"/>
              <a:gd name="T12" fmla="*/ 2147483646 w 2438"/>
              <a:gd name="T13" fmla="*/ 2147483646 h 2055"/>
              <a:gd name="T14" fmla="*/ 2147483646 w 2438"/>
              <a:gd name="T15" fmla="*/ 2147483646 h 2055"/>
              <a:gd name="T16" fmla="*/ 2147483646 w 2438"/>
              <a:gd name="T17" fmla="*/ 2147483646 h 2055"/>
              <a:gd name="T18" fmla="*/ 2147483646 w 2438"/>
              <a:gd name="T19" fmla="*/ 2147483646 h 2055"/>
              <a:gd name="T20" fmla="*/ 2147483646 w 2438"/>
              <a:gd name="T21" fmla="*/ 2147483646 h 2055"/>
              <a:gd name="T22" fmla="*/ 2147483646 w 2438"/>
              <a:gd name="T23" fmla="*/ 2147483646 h 2055"/>
              <a:gd name="T24" fmla="*/ 2147483646 w 2438"/>
              <a:gd name="T25" fmla="*/ 2147483646 h 2055"/>
              <a:gd name="T26" fmla="*/ 2147483646 w 2438"/>
              <a:gd name="T27" fmla="*/ 2147483646 h 2055"/>
              <a:gd name="T28" fmla="*/ 2147483646 w 2438"/>
              <a:gd name="T29" fmla="*/ 2147483646 h 2055"/>
              <a:gd name="T30" fmla="*/ 2147483646 w 2438"/>
              <a:gd name="T31" fmla="*/ 2147483646 h 2055"/>
              <a:gd name="T32" fmla="*/ 2147483646 w 2438"/>
              <a:gd name="T33" fmla="*/ 2147483646 h 2055"/>
              <a:gd name="T34" fmla="*/ 2147483646 w 2438"/>
              <a:gd name="T35" fmla="*/ 2147483646 h 2055"/>
              <a:gd name="T36" fmla="*/ 2147483646 w 2438"/>
              <a:gd name="T37" fmla="*/ 2147483646 h 2055"/>
              <a:gd name="T38" fmla="*/ 2147483646 w 2438"/>
              <a:gd name="T39" fmla="*/ 2147483646 h 2055"/>
              <a:gd name="T40" fmla="*/ 2147483646 w 2438"/>
              <a:gd name="T41" fmla="*/ 2147483646 h 2055"/>
              <a:gd name="T42" fmla="*/ 2147483646 w 2438"/>
              <a:gd name="T43" fmla="*/ 2147483646 h 2055"/>
              <a:gd name="T44" fmla="*/ 2147483646 w 2438"/>
              <a:gd name="T45" fmla="*/ 2147483646 h 2055"/>
              <a:gd name="T46" fmla="*/ 2147483646 w 2438"/>
              <a:gd name="T47" fmla="*/ 2147483646 h 2055"/>
              <a:gd name="T48" fmla="*/ 2147483646 w 2438"/>
              <a:gd name="T49" fmla="*/ 2147483646 h 2055"/>
              <a:gd name="T50" fmla="*/ 2147483646 w 2438"/>
              <a:gd name="T51" fmla="*/ 2147483646 h 2055"/>
              <a:gd name="T52" fmla="*/ 2147483646 w 2438"/>
              <a:gd name="T53" fmla="*/ 2147483646 h 2055"/>
              <a:gd name="T54" fmla="*/ 2147483646 w 2438"/>
              <a:gd name="T55" fmla="*/ 2147483646 h 2055"/>
              <a:gd name="T56" fmla="*/ 2147483646 w 2438"/>
              <a:gd name="T57" fmla="*/ 2147483646 h 2055"/>
              <a:gd name="T58" fmla="*/ 2147483646 w 2438"/>
              <a:gd name="T59" fmla="*/ 2147483646 h 2055"/>
              <a:gd name="T60" fmla="*/ 2147483646 w 2438"/>
              <a:gd name="T61" fmla="*/ 2147483646 h 2055"/>
              <a:gd name="T62" fmla="*/ 2147483646 w 2438"/>
              <a:gd name="T63" fmla="*/ 2147483646 h 2055"/>
              <a:gd name="T64" fmla="*/ 2147483646 w 2438"/>
              <a:gd name="T65" fmla="*/ 2147483646 h 2055"/>
              <a:gd name="T66" fmla="*/ 2147483646 w 2438"/>
              <a:gd name="T67" fmla="*/ 2147483646 h 2055"/>
              <a:gd name="T68" fmla="*/ 0 w 2438"/>
              <a:gd name="T69" fmla="*/ 2147483646 h 205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438" h="2055">
                <a:moveTo>
                  <a:pt x="11" y="0"/>
                </a:moveTo>
                <a:cubicBezTo>
                  <a:pt x="20" y="7"/>
                  <a:pt x="34" y="8"/>
                  <a:pt x="42" y="16"/>
                </a:cubicBezTo>
                <a:cubicBezTo>
                  <a:pt x="65" y="39"/>
                  <a:pt x="74" y="77"/>
                  <a:pt x="104" y="94"/>
                </a:cubicBezTo>
                <a:cubicBezTo>
                  <a:pt x="142" y="115"/>
                  <a:pt x="200" y="110"/>
                  <a:pt x="239" y="114"/>
                </a:cubicBezTo>
                <a:cubicBezTo>
                  <a:pt x="336" y="124"/>
                  <a:pt x="394" y="127"/>
                  <a:pt x="509" y="130"/>
                </a:cubicBezTo>
                <a:cubicBezTo>
                  <a:pt x="545" y="154"/>
                  <a:pt x="564" y="168"/>
                  <a:pt x="607" y="182"/>
                </a:cubicBezTo>
                <a:cubicBezTo>
                  <a:pt x="652" y="178"/>
                  <a:pt x="681" y="174"/>
                  <a:pt x="722" y="161"/>
                </a:cubicBezTo>
                <a:cubicBezTo>
                  <a:pt x="795" y="169"/>
                  <a:pt x="869" y="165"/>
                  <a:pt x="940" y="187"/>
                </a:cubicBezTo>
                <a:cubicBezTo>
                  <a:pt x="978" y="185"/>
                  <a:pt x="1016" y="185"/>
                  <a:pt x="1054" y="182"/>
                </a:cubicBezTo>
                <a:cubicBezTo>
                  <a:pt x="1092" y="179"/>
                  <a:pt x="1129" y="164"/>
                  <a:pt x="1168" y="161"/>
                </a:cubicBezTo>
                <a:cubicBezTo>
                  <a:pt x="1178" y="158"/>
                  <a:pt x="1189" y="147"/>
                  <a:pt x="1199" y="151"/>
                </a:cubicBezTo>
                <a:cubicBezTo>
                  <a:pt x="1226" y="161"/>
                  <a:pt x="1245" y="181"/>
                  <a:pt x="1272" y="187"/>
                </a:cubicBezTo>
                <a:cubicBezTo>
                  <a:pt x="1308" y="211"/>
                  <a:pt x="1351" y="196"/>
                  <a:pt x="1391" y="187"/>
                </a:cubicBezTo>
                <a:cubicBezTo>
                  <a:pt x="1410" y="175"/>
                  <a:pt x="1431" y="164"/>
                  <a:pt x="1453" y="161"/>
                </a:cubicBezTo>
                <a:cubicBezTo>
                  <a:pt x="1474" y="158"/>
                  <a:pt x="1516" y="151"/>
                  <a:pt x="1516" y="151"/>
                </a:cubicBezTo>
                <a:cubicBezTo>
                  <a:pt x="1529" y="147"/>
                  <a:pt x="1545" y="147"/>
                  <a:pt x="1557" y="140"/>
                </a:cubicBezTo>
                <a:cubicBezTo>
                  <a:pt x="1562" y="137"/>
                  <a:pt x="1562" y="129"/>
                  <a:pt x="1567" y="125"/>
                </a:cubicBezTo>
                <a:cubicBezTo>
                  <a:pt x="1576" y="118"/>
                  <a:pt x="1588" y="117"/>
                  <a:pt x="1599" y="114"/>
                </a:cubicBezTo>
                <a:cubicBezTo>
                  <a:pt x="1630" y="107"/>
                  <a:pt x="1662" y="104"/>
                  <a:pt x="1692" y="94"/>
                </a:cubicBezTo>
                <a:cubicBezTo>
                  <a:pt x="1716" y="68"/>
                  <a:pt x="1746" y="50"/>
                  <a:pt x="1780" y="42"/>
                </a:cubicBezTo>
                <a:cubicBezTo>
                  <a:pt x="1842" y="45"/>
                  <a:pt x="1873" y="47"/>
                  <a:pt x="1926" y="57"/>
                </a:cubicBezTo>
                <a:cubicBezTo>
                  <a:pt x="1948" y="66"/>
                  <a:pt x="1970" y="73"/>
                  <a:pt x="1993" y="78"/>
                </a:cubicBezTo>
                <a:cubicBezTo>
                  <a:pt x="2040" y="76"/>
                  <a:pt x="2086" y="76"/>
                  <a:pt x="2133" y="73"/>
                </a:cubicBezTo>
                <a:cubicBezTo>
                  <a:pt x="2156" y="72"/>
                  <a:pt x="2156" y="57"/>
                  <a:pt x="2169" y="37"/>
                </a:cubicBezTo>
                <a:cubicBezTo>
                  <a:pt x="2175" y="27"/>
                  <a:pt x="2191" y="27"/>
                  <a:pt x="2201" y="21"/>
                </a:cubicBezTo>
                <a:cubicBezTo>
                  <a:pt x="2228" y="23"/>
                  <a:pt x="2319" y="29"/>
                  <a:pt x="2341" y="37"/>
                </a:cubicBezTo>
                <a:cubicBezTo>
                  <a:pt x="2369" y="47"/>
                  <a:pt x="2365" y="74"/>
                  <a:pt x="2393" y="83"/>
                </a:cubicBezTo>
                <a:cubicBezTo>
                  <a:pt x="2410" y="102"/>
                  <a:pt x="2401" y="89"/>
                  <a:pt x="2413" y="125"/>
                </a:cubicBezTo>
                <a:cubicBezTo>
                  <a:pt x="2415" y="130"/>
                  <a:pt x="2418" y="140"/>
                  <a:pt x="2418" y="140"/>
                </a:cubicBezTo>
                <a:cubicBezTo>
                  <a:pt x="2416" y="214"/>
                  <a:pt x="2438" y="340"/>
                  <a:pt x="2387" y="410"/>
                </a:cubicBezTo>
                <a:cubicBezTo>
                  <a:pt x="2383" y="449"/>
                  <a:pt x="2390" y="504"/>
                  <a:pt x="2346" y="519"/>
                </a:cubicBezTo>
                <a:cubicBezTo>
                  <a:pt x="2333" y="532"/>
                  <a:pt x="2320" y="539"/>
                  <a:pt x="2310" y="555"/>
                </a:cubicBezTo>
                <a:cubicBezTo>
                  <a:pt x="2302" y="751"/>
                  <a:pt x="2315" y="650"/>
                  <a:pt x="2289" y="732"/>
                </a:cubicBezTo>
                <a:cubicBezTo>
                  <a:pt x="2294" y="769"/>
                  <a:pt x="2299" y="766"/>
                  <a:pt x="2310" y="794"/>
                </a:cubicBezTo>
                <a:cubicBezTo>
                  <a:pt x="2311" y="798"/>
                  <a:pt x="2316" y="838"/>
                  <a:pt x="2320" y="846"/>
                </a:cubicBezTo>
                <a:cubicBezTo>
                  <a:pt x="2329" y="866"/>
                  <a:pt x="2339" y="877"/>
                  <a:pt x="2346" y="898"/>
                </a:cubicBezTo>
                <a:cubicBezTo>
                  <a:pt x="2337" y="1051"/>
                  <a:pt x="2350" y="943"/>
                  <a:pt x="2335" y="1007"/>
                </a:cubicBezTo>
                <a:cubicBezTo>
                  <a:pt x="2331" y="1026"/>
                  <a:pt x="2320" y="1064"/>
                  <a:pt x="2320" y="1064"/>
                </a:cubicBezTo>
                <a:cubicBezTo>
                  <a:pt x="2317" y="1106"/>
                  <a:pt x="2319" y="1144"/>
                  <a:pt x="2304" y="1183"/>
                </a:cubicBezTo>
                <a:cubicBezTo>
                  <a:pt x="2296" y="1227"/>
                  <a:pt x="2293" y="1310"/>
                  <a:pt x="2242" y="1329"/>
                </a:cubicBezTo>
                <a:cubicBezTo>
                  <a:pt x="2239" y="1334"/>
                  <a:pt x="2237" y="1340"/>
                  <a:pt x="2232" y="1344"/>
                </a:cubicBezTo>
                <a:cubicBezTo>
                  <a:pt x="2228" y="1347"/>
                  <a:pt x="2219" y="1344"/>
                  <a:pt x="2216" y="1349"/>
                </a:cubicBezTo>
                <a:cubicBezTo>
                  <a:pt x="2210" y="1358"/>
                  <a:pt x="2206" y="1381"/>
                  <a:pt x="2206" y="1381"/>
                </a:cubicBezTo>
                <a:cubicBezTo>
                  <a:pt x="2214" y="1405"/>
                  <a:pt x="2215" y="1421"/>
                  <a:pt x="2232" y="1438"/>
                </a:cubicBezTo>
                <a:cubicBezTo>
                  <a:pt x="2223" y="1519"/>
                  <a:pt x="2196" y="1599"/>
                  <a:pt x="2169" y="1676"/>
                </a:cubicBezTo>
                <a:cubicBezTo>
                  <a:pt x="2159" y="1705"/>
                  <a:pt x="2154" y="1736"/>
                  <a:pt x="2143" y="1765"/>
                </a:cubicBezTo>
                <a:cubicBezTo>
                  <a:pt x="2137" y="1812"/>
                  <a:pt x="2142" y="1789"/>
                  <a:pt x="2128" y="1832"/>
                </a:cubicBezTo>
                <a:cubicBezTo>
                  <a:pt x="2121" y="1854"/>
                  <a:pt x="2100" y="1873"/>
                  <a:pt x="2092" y="1894"/>
                </a:cubicBezTo>
                <a:cubicBezTo>
                  <a:pt x="2082" y="1920"/>
                  <a:pt x="2081" y="1948"/>
                  <a:pt x="2060" y="1967"/>
                </a:cubicBezTo>
                <a:cubicBezTo>
                  <a:pt x="2052" y="1991"/>
                  <a:pt x="2061" y="1980"/>
                  <a:pt x="2034" y="1988"/>
                </a:cubicBezTo>
                <a:cubicBezTo>
                  <a:pt x="2024" y="1991"/>
                  <a:pt x="2003" y="1998"/>
                  <a:pt x="2003" y="1998"/>
                </a:cubicBezTo>
                <a:cubicBezTo>
                  <a:pt x="1919" y="2054"/>
                  <a:pt x="1816" y="2051"/>
                  <a:pt x="1718" y="2055"/>
                </a:cubicBezTo>
                <a:cubicBezTo>
                  <a:pt x="1666" y="2053"/>
                  <a:pt x="1614" y="2054"/>
                  <a:pt x="1562" y="2050"/>
                </a:cubicBezTo>
                <a:cubicBezTo>
                  <a:pt x="1537" y="2048"/>
                  <a:pt x="1536" y="2039"/>
                  <a:pt x="1516" y="2034"/>
                </a:cubicBezTo>
                <a:cubicBezTo>
                  <a:pt x="1474" y="2023"/>
                  <a:pt x="1429" y="2022"/>
                  <a:pt x="1386" y="2019"/>
                </a:cubicBezTo>
                <a:cubicBezTo>
                  <a:pt x="1344" y="2006"/>
                  <a:pt x="1302" y="1992"/>
                  <a:pt x="1261" y="1977"/>
                </a:cubicBezTo>
                <a:cubicBezTo>
                  <a:pt x="1205" y="1982"/>
                  <a:pt x="1151" y="1992"/>
                  <a:pt x="1095" y="1998"/>
                </a:cubicBezTo>
                <a:cubicBezTo>
                  <a:pt x="1051" y="1992"/>
                  <a:pt x="1010" y="1982"/>
                  <a:pt x="966" y="1977"/>
                </a:cubicBezTo>
                <a:cubicBezTo>
                  <a:pt x="907" y="1979"/>
                  <a:pt x="848" y="1983"/>
                  <a:pt x="789" y="1983"/>
                </a:cubicBezTo>
                <a:cubicBezTo>
                  <a:pt x="773" y="1983"/>
                  <a:pt x="757" y="1980"/>
                  <a:pt x="742" y="1977"/>
                </a:cubicBezTo>
                <a:cubicBezTo>
                  <a:pt x="726" y="1974"/>
                  <a:pt x="696" y="1962"/>
                  <a:pt x="696" y="1962"/>
                </a:cubicBezTo>
                <a:cubicBezTo>
                  <a:pt x="681" y="1947"/>
                  <a:pt x="669" y="1946"/>
                  <a:pt x="649" y="1941"/>
                </a:cubicBezTo>
                <a:cubicBezTo>
                  <a:pt x="630" y="1929"/>
                  <a:pt x="613" y="1912"/>
                  <a:pt x="592" y="1905"/>
                </a:cubicBezTo>
                <a:cubicBezTo>
                  <a:pt x="583" y="1895"/>
                  <a:pt x="567" y="1874"/>
                  <a:pt x="556" y="1868"/>
                </a:cubicBezTo>
                <a:cubicBezTo>
                  <a:pt x="529" y="1853"/>
                  <a:pt x="487" y="1847"/>
                  <a:pt x="457" y="1842"/>
                </a:cubicBezTo>
                <a:cubicBezTo>
                  <a:pt x="440" y="1839"/>
                  <a:pt x="413" y="1837"/>
                  <a:pt x="395" y="1832"/>
                </a:cubicBezTo>
                <a:cubicBezTo>
                  <a:pt x="384" y="1829"/>
                  <a:pt x="364" y="1822"/>
                  <a:pt x="364" y="1822"/>
                </a:cubicBezTo>
                <a:cubicBezTo>
                  <a:pt x="342" y="1807"/>
                  <a:pt x="328" y="1805"/>
                  <a:pt x="301" y="1801"/>
                </a:cubicBezTo>
                <a:cubicBezTo>
                  <a:pt x="233" y="1778"/>
                  <a:pt x="155" y="1768"/>
                  <a:pt x="83" y="1759"/>
                </a:cubicBezTo>
                <a:cubicBezTo>
                  <a:pt x="69" y="1750"/>
                  <a:pt x="0" y="1716"/>
                  <a:pt x="0" y="1744"/>
                </a:cubicBezTo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7054B4D9-B2D5-4E09-4AD9-508C7FDC44BF}"/>
              </a:ext>
            </a:extLst>
          </p:cNvPr>
          <p:cNvSpPr>
            <a:spLocks/>
          </p:cNvSpPr>
          <p:nvPr/>
        </p:nvSpPr>
        <p:spPr bwMode="auto">
          <a:xfrm>
            <a:off x="9829801" y="5867400"/>
            <a:ext cx="766763" cy="935038"/>
          </a:xfrm>
          <a:custGeom>
            <a:avLst/>
            <a:gdLst>
              <a:gd name="T0" fmla="*/ 2147483646 w 255"/>
              <a:gd name="T1" fmla="*/ 2147483646 h 214"/>
              <a:gd name="T2" fmla="*/ 2147483646 w 255"/>
              <a:gd name="T3" fmla="*/ 2147483646 h 214"/>
              <a:gd name="T4" fmla="*/ 2147483646 w 255"/>
              <a:gd name="T5" fmla="*/ 2147483646 h 214"/>
              <a:gd name="T6" fmla="*/ 2147483646 w 255"/>
              <a:gd name="T7" fmla="*/ 2147483646 h 214"/>
              <a:gd name="T8" fmla="*/ 0 w 255"/>
              <a:gd name="T9" fmla="*/ 2147483646 h 214"/>
              <a:gd name="T10" fmla="*/ 2147483646 w 255"/>
              <a:gd name="T11" fmla="*/ 2147483646 h 214"/>
              <a:gd name="T12" fmla="*/ 2147483646 w 255"/>
              <a:gd name="T13" fmla="*/ 2147483646 h 214"/>
              <a:gd name="T14" fmla="*/ 2147483646 w 255"/>
              <a:gd name="T15" fmla="*/ 2147483646 h 214"/>
              <a:gd name="T16" fmla="*/ 2147483646 w 255"/>
              <a:gd name="T17" fmla="*/ 2147483646 h 214"/>
              <a:gd name="T18" fmla="*/ 2147483646 w 255"/>
              <a:gd name="T19" fmla="*/ 2147483646 h 214"/>
              <a:gd name="T20" fmla="*/ 2147483646 w 255"/>
              <a:gd name="T21" fmla="*/ 2147483646 h 214"/>
              <a:gd name="T22" fmla="*/ 2147483646 w 255"/>
              <a:gd name="T23" fmla="*/ 2147483646 h 214"/>
              <a:gd name="T24" fmla="*/ 2147483646 w 255"/>
              <a:gd name="T25" fmla="*/ 2147483646 h 214"/>
              <a:gd name="T26" fmla="*/ 2147483646 w 255"/>
              <a:gd name="T27" fmla="*/ 2147483646 h 214"/>
              <a:gd name="T28" fmla="*/ 2147483646 w 255"/>
              <a:gd name="T29" fmla="*/ 2147483646 h 214"/>
              <a:gd name="T30" fmla="*/ 2147483646 w 255"/>
              <a:gd name="T31" fmla="*/ 2147483646 h 214"/>
              <a:gd name="T32" fmla="*/ 2147483646 w 255"/>
              <a:gd name="T33" fmla="*/ 2147483646 h 214"/>
              <a:gd name="T34" fmla="*/ 2147483646 w 255"/>
              <a:gd name="T35" fmla="*/ 2147483646 h 214"/>
              <a:gd name="T36" fmla="*/ 2147483646 w 255"/>
              <a:gd name="T37" fmla="*/ 2147483646 h 214"/>
              <a:gd name="T38" fmla="*/ 2147483646 w 255"/>
              <a:gd name="T39" fmla="*/ 2147483646 h 214"/>
              <a:gd name="T40" fmla="*/ 2147483646 w 255"/>
              <a:gd name="T41" fmla="*/ 2147483646 h 214"/>
              <a:gd name="T42" fmla="*/ 2147483646 w 255"/>
              <a:gd name="T43" fmla="*/ 2147483646 h 214"/>
              <a:gd name="T44" fmla="*/ 2147483646 w 255"/>
              <a:gd name="T45" fmla="*/ 2147483646 h 214"/>
              <a:gd name="T46" fmla="*/ 2147483646 w 255"/>
              <a:gd name="T47" fmla="*/ 2147483646 h 21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55" h="214">
                <a:moveTo>
                  <a:pt x="251" y="200"/>
                </a:moveTo>
                <a:cubicBezTo>
                  <a:pt x="227" y="214"/>
                  <a:pt x="162" y="203"/>
                  <a:pt x="159" y="203"/>
                </a:cubicBezTo>
                <a:cubicBezTo>
                  <a:pt x="136" y="204"/>
                  <a:pt x="112" y="205"/>
                  <a:pt x="89" y="206"/>
                </a:cubicBezTo>
                <a:cubicBezTo>
                  <a:pt x="63" y="207"/>
                  <a:pt x="11" y="203"/>
                  <a:pt x="11" y="203"/>
                </a:cubicBezTo>
                <a:cubicBezTo>
                  <a:pt x="3" y="200"/>
                  <a:pt x="7" y="196"/>
                  <a:pt x="0" y="192"/>
                </a:cubicBezTo>
                <a:cubicBezTo>
                  <a:pt x="2" y="179"/>
                  <a:pt x="3" y="164"/>
                  <a:pt x="17" y="159"/>
                </a:cubicBezTo>
                <a:cubicBezTo>
                  <a:pt x="29" y="144"/>
                  <a:pt x="17" y="136"/>
                  <a:pt x="2" y="134"/>
                </a:cubicBezTo>
                <a:cubicBezTo>
                  <a:pt x="6" y="129"/>
                  <a:pt x="8" y="125"/>
                  <a:pt x="11" y="120"/>
                </a:cubicBezTo>
                <a:cubicBezTo>
                  <a:pt x="13" y="108"/>
                  <a:pt x="22" y="105"/>
                  <a:pt x="33" y="104"/>
                </a:cubicBezTo>
                <a:cubicBezTo>
                  <a:pt x="39" y="102"/>
                  <a:pt x="41" y="100"/>
                  <a:pt x="44" y="95"/>
                </a:cubicBezTo>
                <a:cubicBezTo>
                  <a:pt x="45" y="91"/>
                  <a:pt x="46" y="84"/>
                  <a:pt x="50" y="81"/>
                </a:cubicBezTo>
                <a:cubicBezTo>
                  <a:pt x="54" y="78"/>
                  <a:pt x="62" y="75"/>
                  <a:pt x="62" y="75"/>
                </a:cubicBezTo>
                <a:cubicBezTo>
                  <a:pt x="70" y="64"/>
                  <a:pt x="73" y="56"/>
                  <a:pt x="89" y="53"/>
                </a:cubicBezTo>
                <a:cubicBezTo>
                  <a:pt x="96" y="54"/>
                  <a:pt x="100" y="56"/>
                  <a:pt x="107" y="57"/>
                </a:cubicBezTo>
                <a:cubicBezTo>
                  <a:pt x="114" y="52"/>
                  <a:pt x="114" y="46"/>
                  <a:pt x="116" y="38"/>
                </a:cubicBezTo>
                <a:cubicBezTo>
                  <a:pt x="117" y="28"/>
                  <a:pt x="118" y="25"/>
                  <a:pt x="128" y="23"/>
                </a:cubicBezTo>
                <a:cubicBezTo>
                  <a:pt x="156" y="25"/>
                  <a:pt x="145" y="25"/>
                  <a:pt x="162" y="38"/>
                </a:cubicBezTo>
                <a:cubicBezTo>
                  <a:pt x="168" y="37"/>
                  <a:pt x="174" y="38"/>
                  <a:pt x="180" y="36"/>
                </a:cubicBezTo>
                <a:cubicBezTo>
                  <a:pt x="183" y="35"/>
                  <a:pt x="183" y="25"/>
                  <a:pt x="185" y="23"/>
                </a:cubicBezTo>
                <a:cubicBezTo>
                  <a:pt x="189" y="19"/>
                  <a:pt x="195" y="18"/>
                  <a:pt x="200" y="17"/>
                </a:cubicBezTo>
                <a:cubicBezTo>
                  <a:pt x="202" y="9"/>
                  <a:pt x="205" y="9"/>
                  <a:pt x="212" y="8"/>
                </a:cubicBezTo>
                <a:cubicBezTo>
                  <a:pt x="224" y="2"/>
                  <a:pt x="242" y="0"/>
                  <a:pt x="251" y="12"/>
                </a:cubicBezTo>
                <a:cubicBezTo>
                  <a:pt x="253" y="20"/>
                  <a:pt x="254" y="23"/>
                  <a:pt x="255" y="32"/>
                </a:cubicBezTo>
                <a:cubicBezTo>
                  <a:pt x="255" y="65"/>
                  <a:pt x="237" y="211"/>
                  <a:pt x="251" y="200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CAEE6359-639A-3C85-3E5C-A0A92C6DC604}"/>
              </a:ext>
            </a:extLst>
          </p:cNvPr>
          <p:cNvSpPr>
            <a:spLocks/>
          </p:cNvSpPr>
          <p:nvPr/>
        </p:nvSpPr>
        <p:spPr bwMode="auto">
          <a:xfrm rot="126997">
            <a:off x="9753601" y="66676"/>
            <a:ext cx="860425" cy="771525"/>
          </a:xfrm>
          <a:custGeom>
            <a:avLst/>
            <a:gdLst>
              <a:gd name="T0" fmla="*/ 0 w 542"/>
              <a:gd name="T1" fmla="*/ 2147483646 h 486"/>
              <a:gd name="T2" fmla="*/ 2147483646 w 542"/>
              <a:gd name="T3" fmla="*/ 2147483646 h 486"/>
              <a:gd name="T4" fmla="*/ 2147483646 w 542"/>
              <a:gd name="T5" fmla="*/ 2147483646 h 486"/>
              <a:gd name="T6" fmla="*/ 2147483646 w 542"/>
              <a:gd name="T7" fmla="*/ 2147483646 h 486"/>
              <a:gd name="T8" fmla="*/ 2147483646 w 542"/>
              <a:gd name="T9" fmla="*/ 2147483646 h 486"/>
              <a:gd name="T10" fmla="*/ 2147483646 w 542"/>
              <a:gd name="T11" fmla="*/ 2147483646 h 486"/>
              <a:gd name="T12" fmla="*/ 2147483646 w 542"/>
              <a:gd name="T13" fmla="*/ 2147483646 h 486"/>
              <a:gd name="T14" fmla="*/ 2147483646 w 542"/>
              <a:gd name="T15" fmla="*/ 2147483646 h 486"/>
              <a:gd name="T16" fmla="*/ 2147483646 w 542"/>
              <a:gd name="T17" fmla="*/ 2147483646 h 486"/>
              <a:gd name="T18" fmla="*/ 2147483646 w 542"/>
              <a:gd name="T19" fmla="*/ 2147483646 h 486"/>
              <a:gd name="T20" fmla="*/ 2147483646 w 542"/>
              <a:gd name="T21" fmla="*/ 2147483646 h 486"/>
              <a:gd name="T22" fmla="*/ 2147483646 w 542"/>
              <a:gd name="T23" fmla="*/ 2147483646 h 486"/>
              <a:gd name="T24" fmla="*/ 2147483646 w 542"/>
              <a:gd name="T25" fmla="*/ 2147483646 h 486"/>
              <a:gd name="T26" fmla="*/ 2147483646 w 542"/>
              <a:gd name="T27" fmla="*/ 2147483646 h 486"/>
              <a:gd name="T28" fmla="*/ 2147483646 w 542"/>
              <a:gd name="T29" fmla="*/ 2147483646 h 486"/>
              <a:gd name="T30" fmla="*/ 2147483646 w 542"/>
              <a:gd name="T31" fmla="*/ 2147483646 h 486"/>
              <a:gd name="T32" fmla="*/ 2147483646 w 542"/>
              <a:gd name="T33" fmla="*/ 2147483646 h 486"/>
              <a:gd name="T34" fmla="*/ 2147483646 w 542"/>
              <a:gd name="T35" fmla="*/ 2147483646 h 486"/>
              <a:gd name="T36" fmla="*/ 2147483646 w 542"/>
              <a:gd name="T37" fmla="*/ 2147483646 h 486"/>
              <a:gd name="T38" fmla="*/ 2147483646 w 542"/>
              <a:gd name="T39" fmla="*/ 2147483646 h 486"/>
              <a:gd name="T40" fmla="*/ 2147483646 w 542"/>
              <a:gd name="T41" fmla="*/ 2147483646 h 486"/>
              <a:gd name="T42" fmla="*/ 2147483646 w 542"/>
              <a:gd name="T43" fmla="*/ 2147483646 h 486"/>
              <a:gd name="T44" fmla="*/ 2147483646 w 542"/>
              <a:gd name="T45" fmla="*/ 2147483646 h 486"/>
              <a:gd name="T46" fmla="*/ 2147483646 w 542"/>
              <a:gd name="T47" fmla="*/ 2147483646 h 486"/>
              <a:gd name="T48" fmla="*/ 2147483646 w 542"/>
              <a:gd name="T49" fmla="*/ 2147483646 h 486"/>
              <a:gd name="T50" fmla="*/ 2147483646 w 542"/>
              <a:gd name="T51" fmla="*/ 2147483646 h 486"/>
              <a:gd name="T52" fmla="*/ 2147483646 w 542"/>
              <a:gd name="T53" fmla="*/ 2147483646 h 486"/>
              <a:gd name="T54" fmla="*/ 2147483646 w 542"/>
              <a:gd name="T55" fmla="*/ 2147483646 h 486"/>
              <a:gd name="T56" fmla="*/ 2147483646 w 542"/>
              <a:gd name="T57" fmla="*/ 2147483646 h 486"/>
              <a:gd name="T58" fmla="*/ 2147483646 w 542"/>
              <a:gd name="T59" fmla="*/ 2147483646 h 486"/>
              <a:gd name="T60" fmla="*/ 2147483646 w 542"/>
              <a:gd name="T61" fmla="*/ 2147483646 h 486"/>
              <a:gd name="T62" fmla="*/ 2147483646 w 542"/>
              <a:gd name="T63" fmla="*/ 2147483646 h 486"/>
              <a:gd name="T64" fmla="*/ 2147483646 w 542"/>
              <a:gd name="T65" fmla="*/ 2147483646 h 486"/>
              <a:gd name="T66" fmla="*/ 2147483646 w 542"/>
              <a:gd name="T67" fmla="*/ 2147483646 h 486"/>
              <a:gd name="T68" fmla="*/ 2147483646 w 542"/>
              <a:gd name="T69" fmla="*/ 2147483646 h 486"/>
              <a:gd name="T70" fmla="*/ 2147483646 w 542"/>
              <a:gd name="T71" fmla="*/ 2147483646 h 486"/>
              <a:gd name="T72" fmla="*/ 2147483646 w 542"/>
              <a:gd name="T73" fmla="*/ 2147483646 h 486"/>
              <a:gd name="T74" fmla="*/ 2147483646 w 542"/>
              <a:gd name="T75" fmla="*/ 2147483646 h 486"/>
              <a:gd name="T76" fmla="*/ 2147483646 w 542"/>
              <a:gd name="T77" fmla="*/ 2147483646 h 486"/>
              <a:gd name="T78" fmla="*/ 2147483646 w 542"/>
              <a:gd name="T79" fmla="*/ 2147483646 h 486"/>
              <a:gd name="T80" fmla="*/ 2147483646 w 542"/>
              <a:gd name="T81" fmla="*/ 2147483646 h 486"/>
              <a:gd name="T82" fmla="*/ 2147483646 w 542"/>
              <a:gd name="T83" fmla="*/ 2147483646 h 486"/>
              <a:gd name="T84" fmla="*/ 2147483646 w 542"/>
              <a:gd name="T85" fmla="*/ 2147483646 h 486"/>
              <a:gd name="T86" fmla="*/ 2147483646 w 542"/>
              <a:gd name="T87" fmla="*/ 2147483646 h 486"/>
              <a:gd name="T88" fmla="*/ 2147483646 w 542"/>
              <a:gd name="T89" fmla="*/ 2147483646 h 486"/>
              <a:gd name="T90" fmla="*/ 2147483646 w 542"/>
              <a:gd name="T91" fmla="*/ 2147483646 h 486"/>
              <a:gd name="T92" fmla="*/ 2147483646 w 542"/>
              <a:gd name="T93" fmla="*/ 2147483646 h 486"/>
              <a:gd name="T94" fmla="*/ 0 w 542"/>
              <a:gd name="T95" fmla="*/ 2147483646 h 4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42" h="486">
                <a:moveTo>
                  <a:pt x="0" y="5"/>
                </a:moveTo>
                <a:cubicBezTo>
                  <a:pt x="14" y="7"/>
                  <a:pt x="20" y="8"/>
                  <a:pt x="36" y="9"/>
                </a:cubicBezTo>
                <a:cubicBezTo>
                  <a:pt x="83" y="4"/>
                  <a:pt x="100" y="4"/>
                  <a:pt x="166" y="3"/>
                </a:cubicBezTo>
                <a:cubicBezTo>
                  <a:pt x="230" y="6"/>
                  <a:pt x="293" y="8"/>
                  <a:pt x="357" y="9"/>
                </a:cubicBezTo>
                <a:cubicBezTo>
                  <a:pt x="379" y="8"/>
                  <a:pt x="400" y="7"/>
                  <a:pt x="421" y="5"/>
                </a:cubicBezTo>
                <a:cubicBezTo>
                  <a:pt x="465" y="6"/>
                  <a:pt x="466" y="7"/>
                  <a:pt x="495" y="9"/>
                </a:cubicBezTo>
                <a:cubicBezTo>
                  <a:pt x="501" y="9"/>
                  <a:pt x="523" y="7"/>
                  <a:pt x="525" y="9"/>
                </a:cubicBezTo>
                <a:cubicBezTo>
                  <a:pt x="527" y="11"/>
                  <a:pt x="528" y="30"/>
                  <a:pt x="531" y="36"/>
                </a:cubicBezTo>
                <a:cubicBezTo>
                  <a:pt x="532" y="45"/>
                  <a:pt x="534" y="53"/>
                  <a:pt x="535" y="62"/>
                </a:cubicBezTo>
                <a:cubicBezTo>
                  <a:pt x="535" y="99"/>
                  <a:pt x="542" y="169"/>
                  <a:pt x="529" y="209"/>
                </a:cubicBezTo>
                <a:cubicBezTo>
                  <a:pt x="530" y="250"/>
                  <a:pt x="528" y="295"/>
                  <a:pt x="537" y="335"/>
                </a:cubicBezTo>
                <a:cubicBezTo>
                  <a:pt x="538" y="347"/>
                  <a:pt x="540" y="360"/>
                  <a:pt x="541" y="372"/>
                </a:cubicBezTo>
                <a:cubicBezTo>
                  <a:pt x="540" y="434"/>
                  <a:pt x="540" y="439"/>
                  <a:pt x="537" y="480"/>
                </a:cubicBezTo>
                <a:cubicBezTo>
                  <a:pt x="522" y="479"/>
                  <a:pt x="515" y="479"/>
                  <a:pt x="502" y="476"/>
                </a:cubicBezTo>
                <a:cubicBezTo>
                  <a:pt x="493" y="469"/>
                  <a:pt x="484" y="464"/>
                  <a:pt x="474" y="459"/>
                </a:cubicBezTo>
                <a:cubicBezTo>
                  <a:pt x="463" y="463"/>
                  <a:pt x="457" y="451"/>
                  <a:pt x="448" y="446"/>
                </a:cubicBezTo>
                <a:cubicBezTo>
                  <a:pt x="446" y="448"/>
                  <a:pt x="445" y="453"/>
                  <a:pt x="442" y="453"/>
                </a:cubicBezTo>
                <a:cubicBezTo>
                  <a:pt x="427" y="451"/>
                  <a:pt x="417" y="442"/>
                  <a:pt x="400" y="440"/>
                </a:cubicBezTo>
                <a:cubicBezTo>
                  <a:pt x="388" y="434"/>
                  <a:pt x="394" y="436"/>
                  <a:pt x="384" y="434"/>
                </a:cubicBezTo>
                <a:cubicBezTo>
                  <a:pt x="374" y="437"/>
                  <a:pt x="377" y="439"/>
                  <a:pt x="369" y="443"/>
                </a:cubicBezTo>
                <a:cubicBezTo>
                  <a:pt x="363" y="464"/>
                  <a:pt x="339" y="470"/>
                  <a:pt x="327" y="486"/>
                </a:cubicBezTo>
                <a:cubicBezTo>
                  <a:pt x="308" y="480"/>
                  <a:pt x="285" y="457"/>
                  <a:pt x="274" y="438"/>
                </a:cubicBezTo>
                <a:cubicBezTo>
                  <a:pt x="273" y="429"/>
                  <a:pt x="271" y="426"/>
                  <a:pt x="273" y="417"/>
                </a:cubicBezTo>
                <a:cubicBezTo>
                  <a:pt x="268" y="411"/>
                  <a:pt x="270" y="406"/>
                  <a:pt x="273" y="399"/>
                </a:cubicBezTo>
                <a:cubicBezTo>
                  <a:pt x="274" y="394"/>
                  <a:pt x="282" y="388"/>
                  <a:pt x="277" y="384"/>
                </a:cubicBezTo>
                <a:cubicBezTo>
                  <a:pt x="271" y="380"/>
                  <a:pt x="263" y="382"/>
                  <a:pt x="256" y="381"/>
                </a:cubicBezTo>
                <a:cubicBezTo>
                  <a:pt x="252" y="380"/>
                  <a:pt x="247" y="379"/>
                  <a:pt x="243" y="378"/>
                </a:cubicBezTo>
                <a:cubicBezTo>
                  <a:pt x="227" y="376"/>
                  <a:pt x="211" y="375"/>
                  <a:pt x="195" y="374"/>
                </a:cubicBezTo>
                <a:cubicBezTo>
                  <a:pt x="192" y="366"/>
                  <a:pt x="188" y="360"/>
                  <a:pt x="184" y="353"/>
                </a:cubicBezTo>
                <a:cubicBezTo>
                  <a:pt x="183" y="344"/>
                  <a:pt x="172" y="330"/>
                  <a:pt x="162" y="330"/>
                </a:cubicBezTo>
                <a:cubicBezTo>
                  <a:pt x="161" y="330"/>
                  <a:pt x="165" y="331"/>
                  <a:pt x="166" y="332"/>
                </a:cubicBezTo>
                <a:cubicBezTo>
                  <a:pt x="171" y="343"/>
                  <a:pt x="144" y="340"/>
                  <a:pt x="132" y="342"/>
                </a:cubicBezTo>
                <a:cubicBezTo>
                  <a:pt x="127" y="355"/>
                  <a:pt x="130" y="320"/>
                  <a:pt x="126" y="312"/>
                </a:cubicBezTo>
                <a:cubicBezTo>
                  <a:pt x="124" y="307"/>
                  <a:pt x="118" y="296"/>
                  <a:pt x="118" y="296"/>
                </a:cubicBezTo>
                <a:cubicBezTo>
                  <a:pt x="116" y="285"/>
                  <a:pt x="108" y="265"/>
                  <a:pt x="97" y="263"/>
                </a:cubicBezTo>
                <a:cubicBezTo>
                  <a:pt x="91" y="259"/>
                  <a:pt x="87" y="258"/>
                  <a:pt x="81" y="255"/>
                </a:cubicBezTo>
                <a:cubicBezTo>
                  <a:pt x="72" y="258"/>
                  <a:pt x="72" y="261"/>
                  <a:pt x="66" y="267"/>
                </a:cubicBezTo>
                <a:cubicBezTo>
                  <a:pt x="67" y="242"/>
                  <a:pt x="63" y="211"/>
                  <a:pt x="85" y="195"/>
                </a:cubicBezTo>
                <a:cubicBezTo>
                  <a:pt x="90" y="181"/>
                  <a:pt x="76" y="162"/>
                  <a:pt x="64" y="155"/>
                </a:cubicBezTo>
                <a:cubicBezTo>
                  <a:pt x="61" y="141"/>
                  <a:pt x="66" y="159"/>
                  <a:pt x="58" y="147"/>
                </a:cubicBezTo>
                <a:cubicBezTo>
                  <a:pt x="56" y="143"/>
                  <a:pt x="56" y="139"/>
                  <a:pt x="54" y="135"/>
                </a:cubicBezTo>
                <a:cubicBezTo>
                  <a:pt x="52" y="124"/>
                  <a:pt x="48" y="121"/>
                  <a:pt x="37" y="119"/>
                </a:cubicBezTo>
                <a:cubicBezTo>
                  <a:pt x="27" y="111"/>
                  <a:pt x="19" y="110"/>
                  <a:pt x="13" y="98"/>
                </a:cubicBezTo>
                <a:cubicBezTo>
                  <a:pt x="10" y="84"/>
                  <a:pt x="11" y="77"/>
                  <a:pt x="24" y="69"/>
                </a:cubicBezTo>
                <a:cubicBezTo>
                  <a:pt x="34" y="56"/>
                  <a:pt x="26" y="37"/>
                  <a:pt x="13" y="30"/>
                </a:cubicBezTo>
                <a:cubicBezTo>
                  <a:pt x="10" y="26"/>
                  <a:pt x="7" y="21"/>
                  <a:pt x="4" y="17"/>
                </a:cubicBezTo>
                <a:cubicBezTo>
                  <a:pt x="3" y="13"/>
                  <a:pt x="1" y="0"/>
                  <a:pt x="1" y="15"/>
                </a:cubicBezTo>
                <a:lnTo>
                  <a:pt x="0" y="5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Freeform 6">
            <a:extLst>
              <a:ext uri="{FF2B5EF4-FFF2-40B4-BE49-F238E27FC236}">
                <a16:creationId xmlns:a16="http://schemas.microsoft.com/office/drawing/2014/main" id="{232AF0DD-92D9-52FB-E3FD-4F755E30285A}"/>
              </a:ext>
            </a:extLst>
          </p:cNvPr>
          <p:cNvSpPr>
            <a:spLocks/>
          </p:cNvSpPr>
          <p:nvPr/>
        </p:nvSpPr>
        <p:spPr bwMode="auto">
          <a:xfrm>
            <a:off x="4538663" y="5824539"/>
            <a:ext cx="1039812" cy="974725"/>
          </a:xfrm>
          <a:custGeom>
            <a:avLst/>
            <a:gdLst>
              <a:gd name="T0" fmla="*/ 2147483646 w 655"/>
              <a:gd name="T1" fmla="*/ 2147483646 h 614"/>
              <a:gd name="T2" fmla="*/ 2147483646 w 655"/>
              <a:gd name="T3" fmla="*/ 2147483646 h 614"/>
              <a:gd name="T4" fmla="*/ 2147483646 w 655"/>
              <a:gd name="T5" fmla="*/ 2147483646 h 614"/>
              <a:gd name="T6" fmla="*/ 2147483646 w 655"/>
              <a:gd name="T7" fmla="*/ 2147483646 h 614"/>
              <a:gd name="T8" fmla="*/ 2147483646 w 655"/>
              <a:gd name="T9" fmla="*/ 2147483646 h 614"/>
              <a:gd name="T10" fmla="*/ 2147483646 w 655"/>
              <a:gd name="T11" fmla="*/ 2147483646 h 614"/>
              <a:gd name="T12" fmla="*/ 2147483646 w 655"/>
              <a:gd name="T13" fmla="*/ 2147483646 h 614"/>
              <a:gd name="T14" fmla="*/ 2147483646 w 655"/>
              <a:gd name="T15" fmla="*/ 2147483646 h 614"/>
              <a:gd name="T16" fmla="*/ 2147483646 w 655"/>
              <a:gd name="T17" fmla="*/ 2147483646 h 614"/>
              <a:gd name="T18" fmla="*/ 2147483646 w 655"/>
              <a:gd name="T19" fmla="*/ 2147483646 h 614"/>
              <a:gd name="T20" fmla="*/ 2147483646 w 655"/>
              <a:gd name="T21" fmla="*/ 2147483646 h 614"/>
              <a:gd name="T22" fmla="*/ 2147483646 w 655"/>
              <a:gd name="T23" fmla="*/ 2147483646 h 614"/>
              <a:gd name="T24" fmla="*/ 2147483646 w 655"/>
              <a:gd name="T25" fmla="*/ 0 h 614"/>
              <a:gd name="T26" fmla="*/ 2147483646 w 655"/>
              <a:gd name="T27" fmla="*/ 2147483646 h 614"/>
              <a:gd name="T28" fmla="*/ 0 w 655"/>
              <a:gd name="T29" fmla="*/ 2147483646 h 614"/>
              <a:gd name="T30" fmla="*/ 2147483646 w 655"/>
              <a:gd name="T31" fmla="*/ 2147483646 h 614"/>
              <a:gd name="T32" fmla="*/ 2147483646 w 655"/>
              <a:gd name="T33" fmla="*/ 2147483646 h 614"/>
              <a:gd name="T34" fmla="*/ 2147483646 w 655"/>
              <a:gd name="T35" fmla="*/ 2147483646 h 614"/>
              <a:gd name="T36" fmla="*/ 2147483646 w 655"/>
              <a:gd name="T37" fmla="*/ 2147483646 h 614"/>
              <a:gd name="T38" fmla="*/ 2147483646 w 655"/>
              <a:gd name="T39" fmla="*/ 2147483646 h 614"/>
              <a:gd name="T40" fmla="*/ 2147483646 w 655"/>
              <a:gd name="T41" fmla="*/ 2147483646 h 614"/>
              <a:gd name="T42" fmla="*/ 2147483646 w 655"/>
              <a:gd name="T43" fmla="*/ 2147483646 h 614"/>
              <a:gd name="T44" fmla="*/ 2147483646 w 655"/>
              <a:gd name="T45" fmla="*/ 2147483646 h 614"/>
              <a:gd name="T46" fmla="*/ 2147483646 w 655"/>
              <a:gd name="T47" fmla="*/ 2147483646 h 614"/>
              <a:gd name="T48" fmla="*/ 2147483646 w 655"/>
              <a:gd name="T49" fmla="*/ 2147483646 h 614"/>
              <a:gd name="T50" fmla="*/ 2147483646 w 655"/>
              <a:gd name="T51" fmla="*/ 2147483646 h 614"/>
              <a:gd name="T52" fmla="*/ 2147483646 w 655"/>
              <a:gd name="T53" fmla="*/ 2147483646 h 614"/>
              <a:gd name="T54" fmla="*/ 2147483646 w 655"/>
              <a:gd name="T55" fmla="*/ 2147483646 h 614"/>
              <a:gd name="T56" fmla="*/ 2147483646 w 655"/>
              <a:gd name="T57" fmla="*/ 2147483646 h 614"/>
              <a:gd name="T58" fmla="*/ 2147483646 w 655"/>
              <a:gd name="T59" fmla="*/ 2147483646 h 614"/>
              <a:gd name="T60" fmla="*/ 2147483646 w 655"/>
              <a:gd name="T61" fmla="*/ 2147483646 h 614"/>
              <a:gd name="T62" fmla="*/ 2147483646 w 655"/>
              <a:gd name="T63" fmla="*/ 2147483646 h 614"/>
              <a:gd name="T64" fmla="*/ 2147483646 w 655"/>
              <a:gd name="T65" fmla="*/ 2147483646 h 614"/>
              <a:gd name="T66" fmla="*/ 2147483646 w 655"/>
              <a:gd name="T67" fmla="*/ 2147483646 h 614"/>
              <a:gd name="T68" fmla="*/ 2147483646 w 655"/>
              <a:gd name="T69" fmla="*/ 2147483646 h 614"/>
              <a:gd name="T70" fmla="*/ 2147483646 w 655"/>
              <a:gd name="T71" fmla="*/ 2147483646 h 614"/>
              <a:gd name="T72" fmla="*/ 2147483646 w 655"/>
              <a:gd name="T73" fmla="*/ 2147483646 h 614"/>
              <a:gd name="T74" fmla="*/ 2147483646 w 655"/>
              <a:gd name="T75" fmla="*/ 2147483646 h 614"/>
              <a:gd name="T76" fmla="*/ 2147483646 w 655"/>
              <a:gd name="T77" fmla="*/ 2147483646 h 614"/>
              <a:gd name="T78" fmla="*/ 2147483646 w 655"/>
              <a:gd name="T79" fmla="*/ 2147483646 h 614"/>
              <a:gd name="T80" fmla="*/ 2147483646 w 655"/>
              <a:gd name="T81" fmla="*/ 2147483646 h 614"/>
              <a:gd name="T82" fmla="*/ 2147483646 w 655"/>
              <a:gd name="T83" fmla="*/ 2147483646 h 614"/>
              <a:gd name="T84" fmla="*/ 2147483646 w 655"/>
              <a:gd name="T85" fmla="*/ 2147483646 h 614"/>
              <a:gd name="T86" fmla="*/ 2147483646 w 655"/>
              <a:gd name="T87" fmla="*/ 2147483646 h 614"/>
              <a:gd name="T88" fmla="*/ 2147483646 w 655"/>
              <a:gd name="T89" fmla="*/ 2147483646 h 614"/>
              <a:gd name="T90" fmla="*/ 2147483646 w 655"/>
              <a:gd name="T91" fmla="*/ 2147483646 h 614"/>
              <a:gd name="T92" fmla="*/ 2147483646 w 655"/>
              <a:gd name="T93" fmla="*/ 2147483646 h 614"/>
              <a:gd name="T94" fmla="*/ 2147483646 w 655"/>
              <a:gd name="T95" fmla="*/ 2147483646 h 614"/>
              <a:gd name="T96" fmla="*/ 2147483646 w 655"/>
              <a:gd name="T97" fmla="*/ 2147483646 h 614"/>
              <a:gd name="T98" fmla="*/ 2147483646 w 655"/>
              <a:gd name="T99" fmla="*/ 2147483646 h 614"/>
              <a:gd name="T100" fmla="*/ 2147483646 w 655"/>
              <a:gd name="T101" fmla="*/ 2147483646 h 614"/>
              <a:gd name="T102" fmla="*/ 2147483646 w 655"/>
              <a:gd name="T103" fmla="*/ 2147483646 h 614"/>
              <a:gd name="T104" fmla="*/ 2147483646 w 655"/>
              <a:gd name="T105" fmla="*/ 2147483646 h 614"/>
              <a:gd name="T106" fmla="*/ 2147483646 w 655"/>
              <a:gd name="T107" fmla="*/ 2147483646 h 614"/>
              <a:gd name="T108" fmla="*/ 2147483646 w 655"/>
              <a:gd name="T109" fmla="*/ 2147483646 h 614"/>
              <a:gd name="T110" fmla="*/ 2147483646 w 655"/>
              <a:gd name="T111" fmla="*/ 2147483646 h 614"/>
              <a:gd name="T112" fmla="*/ 2147483646 w 655"/>
              <a:gd name="T113" fmla="*/ 2147483646 h 614"/>
              <a:gd name="T114" fmla="*/ 2147483646 w 655"/>
              <a:gd name="T115" fmla="*/ 2147483646 h 61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55" h="614">
                <a:moveTo>
                  <a:pt x="358" y="503"/>
                </a:moveTo>
                <a:cubicBezTo>
                  <a:pt x="330" y="497"/>
                  <a:pt x="319" y="475"/>
                  <a:pt x="303" y="453"/>
                </a:cubicBezTo>
                <a:cubicBezTo>
                  <a:pt x="297" y="432"/>
                  <a:pt x="273" y="408"/>
                  <a:pt x="258" y="394"/>
                </a:cubicBezTo>
                <a:cubicBezTo>
                  <a:pt x="250" y="387"/>
                  <a:pt x="250" y="381"/>
                  <a:pt x="241" y="375"/>
                </a:cubicBezTo>
                <a:cubicBezTo>
                  <a:pt x="234" y="363"/>
                  <a:pt x="228" y="350"/>
                  <a:pt x="220" y="339"/>
                </a:cubicBezTo>
                <a:cubicBezTo>
                  <a:pt x="214" y="310"/>
                  <a:pt x="182" y="289"/>
                  <a:pt x="161" y="271"/>
                </a:cubicBezTo>
                <a:cubicBezTo>
                  <a:pt x="151" y="262"/>
                  <a:pt x="144" y="251"/>
                  <a:pt x="132" y="244"/>
                </a:cubicBezTo>
                <a:cubicBezTo>
                  <a:pt x="122" y="227"/>
                  <a:pt x="119" y="204"/>
                  <a:pt x="109" y="188"/>
                </a:cubicBezTo>
                <a:cubicBezTo>
                  <a:pt x="103" y="178"/>
                  <a:pt x="95" y="169"/>
                  <a:pt x="90" y="159"/>
                </a:cubicBezTo>
                <a:cubicBezTo>
                  <a:pt x="84" y="147"/>
                  <a:pt x="80" y="134"/>
                  <a:pt x="73" y="124"/>
                </a:cubicBezTo>
                <a:cubicBezTo>
                  <a:pt x="67" y="101"/>
                  <a:pt x="54" y="79"/>
                  <a:pt x="47" y="55"/>
                </a:cubicBezTo>
                <a:cubicBezTo>
                  <a:pt x="44" y="33"/>
                  <a:pt x="41" y="33"/>
                  <a:pt x="30" y="17"/>
                </a:cubicBezTo>
                <a:cubicBezTo>
                  <a:pt x="28" y="10"/>
                  <a:pt x="14" y="0"/>
                  <a:pt x="14" y="0"/>
                </a:cubicBezTo>
                <a:cubicBezTo>
                  <a:pt x="6" y="6"/>
                  <a:pt x="7" y="3"/>
                  <a:pt x="4" y="12"/>
                </a:cubicBezTo>
                <a:cubicBezTo>
                  <a:pt x="2" y="17"/>
                  <a:pt x="0" y="26"/>
                  <a:pt x="0" y="26"/>
                </a:cubicBezTo>
                <a:cubicBezTo>
                  <a:pt x="3" y="80"/>
                  <a:pt x="21" y="129"/>
                  <a:pt x="38" y="180"/>
                </a:cubicBezTo>
                <a:cubicBezTo>
                  <a:pt x="46" y="204"/>
                  <a:pt x="44" y="219"/>
                  <a:pt x="59" y="240"/>
                </a:cubicBezTo>
                <a:cubicBezTo>
                  <a:pt x="61" y="248"/>
                  <a:pt x="66" y="253"/>
                  <a:pt x="68" y="261"/>
                </a:cubicBezTo>
                <a:cubicBezTo>
                  <a:pt x="70" y="286"/>
                  <a:pt x="73" y="308"/>
                  <a:pt x="80" y="332"/>
                </a:cubicBezTo>
                <a:cubicBezTo>
                  <a:pt x="84" y="345"/>
                  <a:pt x="95" y="358"/>
                  <a:pt x="99" y="372"/>
                </a:cubicBezTo>
                <a:cubicBezTo>
                  <a:pt x="106" y="397"/>
                  <a:pt x="106" y="426"/>
                  <a:pt x="121" y="448"/>
                </a:cubicBezTo>
                <a:cubicBezTo>
                  <a:pt x="118" y="467"/>
                  <a:pt x="116" y="485"/>
                  <a:pt x="111" y="503"/>
                </a:cubicBezTo>
                <a:cubicBezTo>
                  <a:pt x="114" y="515"/>
                  <a:pt x="111" y="527"/>
                  <a:pt x="106" y="538"/>
                </a:cubicBezTo>
                <a:cubicBezTo>
                  <a:pt x="107" y="541"/>
                  <a:pt x="106" y="545"/>
                  <a:pt x="109" y="546"/>
                </a:cubicBezTo>
                <a:cubicBezTo>
                  <a:pt x="111" y="547"/>
                  <a:pt x="116" y="540"/>
                  <a:pt x="116" y="543"/>
                </a:cubicBezTo>
                <a:cubicBezTo>
                  <a:pt x="118" y="563"/>
                  <a:pt x="114" y="584"/>
                  <a:pt x="106" y="602"/>
                </a:cubicBezTo>
                <a:cubicBezTo>
                  <a:pt x="118" y="611"/>
                  <a:pt x="160" y="606"/>
                  <a:pt x="173" y="607"/>
                </a:cubicBezTo>
                <a:cubicBezTo>
                  <a:pt x="201" y="608"/>
                  <a:pt x="230" y="609"/>
                  <a:pt x="258" y="610"/>
                </a:cubicBezTo>
                <a:cubicBezTo>
                  <a:pt x="274" y="611"/>
                  <a:pt x="289" y="611"/>
                  <a:pt x="305" y="612"/>
                </a:cubicBezTo>
                <a:cubicBezTo>
                  <a:pt x="395" y="610"/>
                  <a:pt x="456" y="606"/>
                  <a:pt x="552" y="605"/>
                </a:cubicBezTo>
                <a:cubicBezTo>
                  <a:pt x="616" y="602"/>
                  <a:pt x="615" y="614"/>
                  <a:pt x="604" y="574"/>
                </a:cubicBezTo>
                <a:cubicBezTo>
                  <a:pt x="602" y="545"/>
                  <a:pt x="603" y="514"/>
                  <a:pt x="595" y="486"/>
                </a:cubicBezTo>
                <a:cubicBezTo>
                  <a:pt x="596" y="481"/>
                  <a:pt x="601" y="477"/>
                  <a:pt x="602" y="472"/>
                </a:cubicBezTo>
                <a:cubicBezTo>
                  <a:pt x="604" y="461"/>
                  <a:pt x="586" y="442"/>
                  <a:pt x="580" y="434"/>
                </a:cubicBezTo>
                <a:cubicBezTo>
                  <a:pt x="577" y="424"/>
                  <a:pt x="574" y="413"/>
                  <a:pt x="571" y="403"/>
                </a:cubicBezTo>
                <a:cubicBezTo>
                  <a:pt x="572" y="384"/>
                  <a:pt x="572" y="371"/>
                  <a:pt x="583" y="356"/>
                </a:cubicBezTo>
                <a:cubicBezTo>
                  <a:pt x="587" y="342"/>
                  <a:pt x="596" y="327"/>
                  <a:pt x="602" y="313"/>
                </a:cubicBezTo>
                <a:cubicBezTo>
                  <a:pt x="606" y="289"/>
                  <a:pt x="609" y="264"/>
                  <a:pt x="616" y="240"/>
                </a:cubicBezTo>
                <a:cubicBezTo>
                  <a:pt x="618" y="225"/>
                  <a:pt x="620" y="214"/>
                  <a:pt x="628" y="202"/>
                </a:cubicBezTo>
                <a:cubicBezTo>
                  <a:pt x="630" y="191"/>
                  <a:pt x="633" y="181"/>
                  <a:pt x="635" y="169"/>
                </a:cubicBezTo>
                <a:cubicBezTo>
                  <a:pt x="636" y="137"/>
                  <a:pt x="635" y="114"/>
                  <a:pt x="647" y="86"/>
                </a:cubicBezTo>
                <a:cubicBezTo>
                  <a:pt x="647" y="78"/>
                  <a:pt x="655" y="30"/>
                  <a:pt x="635" y="24"/>
                </a:cubicBezTo>
                <a:cubicBezTo>
                  <a:pt x="615" y="27"/>
                  <a:pt x="612" y="47"/>
                  <a:pt x="592" y="50"/>
                </a:cubicBezTo>
                <a:cubicBezTo>
                  <a:pt x="580" y="59"/>
                  <a:pt x="569" y="67"/>
                  <a:pt x="557" y="76"/>
                </a:cubicBezTo>
                <a:cubicBezTo>
                  <a:pt x="551" y="89"/>
                  <a:pt x="553" y="96"/>
                  <a:pt x="550" y="112"/>
                </a:cubicBezTo>
                <a:cubicBezTo>
                  <a:pt x="548" y="121"/>
                  <a:pt x="538" y="132"/>
                  <a:pt x="533" y="140"/>
                </a:cubicBezTo>
                <a:cubicBezTo>
                  <a:pt x="531" y="146"/>
                  <a:pt x="530" y="151"/>
                  <a:pt x="528" y="157"/>
                </a:cubicBezTo>
                <a:cubicBezTo>
                  <a:pt x="527" y="159"/>
                  <a:pt x="526" y="164"/>
                  <a:pt x="526" y="164"/>
                </a:cubicBezTo>
                <a:cubicBezTo>
                  <a:pt x="523" y="198"/>
                  <a:pt x="508" y="215"/>
                  <a:pt x="486" y="240"/>
                </a:cubicBezTo>
                <a:cubicBezTo>
                  <a:pt x="484" y="242"/>
                  <a:pt x="483" y="245"/>
                  <a:pt x="481" y="247"/>
                </a:cubicBezTo>
                <a:cubicBezTo>
                  <a:pt x="477" y="252"/>
                  <a:pt x="472" y="256"/>
                  <a:pt x="467" y="261"/>
                </a:cubicBezTo>
                <a:cubicBezTo>
                  <a:pt x="463" y="265"/>
                  <a:pt x="457" y="275"/>
                  <a:pt x="457" y="275"/>
                </a:cubicBezTo>
                <a:cubicBezTo>
                  <a:pt x="453" y="288"/>
                  <a:pt x="448" y="297"/>
                  <a:pt x="445" y="311"/>
                </a:cubicBezTo>
                <a:cubicBezTo>
                  <a:pt x="443" y="331"/>
                  <a:pt x="439" y="402"/>
                  <a:pt x="417" y="418"/>
                </a:cubicBezTo>
                <a:cubicBezTo>
                  <a:pt x="410" y="435"/>
                  <a:pt x="400" y="481"/>
                  <a:pt x="388" y="493"/>
                </a:cubicBezTo>
                <a:cubicBezTo>
                  <a:pt x="382" y="499"/>
                  <a:pt x="368" y="503"/>
                  <a:pt x="360" y="505"/>
                </a:cubicBezTo>
                <a:cubicBezTo>
                  <a:pt x="352" y="503"/>
                  <a:pt x="339" y="503"/>
                  <a:pt x="339" y="491"/>
                </a:cubicBezTo>
                <a:lnTo>
                  <a:pt x="358" y="503"/>
                </a:lnTo>
                <a:close/>
              </a:path>
            </a:pathLst>
          </a:cu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8656FD04-2722-2892-E085-2CFF52BB31A1}"/>
              </a:ext>
            </a:extLst>
          </p:cNvPr>
          <p:cNvSpPr>
            <a:spLocks/>
          </p:cNvSpPr>
          <p:nvPr/>
        </p:nvSpPr>
        <p:spPr bwMode="auto">
          <a:xfrm>
            <a:off x="3352800" y="4967288"/>
            <a:ext cx="534988" cy="1814512"/>
          </a:xfrm>
          <a:custGeom>
            <a:avLst/>
            <a:gdLst>
              <a:gd name="T0" fmla="*/ 0 w 337"/>
              <a:gd name="T1" fmla="*/ 0 h 1143"/>
              <a:gd name="T2" fmla="*/ 2147483646 w 337"/>
              <a:gd name="T3" fmla="*/ 2147483646 h 1143"/>
              <a:gd name="T4" fmla="*/ 2147483646 w 337"/>
              <a:gd name="T5" fmla="*/ 2147483646 h 1143"/>
              <a:gd name="T6" fmla="*/ 2147483646 w 337"/>
              <a:gd name="T7" fmla="*/ 2147483646 h 1143"/>
              <a:gd name="T8" fmla="*/ 2147483646 w 337"/>
              <a:gd name="T9" fmla="*/ 2147483646 h 1143"/>
              <a:gd name="T10" fmla="*/ 2147483646 w 337"/>
              <a:gd name="T11" fmla="*/ 2147483646 h 1143"/>
              <a:gd name="T12" fmla="*/ 2147483646 w 337"/>
              <a:gd name="T13" fmla="*/ 2147483646 h 1143"/>
              <a:gd name="T14" fmla="*/ 2147483646 w 337"/>
              <a:gd name="T15" fmla="*/ 2147483646 h 1143"/>
              <a:gd name="T16" fmla="*/ 2147483646 w 337"/>
              <a:gd name="T17" fmla="*/ 2147483646 h 11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37" h="1143">
                <a:moveTo>
                  <a:pt x="0" y="0"/>
                </a:moveTo>
                <a:cubicBezTo>
                  <a:pt x="20" y="31"/>
                  <a:pt x="29" y="43"/>
                  <a:pt x="64" y="55"/>
                </a:cubicBezTo>
                <a:cubicBezTo>
                  <a:pt x="74" y="86"/>
                  <a:pt x="87" y="97"/>
                  <a:pt x="110" y="119"/>
                </a:cubicBezTo>
                <a:cubicBezTo>
                  <a:pt x="122" y="155"/>
                  <a:pt x="128" y="192"/>
                  <a:pt x="137" y="229"/>
                </a:cubicBezTo>
                <a:cubicBezTo>
                  <a:pt x="112" y="330"/>
                  <a:pt x="162" y="369"/>
                  <a:pt x="183" y="457"/>
                </a:cubicBezTo>
                <a:cubicBezTo>
                  <a:pt x="190" y="485"/>
                  <a:pt x="195" y="528"/>
                  <a:pt x="219" y="549"/>
                </a:cubicBezTo>
                <a:cubicBezTo>
                  <a:pt x="238" y="566"/>
                  <a:pt x="262" y="579"/>
                  <a:pt x="283" y="594"/>
                </a:cubicBezTo>
                <a:cubicBezTo>
                  <a:pt x="276" y="765"/>
                  <a:pt x="253" y="846"/>
                  <a:pt x="302" y="997"/>
                </a:cubicBezTo>
                <a:cubicBezTo>
                  <a:pt x="305" y="1023"/>
                  <a:pt x="337" y="1143"/>
                  <a:pt x="283" y="1143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C61C2652-4E9F-EF7B-B21E-4F6CF1C1A814}"/>
              </a:ext>
            </a:extLst>
          </p:cNvPr>
          <p:cNvSpPr>
            <a:spLocks/>
          </p:cNvSpPr>
          <p:nvPr/>
        </p:nvSpPr>
        <p:spPr bwMode="auto">
          <a:xfrm>
            <a:off x="3557588" y="4995864"/>
            <a:ext cx="233362" cy="414337"/>
          </a:xfrm>
          <a:custGeom>
            <a:avLst/>
            <a:gdLst>
              <a:gd name="T0" fmla="*/ 0 w 147"/>
              <a:gd name="T1" fmla="*/ 2147483646 h 261"/>
              <a:gd name="T2" fmla="*/ 2147483646 w 147"/>
              <a:gd name="T3" fmla="*/ 2147483646 h 261"/>
              <a:gd name="T4" fmla="*/ 2147483646 w 147"/>
              <a:gd name="T5" fmla="*/ 2147483646 h 261"/>
              <a:gd name="T6" fmla="*/ 2147483646 w 147"/>
              <a:gd name="T7" fmla="*/ 2147483646 h 261"/>
              <a:gd name="T8" fmla="*/ 2147483646 w 147"/>
              <a:gd name="T9" fmla="*/ 2147483646 h 261"/>
              <a:gd name="T10" fmla="*/ 2147483646 w 147"/>
              <a:gd name="T11" fmla="*/ 2147483646 h 261"/>
              <a:gd name="T12" fmla="*/ 2147483646 w 147"/>
              <a:gd name="T13" fmla="*/ 2147483646 h 261"/>
              <a:gd name="T14" fmla="*/ 2147483646 w 147"/>
              <a:gd name="T15" fmla="*/ 2147483646 h 261"/>
              <a:gd name="T16" fmla="*/ 2147483646 w 147"/>
              <a:gd name="T17" fmla="*/ 0 h 2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7" h="261">
                <a:moveTo>
                  <a:pt x="0" y="261"/>
                </a:moveTo>
                <a:cubicBezTo>
                  <a:pt x="4" y="249"/>
                  <a:pt x="8" y="244"/>
                  <a:pt x="18" y="237"/>
                </a:cubicBezTo>
                <a:cubicBezTo>
                  <a:pt x="24" y="219"/>
                  <a:pt x="31" y="197"/>
                  <a:pt x="39" y="180"/>
                </a:cubicBezTo>
                <a:cubicBezTo>
                  <a:pt x="43" y="171"/>
                  <a:pt x="51" y="153"/>
                  <a:pt x="51" y="153"/>
                </a:cubicBezTo>
                <a:cubicBezTo>
                  <a:pt x="54" y="124"/>
                  <a:pt x="57" y="109"/>
                  <a:pt x="81" y="93"/>
                </a:cubicBezTo>
                <a:cubicBezTo>
                  <a:pt x="90" y="87"/>
                  <a:pt x="108" y="78"/>
                  <a:pt x="108" y="78"/>
                </a:cubicBezTo>
                <a:cubicBezTo>
                  <a:pt x="114" y="70"/>
                  <a:pt x="123" y="32"/>
                  <a:pt x="126" y="30"/>
                </a:cubicBezTo>
                <a:cubicBezTo>
                  <a:pt x="141" y="19"/>
                  <a:pt x="135" y="25"/>
                  <a:pt x="144" y="12"/>
                </a:cubicBezTo>
                <a:cubicBezTo>
                  <a:pt x="145" y="8"/>
                  <a:pt x="147" y="0"/>
                  <a:pt x="147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Freeform 9">
            <a:extLst>
              <a:ext uri="{FF2B5EF4-FFF2-40B4-BE49-F238E27FC236}">
                <a16:creationId xmlns:a16="http://schemas.microsoft.com/office/drawing/2014/main" id="{D29FCBA3-1955-166B-0E47-8F68FBB24907}"/>
              </a:ext>
            </a:extLst>
          </p:cNvPr>
          <p:cNvSpPr>
            <a:spLocks/>
          </p:cNvSpPr>
          <p:nvPr/>
        </p:nvSpPr>
        <p:spPr bwMode="auto">
          <a:xfrm>
            <a:off x="3571876" y="4962526"/>
            <a:ext cx="80963" cy="314325"/>
          </a:xfrm>
          <a:custGeom>
            <a:avLst/>
            <a:gdLst>
              <a:gd name="T0" fmla="*/ 0 w 51"/>
              <a:gd name="T1" fmla="*/ 2147483646 h 198"/>
              <a:gd name="T2" fmla="*/ 2147483646 w 51"/>
              <a:gd name="T3" fmla="*/ 2147483646 h 198"/>
              <a:gd name="T4" fmla="*/ 2147483646 w 51"/>
              <a:gd name="T5" fmla="*/ 2147483646 h 198"/>
              <a:gd name="T6" fmla="*/ 2147483646 w 51"/>
              <a:gd name="T7" fmla="*/ 2147483646 h 198"/>
              <a:gd name="T8" fmla="*/ 2147483646 w 51"/>
              <a:gd name="T9" fmla="*/ 2147483646 h 198"/>
              <a:gd name="T10" fmla="*/ 2147483646 w 51"/>
              <a:gd name="T11" fmla="*/ 2147483646 h 198"/>
              <a:gd name="T12" fmla="*/ 2147483646 w 51"/>
              <a:gd name="T13" fmla="*/ 2147483646 h 198"/>
              <a:gd name="T14" fmla="*/ 2147483646 w 51"/>
              <a:gd name="T15" fmla="*/ 0 h 1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1" h="198">
                <a:moveTo>
                  <a:pt x="0" y="198"/>
                </a:moveTo>
                <a:cubicBezTo>
                  <a:pt x="3" y="188"/>
                  <a:pt x="9" y="181"/>
                  <a:pt x="12" y="171"/>
                </a:cubicBezTo>
                <a:cubicBezTo>
                  <a:pt x="10" y="165"/>
                  <a:pt x="8" y="159"/>
                  <a:pt x="6" y="153"/>
                </a:cubicBezTo>
                <a:cubicBezTo>
                  <a:pt x="5" y="150"/>
                  <a:pt x="3" y="144"/>
                  <a:pt x="3" y="144"/>
                </a:cubicBezTo>
                <a:cubicBezTo>
                  <a:pt x="16" y="117"/>
                  <a:pt x="7" y="123"/>
                  <a:pt x="24" y="117"/>
                </a:cubicBezTo>
                <a:cubicBezTo>
                  <a:pt x="41" y="91"/>
                  <a:pt x="18" y="122"/>
                  <a:pt x="39" y="105"/>
                </a:cubicBezTo>
                <a:cubicBezTo>
                  <a:pt x="47" y="99"/>
                  <a:pt x="49" y="84"/>
                  <a:pt x="51" y="75"/>
                </a:cubicBezTo>
                <a:cubicBezTo>
                  <a:pt x="48" y="51"/>
                  <a:pt x="44" y="22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E9AF9BDC-D1CC-63D2-F3F4-1D09611D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572000"/>
            <a:ext cx="1524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9" name="Freeform 11">
            <a:extLst>
              <a:ext uri="{FF2B5EF4-FFF2-40B4-BE49-F238E27FC236}">
                <a16:creationId xmlns:a16="http://schemas.microsoft.com/office/drawing/2014/main" id="{C70F4B89-08C0-0542-66DA-5055A687BA33}"/>
              </a:ext>
            </a:extLst>
          </p:cNvPr>
          <p:cNvSpPr>
            <a:spLocks/>
          </p:cNvSpPr>
          <p:nvPr/>
        </p:nvSpPr>
        <p:spPr bwMode="auto">
          <a:xfrm>
            <a:off x="4611689" y="5003801"/>
            <a:ext cx="134937" cy="163513"/>
          </a:xfrm>
          <a:custGeom>
            <a:avLst/>
            <a:gdLst>
              <a:gd name="T0" fmla="*/ 2147483646 w 85"/>
              <a:gd name="T1" fmla="*/ 2147483646 h 103"/>
              <a:gd name="T2" fmla="*/ 2147483646 w 85"/>
              <a:gd name="T3" fmla="*/ 2147483646 h 103"/>
              <a:gd name="T4" fmla="*/ 2147483646 w 85"/>
              <a:gd name="T5" fmla="*/ 2147483646 h 103"/>
              <a:gd name="T6" fmla="*/ 2147483646 w 85"/>
              <a:gd name="T7" fmla="*/ 2147483646 h 1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5" h="103">
                <a:moveTo>
                  <a:pt x="12" y="11"/>
                </a:moveTo>
                <a:cubicBezTo>
                  <a:pt x="36" y="85"/>
                  <a:pt x="0" y="0"/>
                  <a:pt x="48" y="48"/>
                </a:cubicBezTo>
                <a:cubicBezTo>
                  <a:pt x="55" y="55"/>
                  <a:pt x="52" y="67"/>
                  <a:pt x="57" y="75"/>
                </a:cubicBezTo>
                <a:cubicBezTo>
                  <a:pt x="57" y="75"/>
                  <a:pt x="80" y="98"/>
                  <a:pt x="85" y="103"/>
                </a:cubicBezTo>
              </a:path>
            </a:pathLst>
          </a:custGeom>
          <a:noFill/>
          <a:ln w="9525" cmpd="sng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Freeform 12">
            <a:extLst>
              <a:ext uri="{FF2B5EF4-FFF2-40B4-BE49-F238E27FC236}">
                <a16:creationId xmlns:a16="http://schemas.microsoft.com/office/drawing/2014/main" id="{97BF987C-4311-7A5A-1299-2ED1AFDDB3BD}"/>
              </a:ext>
            </a:extLst>
          </p:cNvPr>
          <p:cNvSpPr>
            <a:spLocks/>
          </p:cNvSpPr>
          <p:nvPr/>
        </p:nvSpPr>
        <p:spPr bwMode="auto">
          <a:xfrm>
            <a:off x="5478464" y="3933826"/>
            <a:ext cx="96837" cy="176213"/>
          </a:xfrm>
          <a:custGeom>
            <a:avLst/>
            <a:gdLst>
              <a:gd name="T0" fmla="*/ 2147483646 w 61"/>
              <a:gd name="T1" fmla="*/ 2147483646 h 111"/>
              <a:gd name="T2" fmla="*/ 2147483646 w 61"/>
              <a:gd name="T3" fmla="*/ 2147483646 h 111"/>
              <a:gd name="T4" fmla="*/ 2147483646 w 61"/>
              <a:gd name="T5" fmla="*/ 2147483646 h 111"/>
              <a:gd name="T6" fmla="*/ 2147483646 w 61"/>
              <a:gd name="T7" fmla="*/ 2147483646 h 111"/>
              <a:gd name="T8" fmla="*/ 2147483646 w 61"/>
              <a:gd name="T9" fmla="*/ 2147483646 h 111"/>
              <a:gd name="T10" fmla="*/ 2147483646 w 61"/>
              <a:gd name="T11" fmla="*/ 2147483646 h 111"/>
              <a:gd name="T12" fmla="*/ 2147483646 w 61"/>
              <a:gd name="T13" fmla="*/ 2147483646 h 111"/>
              <a:gd name="T14" fmla="*/ 2147483646 w 61"/>
              <a:gd name="T15" fmla="*/ 2147483646 h 111"/>
              <a:gd name="T16" fmla="*/ 2147483646 w 61"/>
              <a:gd name="T17" fmla="*/ 2147483646 h 111"/>
              <a:gd name="T18" fmla="*/ 2147483646 w 61"/>
              <a:gd name="T19" fmla="*/ 2147483646 h 111"/>
              <a:gd name="T20" fmla="*/ 2147483646 w 61"/>
              <a:gd name="T21" fmla="*/ 2147483646 h 111"/>
              <a:gd name="T22" fmla="*/ 2147483646 w 61"/>
              <a:gd name="T23" fmla="*/ 2147483646 h 111"/>
              <a:gd name="T24" fmla="*/ 2147483646 w 61"/>
              <a:gd name="T25" fmla="*/ 2147483646 h 111"/>
              <a:gd name="T26" fmla="*/ 2147483646 w 61"/>
              <a:gd name="T27" fmla="*/ 2147483646 h 111"/>
              <a:gd name="T28" fmla="*/ 2147483646 w 61"/>
              <a:gd name="T29" fmla="*/ 2147483646 h 111"/>
              <a:gd name="T30" fmla="*/ 2147483646 w 61"/>
              <a:gd name="T31" fmla="*/ 2147483646 h 111"/>
              <a:gd name="T32" fmla="*/ 2147483646 w 61"/>
              <a:gd name="T33" fmla="*/ 2147483646 h 1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" h="111">
                <a:moveTo>
                  <a:pt x="5" y="27"/>
                </a:moveTo>
                <a:cubicBezTo>
                  <a:pt x="6" y="22"/>
                  <a:pt x="1" y="23"/>
                  <a:pt x="4" y="20"/>
                </a:cubicBezTo>
                <a:cubicBezTo>
                  <a:pt x="7" y="17"/>
                  <a:pt x="18" y="11"/>
                  <a:pt x="22" y="8"/>
                </a:cubicBezTo>
                <a:cubicBezTo>
                  <a:pt x="26" y="5"/>
                  <a:pt x="26" y="3"/>
                  <a:pt x="29" y="2"/>
                </a:cubicBezTo>
                <a:cubicBezTo>
                  <a:pt x="32" y="1"/>
                  <a:pt x="35" y="0"/>
                  <a:pt x="40" y="3"/>
                </a:cubicBezTo>
                <a:cubicBezTo>
                  <a:pt x="45" y="6"/>
                  <a:pt x="53" y="13"/>
                  <a:pt x="56" y="18"/>
                </a:cubicBezTo>
                <a:cubicBezTo>
                  <a:pt x="59" y="23"/>
                  <a:pt x="58" y="29"/>
                  <a:pt x="59" y="35"/>
                </a:cubicBezTo>
                <a:cubicBezTo>
                  <a:pt x="60" y="41"/>
                  <a:pt x="61" y="50"/>
                  <a:pt x="61" y="57"/>
                </a:cubicBezTo>
                <a:cubicBezTo>
                  <a:pt x="60" y="63"/>
                  <a:pt x="59" y="70"/>
                  <a:pt x="56" y="75"/>
                </a:cubicBezTo>
                <a:cubicBezTo>
                  <a:pt x="52" y="81"/>
                  <a:pt x="50" y="80"/>
                  <a:pt x="44" y="84"/>
                </a:cubicBezTo>
                <a:cubicBezTo>
                  <a:pt x="41" y="86"/>
                  <a:pt x="35" y="93"/>
                  <a:pt x="35" y="93"/>
                </a:cubicBezTo>
                <a:cubicBezTo>
                  <a:pt x="32" y="102"/>
                  <a:pt x="40" y="111"/>
                  <a:pt x="23" y="96"/>
                </a:cubicBezTo>
                <a:cubicBezTo>
                  <a:pt x="18" y="95"/>
                  <a:pt x="12" y="84"/>
                  <a:pt x="10" y="78"/>
                </a:cubicBezTo>
                <a:cubicBezTo>
                  <a:pt x="8" y="72"/>
                  <a:pt x="9" y="67"/>
                  <a:pt x="8" y="62"/>
                </a:cubicBezTo>
                <a:cubicBezTo>
                  <a:pt x="5" y="56"/>
                  <a:pt x="6" y="44"/>
                  <a:pt x="1" y="48"/>
                </a:cubicBezTo>
                <a:cubicBezTo>
                  <a:pt x="0" y="43"/>
                  <a:pt x="1" y="36"/>
                  <a:pt x="2" y="33"/>
                </a:cubicBezTo>
                <a:cubicBezTo>
                  <a:pt x="3" y="30"/>
                  <a:pt x="5" y="28"/>
                  <a:pt x="5" y="27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1" name="Freeform 13">
            <a:extLst>
              <a:ext uri="{FF2B5EF4-FFF2-40B4-BE49-F238E27FC236}">
                <a16:creationId xmlns:a16="http://schemas.microsoft.com/office/drawing/2014/main" id="{E6D2825C-F6DD-B41F-9A06-64735183D1FA}"/>
              </a:ext>
            </a:extLst>
          </p:cNvPr>
          <p:cNvSpPr>
            <a:spLocks/>
          </p:cNvSpPr>
          <p:nvPr/>
        </p:nvSpPr>
        <p:spPr bwMode="auto">
          <a:xfrm>
            <a:off x="5472114" y="4100514"/>
            <a:ext cx="58737" cy="409575"/>
          </a:xfrm>
          <a:custGeom>
            <a:avLst/>
            <a:gdLst>
              <a:gd name="T0" fmla="*/ 2147483646 w 37"/>
              <a:gd name="T1" fmla="*/ 2147483646 h 258"/>
              <a:gd name="T2" fmla="*/ 2147483646 w 37"/>
              <a:gd name="T3" fmla="*/ 2147483646 h 258"/>
              <a:gd name="T4" fmla="*/ 0 w 37"/>
              <a:gd name="T5" fmla="*/ 2147483646 h 258"/>
              <a:gd name="T6" fmla="*/ 2147483646 w 37"/>
              <a:gd name="T7" fmla="*/ 2147483646 h 258"/>
              <a:gd name="T8" fmla="*/ 2147483646 w 37"/>
              <a:gd name="T9" fmla="*/ 2147483646 h 258"/>
              <a:gd name="T10" fmla="*/ 2147483646 w 37"/>
              <a:gd name="T11" fmla="*/ 2147483646 h 258"/>
              <a:gd name="T12" fmla="*/ 2147483646 w 37"/>
              <a:gd name="T13" fmla="*/ 2147483646 h 258"/>
              <a:gd name="T14" fmla="*/ 2147483646 w 37"/>
              <a:gd name="T15" fmla="*/ 2147483646 h 258"/>
              <a:gd name="T16" fmla="*/ 2147483646 w 37"/>
              <a:gd name="T17" fmla="*/ 2147483646 h 258"/>
              <a:gd name="T18" fmla="*/ 2147483646 w 37"/>
              <a:gd name="T19" fmla="*/ 2147483646 h 258"/>
              <a:gd name="T20" fmla="*/ 2147483646 w 37"/>
              <a:gd name="T21" fmla="*/ 2147483646 h 258"/>
              <a:gd name="T22" fmla="*/ 2147483646 w 37"/>
              <a:gd name="T23" fmla="*/ 2147483646 h 258"/>
              <a:gd name="T24" fmla="*/ 2147483646 w 37"/>
              <a:gd name="T25" fmla="*/ 2147483646 h 258"/>
              <a:gd name="T26" fmla="*/ 2147483646 w 37"/>
              <a:gd name="T27" fmla="*/ 2147483646 h 258"/>
              <a:gd name="T28" fmla="*/ 2147483646 w 37"/>
              <a:gd name="T29" fmla="*/ 2147483646 h 258"/>
              <a:gd name="T30" fmla="*/ 2147483646 w 37"/>
              <a:gd name="T31" fmla="*/ 2147483646 h 258"/>
              <a:gd name="T32" fmla="*/ 2147483646 w 37"/>
              <a:gd name="T33" fmla="*/ 2147483646 h 258"/>
              <a:gd name="T34" fmla="*/ 2147483646 w 37"/>
              <a:gd name="T35" fmla="*/ 2147483646 h 258"/>
              <a:gd name="T36" fmla="*/ 2147483646 w 37"/>
              <a:gd name="T37" fmla="*/ 2147483646 h 258"/>
              <a:gd name="T38" fmla="*/ 2147483646 w 37"/>
              <a:gd name="T39" fmla="*/ 2147483646 h 258"/>
              <a:gd name="T40" fmla="*/ 2147483646 w 37"/>
              <a:gd name="T41" fmla="*/ 2147483646 h 258"/>
              <a:gd name="T42" fmla="*/ 2147483646 w 37"/>
              <a:gd name="T43" fmla="*/ 2147483646 h 258"/>
              <a:gd name="T44" fmla="*/ 2147483646 w 37"/>
              <a:gd name="T45" fmla="*/ 2147483646 h 258"/>
              <a:gd name="T46" fmla="*/ 2147483646 w 37"/>
              <a:gd name="T47" fmla="*/ 2147483646 h 258"/>
              <a:gd name="T48" fmla="*/ 2147483646 w 37"/>
              <a:gd name="T49" fmla="*/ 2147483646 h 258"/>
              <a:gd name="T50" fmla="*/ 2147483646 w 37"/>
              <a:gd name="T51" fmla="*/ 0 h 25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7" h="258">
                <a:moveTo>
                  <a:pt x="3" y="258"/>
                </a:moveTo>
                <a:cubicBezTo>
                  <a:pt x="5" y="253"/>
                  <a:pt x="9" y="250"/>
                  <a:pt x="11" y="245"/>
                </a:cubicBezTo>
                <a:cubicBezTo>
                  <a:pt x="7" y="244"/>
                  <a:pt x="2" y="245"/>
                  <a:pt x="0" y="242"/>
                </a:cubicBezTo>
                <a:cubicBezTo>
                  <a:pt x="0" y="239"/>
                  <a:pt x="8" y="233"/>
                  <a:pt x="11" y="230"/>
                </a:cubicBezTo>
                <a:cubicBezTo>
                  <a:pt x="14" y="227"/>
                  <a:pt x="19" y="228"/>
                  <a:pt x="20" y="225"/>
                </a:cubicBezTo>
                <a:cubicBezTo>
                  <a:pt x="21" y="222"/>
                  <a:pt x="19" y="217"/>
                  <a:pt x="17" y="213"/>
                </a:cubicBezTo>
                <a:cubicBezTo>
                  <a:pt x="15" y="209"/>
                  <a:pt x="6" y="204"/>
                  <a:pt x="6" y="201"/>
                </a:cubicBezTo>
                <a:cubicBezTo>
                  <a:pt x="9" y="195"/>
                  <a:pt x="11" y="195"/>
                  <a:pt x="17" y="194"/>
                </a:cubicBezTo>
                <a:cubicBezTo>
                  <a:pt x="18" y="188"/>
                  <a:pt x="18" y="184"/>
                  <a:pt x="15" y="179"/>
                </a:cubicBezTo>
                <a:cubicBezTo>
                  <a:pt x="15" y="175"/>
                  <a:pt x="19" y="171"/>
                  <a:pt x="20" y="167"/>
                </a:cubicBezTo>
                <a:cubicBezTo>
                  <a:pt x="21" y="163"/>
                  <a:pt x="22" y="161"/>
                  <a:pt x="23" y="156"/>
                </a:cubicBezTo>
                <a:cubicBezTo>
                  <a:pt x="23" y="151"/>
                  <a:pt x="27" y="142"/>
                  <a:pt x="26" y="138"/>
                </a:cubicBezTo>
                <a:cubicBezTo>
                  <a:pt x="26" y="134"/>
                  <a:pt x="21" y="136"/>
                  <a:pt x="21" y="134"/>
                </a:cubicBezTo>
                <a:cubicBezTo>
                  <a:pt x="19" y="131"/>
                  <a:pt x="23" y="127"/>
                  <a:pt x="23" y="123"/>
                </a:cubicBezTo>
                <a:cubicBezTo>
                  <a:pt x="23" y="119"/>
                  <a:pt x="21" y="113"/>
                  <a:pt x="21" y="111"/>
                </a:cubicBezTo>
                <a:cubicBezTo>
                  <a:pt x="21" y="109"/>
                  <a:pt x="19" y="111"/>
                  <a:pt x="20" y="110"/>
                </a:cubicBezTo>
                <a:cubicBezTo>
                  <a:pt x="21" y="106"/>
                  <a:pt x="26" y="107"/>
                  <a:pt x="27" y="104"/>
                </a:cubicBezTo>
                <a:cubicBezTo>
                  <a:pt x="28" y="101"/>
                  <a:pt x="26" y="96"/>
                  <a:pt x="27" y="93"/>
                </a:cubicBezTo>
                <a:cubicBezTo>
                  <a:pt x="28" y="88"/>
                  <a:pt x="35" y="86"/>
                  <a:pt x="36" y="83"/>
                </a:cubicBezTo>
                <a:cubicBezTo>
                  <a:pt x="37" y="80"/>
                  <a:pt x="33" y="76"/>
                  <a:pt x="32" y="72"/>
                </a:cubicBezTo>
                <a:cubicBezTo>
                  <a:pt x="32" y="66"/>
                  <a:pt x="30" y="63"/>
                  <a:pt x="29" y="60"/>
                </a:cubicBezTo>
                <a:cubicBezTo>
                  <a:pt x="28" y="57"/>
                  <a:pt x="25" y="54"/>
                  <a:pt x="26" y="51"/>
                </a:cubicBezTo>
                <a:cubicBezTo>
                  <a:pt x="25" y="46"/>
                  <a:pt x="32" y="45"/>
                  <a:pt x="33" y="41"/>
                </a:cubicBezTo>
                <a:cubicBezTo>
                  <a:pt x="34" y="37"/>
                  <a:pt x="33" y="34"/>
                  <a:pt x="32" y="30"/>
                </a:cubicBezTo>
                <a:cubicBezTo>
                  <a:pt x="33" y="23"/>
                  <a:pt x="30" y="22"/>
                  <a:pt x="29" y="15"/>
                </a:cubicBezTo>
                <a:cubicBezTo>
                  <a:pt x="29" y="15"/>
                  <a:pt x="29" y="0"/>
                  <a:pt x="33" y="0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2" name="Freeform 14">
            <a:extLst>
              <a:ext uri="{FF2B5EF4-FFF2-40B4-BE49-F238E27FC236}">
                <a16:creationId xmlns:a16="http://schemas.microsoft.com/office/drawing/2014/main" id="{D1AEC191-3245-8DF9-CF62-03C8FAAD83EC}"/>
              </a:ext>
            </a:extLst>
          </p:cNvPr>
          <p:cNvSpPr>
            <a:spLocks/>
          </p:cNvSpPr>
          <p:nvPr/>
        </p:nvSpPr>
        <p:spPr bwMode="auto">
          <a:xfrm>
            <a:off x="5529263" y="3803650"/>
            <a:ext cx="19050" cy="166688"/>
          </a:xfrm>
          <a:custGeom>
            <a:avLst/>
            <a:gdLst>
              <a:gd name="T0" fmla="*/ 2147483646 w 12"/>
              <a:gd name="T1" fmla="*/ 0 h 105"/>
              <a:gd name="T2" fmla="*/ 2147483646 w 12"/>
              <a:gd name="T3" fmla="*/ 2147483646 h 105"/>
              <a:gd name="T4" fmla="*/ 2147483646 w 12"/>
              <a:gd name="T5" fmla="*/ 2147483646 h 105"/>
              <a:gd name="T6" fmla="*/ 2147483646 w 12"/>
              <a:gd name="T7" fmla="*/ 2147483646 h 105"/>
              <a:gd name="T8" fmla="*/ 2147483646 w 12"/>
              <a:gd name="T9" fmla="*/ 2147483646 h 105"/>
              <a:gd name="T10" fmla="*/ 2147483646 w 12"/>
              <a:gd name="T11" fmla="*/ 2147483646 h 105"/>
              <a:gd name="T12" fmla="*/ 2147483646 w 12"/>
              <a:gd name="T13" fmla="*/ 2147483646 h 105"/>
              <a:gd name="T14" fmla="*/ 2147483646 w 12"/>
              <a:gd name="T15" fmla="*/ 2147483646 h 105"/>
              <a:gd name="T16" fmla="*/ 2147483646 w 12"/>
              <a:gd name="T17" fmla="*/ 2147483646 h 105"/>
              <a:gd name="T18" fmla="*/ 2147483646 w 12"/>
              <a:gd name="T19" fmla="*/ 2147483646 h 10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" h="105">
                <a:moveTo>
                  <a:pt x="8" y="0"/>
                </a:moveTo>
                <a:cubicBezTo>
                  <a:pt x="8" y="2"/>
                  <a:pt x="6" y="9"/>
                  <a:pt x="5" y="12"/>
                </a:cubicBezTo>
                <a:cubicBezTo>
                  <a:pt x="4" y="15"/>
                  <a:pt x="3" y="17"/>
                  <a:pt x="3" y="21"/>
                </a:cubicBezTo>
                <a:cubicBezTo>
                  <a:pt x="2" y="28"/>
                  <a:pt x="0" y="32"/>
                  <a:pt x="8" y="34"/>
                </a:cubicBezTo>
                <a:cubicBezTo>
                  <a:pt x="9" y="38"/>
                  <a:pt x="8" y="43"/>
                  <a:pt x="8" y="48"/>
                </a:cubicBezTo>
                <a:cubicBezTo>
                  <a:pt x="8" y="53"/>
                  <a:pt x="8" y="60"/>
                  <a:pt x="9" y="64"/>
                </a:cubicBezTo>
                <a:cubicBezTo>
                  <a:pt x="9" y="68"/>
                  <a:pt x="12" y="70"/>
                  <a:pt x="12" y="75"/>
                </a:cubicBezTo>
                <a:cubicBezTo>
                  <a:pt x="12" y="77"/>
                  <a:pt x="7" y="76"/>
                  <a:pt x="6" y="79"/>
                </a:cubicBezTo>
                <a:cubicBezTo>
                  <a:pt x="5" y="82"/>
                  <a:pt x="8" y="92"/>
                  <a:pt x="8" y="96"/>
                </a:cubicBezTo>
                <a:cubicBezTo>
                  <a:pt x="9" y="103"/>
                  <a:pt x="10" y="100"/>
                  <a:pt x="8" y="105"/>
                </a:cubicBezTo>
              </a:path>
            </a:pathLst>
          </a:custGeom>
          <a:noFill/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3" name="Freeform 15">
            <a:extLst>
              <a:ext uri="{FF2B5EF4-FFF2-40B4-BE49-F238E27FC236}">
                <a16:creationId xmlns:a16="http://schemas.microsoft.com/office/drawing/2014/main" id="{37C1FEDC-5075-4376-5CD3-06341D9A31C2}"/>
              </a:ext>
            </a:extLst>
          </p:cNvPr>
          <p:cNvSpPr>
            <a:spLocks/>
          </p:cNvSpPr>
          <p:nvPr/>
        </p:nvSpPr>
        <p:spPr bwMode="auto">
          <a:xfrm>
            <a:off x="5410201" y="4487863"/>
            <a:ext cx="142875" cy="457200"/>
          </a:xfrm>
          <a:custGeom>
            <a:avLst/>
            <a:gdLst>
              <a:gd name="T0" fmla="*/ 2147483646 w 90"/>
              <a:gd name="T1" fmla="*/ 2147483646 h 288"/>
              <a:gd name="T2" fmla="*/ 2147483646 w 90"/>
              <a:gd name="T3" fmla="*/ 2147483646 h 288"/>
              <a:gd name="T4" fmla="*/ 2147483646 w 90"/>
              <a:gd name="T5" fmla="*/ 2147483646 h 288"/>
              <a:gd name="T6" fmla="*/ 2147483646 w 90"/>
              <a:gd name="T7" fmla="*/ 2147483646 h 288"/>
              <a:gd name="T8" fmla="*/ 2147483646 w 90"/>
              <a:gd name="T9" fmla="*/ 2147483646 h 288"/>
              <a:gd name="T10" fmla="*/ 2147483646 w 90"/>
              <a:gd name="T11" fmla="*/ 2147483646 h 288"/>
              <a:gd name="T12" fmla="*/ 2147483646 w 90"/>
              <a:gd name="T13" fmla="*/ 2147483646 h 288"/>
              <a:gd name="T14" fmla="*/ 2147483646 w 90"/>
              <a:gd name="T15" fmla="*/ 2147483646 h 288"/>
              <a:gd name="T16" fmla="*/ 2147483646 w 90"/>
              <a:gd name="T17" fmla="*/ 2147483646 h 288"/>
              <a:gd name="T18" fmla="*/ 2147483646 w 90"/>
              <a:gd name="T19" fmla="*/ 2147483646 h 288"/>
              <a:gd name="T20" fmla="*/ 2147483646 w 90"/>
              <a:gd name="T21" fmla="*/ 2147483646 h 288"/>
              <a:gd name="T22" fmla="*/ 2147483646 w 90"/>
              <a:gd name="T23" fmla="*/ 2147483646 h 288"/>
              <a:gd name="T24" fmla="*/ 2147483646 w 90"/>
              <a:gd name="T25" fmla="*/ 2147483646 h 288"/>
              <a:gd name="T26" fmla="*/ 2147483646 w 90"/>
              <a:gd name="T27" fmla="*/ 2147483646 h 288"/>
              <a:gd name="T28" fmla="*/ 2147483646 w 90"/>
              <a:gd name="T29" fmla="*/ 2147483646 h 288"/>
              <a:gd name="T30" fmla="*/ 2147483646 w 90"/>
              <a:gd name="T31" fmla="*/ 2147483646 h 288"/>
              <a:gd name="T32" fmla="*/ 2147483646 w 90"/>
              <a:gd name="T33" fmla="*/ 2147483646 h 288"/>
              <a:gd name="T34" fmla="*/ 2147483646 w 90"/>
              <a:gd name="T35" fmla="*/ 2147483646 h 288"/>
              <a:gd name="T36" fmla="*/ 2147483646 w 90"/>
              <a:gd name="T37" fmla="*/ 2147483646 h 288"/>
              <a:gd name="T38" fmla="*/ 2147483646 w 90"/>
              <a:gd name="T39" fmla="*/ 2147483646 h 288"/>
              <a:gd name="T40" fmla="*/ 2147483646 w 90"/>
              <a:gd name="T41" fmla="*/ 2147483646 h 288"/>
              <a:gd name="T42" fmla="*/ 2147483646 w 90"/>
              <a:gd name="T43" fmla="*/ 2147483646 h 288"/>
              <a:gd name="T44" fmla="*/ 2147483646 w 90"/>
              <a:gd name="T45" fmla="*/ 2147483646 h 288"/>
              <a:gd name="T46" fmla="*/ 2147483646 w 90"/>
              <a:gd name="T47" fmla="*/ 2147483646 h 288"/>
              <a:gd name="T48" fmla="*/ 2147483646 w 90"/>
              <a:gd name="T49" fmla="*/ 2147483646 h 288"/>
              <a:gd name="T50" fmla="*/ 2147483646 w 90"/>
              <a:gd name="T51" fmla="*/ 2147483646 h 288"/>
              <a:gd name="T52" fmla="*/ 2147483646 w 90"/>
              <a:gd name="T53" fmla="*/ 2147483646 h 288"/>
              <a:gd name="T54" fmla="*/ 2147483646 w 90"/>
              <a:gd name="T55" fmla="*/ 2147483646 h 28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0" h="288">
                <a:moveTo>
                  <a:pt x="22" y="26"/>
                </a:moveTo>
                <a:cubicBezTo>
                  <a:pt x="23" y="14"/>
                  <a:pt x="31" y="6"/>
                  <a:pt x="43" y="4"/>
                </a:cubicBezTo>
                <a:cubicBezTo>
                  <a:pt x="51" y="0"/>
                  <a:pt x="53" y="9"/>
                  <a:pt x="61" y="11"/>
                </a:cubicBezTo>
                <a:cubicBezTo>
                  <a:pt x="67" y="16"/>
                  <a:pt x="72" y="22"/>
                  <a:pt x="79" y="23"/>
                </a:cubicBezTo>
                <a:cubicBezTo>
                  <a:pt x="87" y="36"/>
                  <a:pt x="83" y="55"/>
                  <a:pt x="88" y="70"/>
                </a:cubicBezTo>
                <a:cubicBezTo>
                  <a:pt x="90" y="88"/>
                  <a:pt x="89" y="107"/>
                  <a:pt x="86" y="125"/>
                </a:cubicBezTo>
                <a:cubicBezTo>
                  <a:pt x="85" y="142"/>
                  <a:pt x="86" y="160"/>
                  <a:pt x="86" y="170"/>
                </a:cubicBezTo>
                <a:cubicBezTo>
                  <a:pt x="86" y="180"/>
                  <a:pt x="86" y="186"/>
                  <a:pt x="84" y="188"/>
                </a:cubicBezTo>
                <a:cubicBezTo>
                  <a:pt x="81" y="191"/>
                  <a:pt x="74" y="185"/>
                  <a:pt x="71" y="185"/>
                </a:cubicBezTo>
                <a:cubicBezTo>
                  <a:pt x="68" y="184"/>
                  <a:pt x="65" y="199"/>
                  <a:pt x="63" y="181"/>
                </a:cubicBezTo>
                <a:cubicBezTo>
                  <a:pt x="61" y="175"/>
                  <a:pt x="60" y="199"/>
                  <a:pt x="60" y="206"/>
                </a:cubicBezTo>
                <a:cubicBezTo>
                  <a:pt x="60" y="213"/>
                  <a:pt x="59" y="219"/>
                  <a:pt x="62" y="224"/>
                </a:cubicBezTo>
                <a:cubicBezTo>
                  <a:pt x="63" y="233"/>
                  <a:pt x="68" y="238"/>
                  <a:pt x="77" y="239"/>
                </a:cubicBezTo>
                <a:cubicBezTo>
                  <a:pt x="80" y="245"/>
                  <a:pt x="83" y="254"/>
                  <a:pt x="81" y="260"/>
                </a:cubicBezTo>
                <a:cubicBezTo>
                  <a:pt x="79" y="266"/>
                  <a:pt x="70" y="271"/>
                  <a:pt x="65" y="275"/>
                </a:cubicBezTo>
                <a:cubicBezTo>
                  <a:pt x="60" y="279"/>
                  <a:pt x="56" y="280"/>
                  <a:pt x="50" y="281"/>
                </a:cubicBezTo>
                <a:cubicBezTo>
                  <a:pt x="45" y="282"/>
                  <a:pt x="35" y="284"/>
                  <a:pt x="35" y="284"/>
                </a:cubicBezTo>
                <a:cubicBezTo>
                  <a:pt x="27" y="288"/>
                  <a:pt x="24" y="281"/>
                  <a:pt x="17" y="277"/>
                </a:cubicBezTo>
                <a:cubicBezTo>
                  <a:pt x="14" y="272"/>
                  <a:pt x="8" y="260"/>
                  <a:pt x="8" y="260"/>
                </a:cubicBezTo>
                <a:cubicBezTo>
                  <a:pt x="7" y="252"/>
                  <a:pt x="6" y="242"/>
                  <a:pt x="2" y="235"/>
                </a:cubicBezTo>
                <a:cubicBezTo>
                  <a:pt x="0" y="227"/>
                  <a:pt x="1" y="220"/>
                  <a:pt x="4" y="212"/>
                </a:cubicBezTo>
                <a:cubicBezTo>
                  <a:pt x="5" y="193"/>
                  <a:pt x="3" y="194"/>
                  <a:pt x="10" y="182"/>
                </a:cubicBezTo>
                <a:cubicBezTo>
                  <a:pt x="11" y="175"/>
                  <a:pt x="13" y="172"/>
                  <a:pt x="16" y="166"/>
                </a:cubicBezTo>
                <a:cubicBezTo>
                  <a:pt x="12" y="157"/>
                  <a:pt x="12" y="146"/>
                  <a:pt x="8" y="137"/>
                </a:cubicBezTo>
                <a:cubicBezTo>
                  <a:pt x="6" y="128"/>
                  <a:pt x="6" y="118"/>
                  <a:pt x="10" y="109"/>
                </a:cubicBezTo>
                <a:cubicBezTo>
                  <a:pt x="13" y="96"/>
                  <a:pt x="8" y="84"/>
                  <a:pt x="13" y="71"/>
                </a:cubicBezTo>
                <a:cubicBezTo>
                  <a:pt x="13" y="62"/>
                  <a:pt x="13" y="53"/>
                  <a:pt x="14" y="44"/>
                </a:cubicBezTo>
                <a:cubicBezTo>
                  <a:pt x="15" y="37"/>
                  <a:pt x="22" y="26"/>
                  <a:pt x="22" y="26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4" name="Freeform 16">
            <a:extLst>
              <a:ext uri="{FF2B5EF4-FFF2-40B4-BE49-F238E27FC236}">
                <a16:creationId xmlns:a16="http://schemas.microsoft.com/office/drawing/2014/main" id="{CD14AD92-1B45-B2E9-C35A-5B73F5E78080}"/>
              </a:ext>
            </a:extLst>
          </p:cNvPr>
          <p:cNvSpPr>
            <a:spLocks/>
          </p:cNvSpPr>
          <p:nvPr/>
        </p:nvSpPr>
        <p:spPr bwMode="auto">
          <a:xfrm>
            <a:off x="7924800" y="1962150"/>
            <a:ext cx="2197100" cy="4133850"/>
          </a:xfrm>
          <a:custGeom>
            <a:avLst/>
            <a:gdLst>
              <a:gd name="T0" fmla="*/ 2147483646 w 1384"/>
              <a:gd name="T1" fmla="*/ 2147483646 h 2604"/>
              <a:gd name="T2" fmla="*/ 2147483646 w 1384"/>
              <a:gd name="T3" fmla="*/ 2147483646 h 2604"/>
              <a:gd name="T4" fmla="*/ 2147483646 w 1384"/>
              <a:gd name="T5" fmla="*/ 2147483646 h 2604"/>
              <a:gd name="T6" fmla="*/ 2147483646 w 1384"/>
              <a:gd name="T7" fmla="*/ 2147483646 h 2604"/>
              <a:gd name="T8" fmla="*/ 2147483646 w 1384"/>
              <a:gd name="T9" fmla="*/ 2147483646 h 2604"/>
              <a:gd name="T10" fmla="*/ 2147483646 w 1384"/>
              <a:gd name="T11" fmla="*/ 2147483646 h 2604"/>
              <a:gd name="T12" fmla="*/ 2147483646 w 1384"/>
              <a:gd name="T13" fmla="*/ 2147483646 h 2604"/>
              <a:gd name="T14" fmla="*/ 2147483646 w 1384"/>
              <a:gd name="T15" fmla="*/ 2147483646 h 2604"/>
              <a:gd name="T16" fmla="*/ 2147483646 w 1384"/>
              <a:gd name="T17" fmla="*/ 2147483646 h 2604"/>
              <a:gd name="T18" fmla="*/ 2147483646 w 1384"/>
              <a:gd name="T19" fmla="*/ 2147483646 h 2604"/>
              <a:gd name="T20" fmla="*/ 2147483646 w 1384"/>
              <a:gd name="T21" fmla="*/ 2147483646 h 2604"/>
              <a:gd name="T22" fmla="*/ 2147483646 w 1384"/>
              <a:gd name="T23" fmla="*/ 2147483646 h 2604"/>
              <a:gd name="T24" fmla="*/ 2147483646 w 1384"/>
              <a:gd name="T25" fmla="*/ 2147483646 h 2604"/>
              <a:gd name="T26" fmla="*/ 2147483646 w 1384"/>
              <a:gd name="T27" fmla="*/ 2147483646 h 2604"/>
              <a:gd name="T28" fmla="*/ 2147483646 w 1384"/>
              <a:gd name="T29" fmla="*/ 2147483646 h 2604"/>
              <a:gd name="T30" fmla="*/ 2147483646 w 1384"/>
              <a:gd name="T31" fmla="*/ 2147483646 h 2604"/>
              <a:gd name="T32" fmla="*/ 2147483646 w 1384"/>
              <a:gd name="T33" fmla="*/ 2147483646 h 2604"/>
              <a:gd name="T34" fmla="*/ 2147483646 w 1384"/>
              <a:gd name="T35" fmla="*/ 2147483646 h 2604"/>
              <a:gd name="T36" fmla="*/ 2147483646 w 1384"/>
              <a:gd name="T37" fmla="*/ 2147483646 h 2604"/>
              <a:gd name="T38" fmla="*/ 2147483646 w 1384"/>
              <a:gd name="T39" fmla="*/ 2147483646 h 2604"/>
              <a:gd name="T40" fmla="*/ 2147483646 w 1384"/>
              <a:gd name="T41" fmla="*/ 2147483646 h 2604"/>
              <a:gd name="T42" fmla="*/ 2147483646 w 1384"/>
              <a:gd name="T43" fmla="*/ 2147483646 h 2604"/>
              <a:gd name="T44" fmla="*/ 2147483646 w 1384"/>
              <a:gd name="T45" fmla="*/ 2147483646 h 2604"/>
              <a:gd name="T46" fmla="*/ 2147483646 w 1384"/>
              <a:gd name="T47" fmla="*/ 2147483646 h 2604"/>
              <a:gd name="T48" fmla="*/ 2147483646 w 1384"/>
              <a:gd name="T49" fmla="*/ 2147483646 h 2604"/>
              <a:gd name="T50" fmla="*/ 2147483646 w 1384"/>
              <a:gd name="T51" fmla="*/ 2147483646 h 2604"/>
              <a:gd name="T52" fmla="*/ 2147483646 w 1384"/>
              <a:gd name="T53" fmla="*/ 2147483646 h 2604"/>
              <a:gd name="T54" fmla="*/ 2147483646 w 1384"/>
              <a:gd name="T55" fmla="*/ 2147483646 h 2604"/>
              <a:gd name="T56" fmla="*/ 2147483646 w 1384"/>
              <a:gd name="T57" fmla="*/ 2147483646 h 2604"/>
              <a:gd name="T58" fmla="*/ 2147483646 w 1384"/>
              <a:gd name="T59" fmla="*/ 2147483646 h 2604"/>
              <a:gd name="T60" fmla="*/ 2147483646 w 1384"/>
              <a:gd name="T61" fmla="*/ 2147483646 h 2604"/>
              <a:gd name="T62" fmla="*/ 2147483646 w 1384"/>
              <a:gd name="T63" fmla="*/ 2147483646 h 2604"/>
              <a:gd name="T64" fmla="*/ 2147483646 w 1384"/>
              <a:gd name="T65" fmla="*/ 2147483646 h 2604"/>
              <a:gd name="T66" fmla="*/ 2147483646 w 1384"/>
              <a:gd name="T67" fmla="*/ 2147483646 h 2604"/>
              <a:gd name="T68" fmla="*/ 2147483646 w 1384"/>
              <a:gd name="T69" fmla="*/ 2147483646 h 2604"/>
              <a:gd name="T70" fmla="*/ 2147483646 w 1384"/>
              <a:gd name="T71" fmla="*/ 2147483646 h 2604"/>
              <a:gd name="T72" fmla="*/ 2147483646 w 1384"/>
              <a:gd name="T73" fmla="*/ 2147483646 h 2604"/>
              <a:gd name="T74" fmla="*/ 2147483646 w 1384"/>
              <a:gd name="T75" fmla="*/ 2147483646 h 2604"/>
              <a:gd name="T76" fmla="*/ 2147483646 w 1384"/>
              <a:gd name="T77" fmla="*/ 2147483646 h 2604"/>
              <a:gd name="T78" fmla="*/ 2147483646 w 1384"/>
              <a:gd name="T79" fmla="*/ 2147483646 h 2604"/>
              <a:gd name="T80" fmla="*/ 2147483646 w 1384"/>
              <a:gd name="T81" fmla="*/ 2147483646 h 2604"/>
              <a:gd name="T82" fmla="*/ 2147483646 w 1384"/>
              <a:gd name="T83" fmla="*/ 2147483646 h 2604"/>
              <a:gd name="T84" fmla="*/ 2147483646 w 1384"/>
              <a:gd name="T85" fmla="*/ 2147483646 h 2604"/>
              <a:gd name="T86" fmla="*/ 2147483646 w 1384"/>
              <a:gd name="T87" fmla="*/ 2147483646 h 2604"/>
              <a:gd name="T88" fmla="*/ 2147483646 w 1384"/>
              <a:gd name="T89" fmla="*/ 2147483646 h 2604"/>
              <a:gd name="T90" fmla="*/ 2147483646 w 1384"/>
              <a:gd name="T91" fmla="*/ 2147483646 h 260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384" h="2604">
                <a:moveTo>
                  <a:pt x="1384" y="2604"/>
                </a:moveTo>
                <a:cubicBezTo>
                  <a:pt x="1380" y="2598"/>
                  <a:pt x="1376" y="2571"/>
                  <a:pt x="1369" y="2568"/>
                </a:cubicBezTo>
                <a:cubicBezTo>
                  <a:pt x="1363" y="2566"/>
                  <a:pt x="1357" y="2577"/>
                  <a:pt x="1351" y="2574"/>
                </a:cubicBezTo>
                <a:cubicBezTo>
                  <a:pt x="1345" y="2571"/>
                  <a:pt x="1349" y="2560"/>
                  <a:pt x="1345" y="2556"/>
                </a:cubicBezTo>
                <a:cubicBezTo>
                  <a:pt x="1341" y="2552"/>
                  <a:pt x="1333" y="2552"/>
                  <a:pt x="1327" y="2550"/>
                </a:cubicBezTo>
                <a:cubicBezTo>
                  <a:pt x="1309" y="2523"/>
                  <a:pt x="1301" y="2529"/>
                  <a:pt x="1291" y="2496"/>
                </a:cubicBezTo>
                <a:cubicBezTo>
                  <a:pt x="1287" y="2484"/>
                  <a:pt x="1283" y="2472"/>
                  <a:pt x="1279" y="2460"/>
                </a:cubicBezTo>
                <a:cubicBezTo>
                  <a:pt x="1277" y="2454"/>
                  <a:pt x="1273" y="2442"/>
                  <a:pt x="1273" y="2442"/>
                </a:cubicBezTo>
                <a:cubicBezTo>
                  <a:pt x="1284" y="2408"/>
                  <a:pt x="1264" y="2394"/>
                  <a:pt x="1237" y="2376"/>
                </a:cubicBezTo>
                <a:cubicBezTo>
                  <a:pt x="1231" y="2358"/>
                  <a:pt x="1225" y="2340"/>
                  <a:pt x="1219" y="2322"/>
                </a:cubicBezTo>
                <a:cubicBezTo>
                  <a:pt x="1215" y="2310"/>
                  <a:pt x="1216" y="2276"/>
                  <a:pt x="1216" y="2276"/>
                </a:cubicBezTo>
                <a:cubicBezTo>
                  <a:pt x="1214" y="2256"/>
                  <a:pt x="1224" y="2228"/>
                  <a:pt x="1220" y="2208"/>
                </a:cubicBezTo>
                <a:cubicBezTo>
                  <a:pt x="1218" y="2196"/>
                  <a:pt x="1208" y="2172"/>
                  <a:pt x="1204" y="2160"/>
                </a:cubicBezTo>
                <a:cubicBezTo>
                  <a:pt x="1202" y="2154"/>
                  <a:pt x="1188" y="2112"/>
                  <a:pt x="1188" y="2112"/>
                </a:cubicBezTo>
                <a:cubicBezTo>
                  <a:pt x="1187" y="2105"/>
                  <a:pt x="1199" y="2084"/>
                  <a:pt x="1188" y="2064"/>
                </a:cubicBezTo>
                <a:cubicBezTo>
                  <a:pt x="1182" y="2053"/>
                  <a:pt x="1181" y="2021"/>
                  <a:pt x="1172" y="2016"/>
                </a:cubicBezTo>
                <a:cubicBezTo>
                  <a:pt x="1165" y="2001"/>
                  <a:pt x="1155" y="1987"/>
                  <a:pt x="1144" y="1972"/>
                </a:cubicBezTo>
                <a:cubicBezTo>
                  <a:pt x="1134" y="1960"/>
                  <a:pt x="1114" y="1925"/>
                  <a:pt x="1104" y="1928"/>
                </a:cubicBezTo>
                <a:cubicBezTo>
                  <a:pt x="1093" y="1918"/>
                  <a:pt x="1088" y="1919"/>
                  <a:pt x="1080" y="1912"/>
                </a:cubicBezTo>
                <a:cubicBezTo>
                  <a:pt x="1068" y="1899"/>
                  <a:pt x="1062" y="1883"/>
                  <a:pt x="1056" y="1884"/>
                </a:cubicBezTo>
                <a:cubicBezTo>
                  <a:pt x="1048" y="1877"/>
                  <a:pt x="1037" y="1873"/>
                  <a:pt x="1032" y="1868"/>
                </a:cubicBezTo>
                <a:cubicBezTo>
                  <a:pt x="1026" y="1862"/>
                  <a:pt x="1029" y="1857"/>
                  <a:pt x="1026" y="1856"/>
                </a:cubicBezTo>
                <a:cubicBezTo>
                  <a:pt x="1022" y="1853"/>
                  <a:pt x="1017" y="1851"/>
                  <a:pt x="1010" y="1847"/>
                </a:cubicBezTo>
                <a:cubicBezTo>
                  <a:pt x="1008" y="1833"/>
                  <a:pt x="998" y="1844"/>
                  <a:pt x="984" y="1830"/>
                </a:cubicBezTo>
                <a:cubicBezTo>
                  <a:pt x="974" y="1818"/>
                  <a:pt x="942" y="1842"/>
                  <a:pt x="933" y="1830"/>
                </a:cubicBezTo>
                <a:cubicBezTo>
                  <a:pt x="919" y="1826"/>
                  <a:pt x="908" y="1811"/>
                  <a:pt x="897" y="1803"/>
                </a:cubicBezTo>
                <a:cubicBezTo>
                  <a:pt x="886" y="1795"/>
                  <a:pt x="878" y="1787"/>
                  <a:pt x="870" y="1782"/>
                </a:cubicBezTo>
                <a:cubicBezTo>
                  <a:pt x="866" y="1775"/>
                  <a:pt x="856" y="1775"/>
                  <a:pt x="849" y="1770"/>
                </a:cubicBezTo>
                <a:cubicBezTo>
                  <a:pt x="842" y="1765"/>
                  <a:pt x="838" y="1757"/>
                  <a:pt x="828" y="1752"/>
                </a:cubicBezTo>
                <a:cubicBezTo>
                  <a:pt x="826" y="1744"/>
                  <a:pt x="783" y="1748"/>
                  <a:pt x="786" y="1737"/>
                </a:cubicBezTo>
                <a:cubicBezTo>
                  <a:pt x="776" y="1732"/>
                  <a:pt x="775" y="1722"/>
                  <a:pt x="765" y="1719"/>
                </a:cubicBezTo>
                <a:cubicBezTo>
                  <a:pt x="756" y="1715"/>
                  <a:pt x="737" y="1719"/>
                  <a:pt x="726" y="1716"/>
                </a:cubicBezTo>
                <a:cubicBezTo>
                  <a:pt x="715" y="1715"/>
                  <a:pt x="707" y="1712"/>
                  <a:pt x="696" y="1710"/>
                </a:cubicBezTo>
                <a:cubicBezTo>
                  <a:pt x="685" y="1708"/>
                  <a:pt x="669" y="1711"/>
                  <a:pt x="660" y="1707"/>
                </a:cubicBezTo>
                <a:cubicBezTo>
                  <a:pt x="651" y="1703"/>
                  <a:pt x="644" y="1691"/>
                  <a:pt x="642" y="1686"/>
                </a:cubicBezTo>
                <a:cubicBezTo>
                  <a:pt x="640" y="1681"/>
                  <a:pt x="648" y="1679"/>
                  <a:pt x="648" y="1674"/>
                </a:cubicBezTo>
                <a:cubicBezTo>
                  <a:pt x="648" y="1669"/>
                  <a:pt x="642" y="1662"/>
                  <a:pt x="639" y="1656"/>
                </a:cubicBezTo>
                <a:cubicBezTo>
                  <a:pt x="636" y="1650"/>
                  <a:pt x="635" y="1648"/>
                  <a:pt x="630" y="1638"/>
                </a:cubicBezTo>
                <a:cubicBezTo>
                  <a:pt x="609" y="1626"/>
                  <a:pt x="619" y="1612"/>
                  <a:pt x="612" y="1599"/>
                </a:cubicBezTo>
                <a:cubicBezTo>
                  <a:pt x="607" y="1589"/>
                  <a:pt x="600" y="1584"/>
                  <a:pt x="597" y="1578"/>
                </a:cubicBezTo>
                <a:cubicBezTo>
                  <a:pt x="594" y="1572"/>
                  <a:pt x="595" y="1569"/>
                  <a:pt x="591" y="1563"/>
                </a:cubicBezTo>
                <a:cubicBezTo>
                  <a:pt x="579" y="1563"/>
                  <a:pt x="578" y="1553"/>
                  <a:pt x="573" y="1542"/>
                </a:cubicBezTo>
                <a:cubicBezTo>
                  <a:pt x="568" y="1533"/>
                  <a:pt x="567" y="1518"/>
                  <a:pt x="558" y="1515"/>
                </a:cubicBezTo>
                <a:cubicBezTo>
                  <a:pt x="545" y="1496"/>
                  <a:pt x="564" y="1497"/>
                  <a:pt x="555" y="1476"/>
                </a:cubicBezTo>
                <a:cubicBezTo>
                  <a:pt x="558" y="1469"/>
                  <a:pt x="562" y="1455"/>
                  <a:pt x="560" y="1444"/>
                </a:cubicBezTo>
                <a:cubicBezTo>
                  <a:pt x="558" y="1433"/>
                  <a:pt x="549" y="1419"/>
                  <a:pt x="540" y="1408"/>
                </a:cubicBezTo>
                <a:cubicBezTo>
                  <a:pt x="531" y="1397"/>
                  <a:pt x="511" y="1395"/>
                  <a:pt x="505" y="1380"/>
                </a:cubicBezTo>
                <a:cubicBezTo>
                  <a:pt x="497" y="1363"/>
                  <a:pt x="507" y="1334"/>
                  <a:pt x="504" y="1316"/>
                </a:cubicBezTo>
                <a:cubicBezTo>
                  <a:pt x="503" y="1303"/>
                  <a:pt x="501" y="1306"/>
                  <a:pt x="498" y="1299"/>
                </a:cubicBezTo>
                <a:cubicBezTo>
                  <a:pt x="495" y="1292"/>
                  <a:pt x="489" y="1277"/>
                  <a:pt x="486" y="1272"/>
                </a:cubicBezTo>
                <a:cubicBezTo>
                  <a:pt x="483" y="1267"/>
                  <a:pt x="484" y="1269"/>
                  <a:pt x="480" y="1266"/>
                </a:cubicBezTo>
                <a:cubicBezTo>
                  <a:pt x="476" y="1263"/>
                  <a:pt x="467" y="1263"/>
                  <a:pt x="462" y="1254"/>
                </a:cubicBezTo>
                <a:cubicBezTo>
                  <a:pt x="444" y="1194"/>
                  <a:pt x="452" y="1234"/>
                  <a:pt x="448" y="1210"/>
                </a:cubicBezTo>
                <a:cubicBezTo>
                  <a:pt x="440" y="1200"/>
                  <a:pt x="425" y="1204"/>
                  <a:pt x="414" y="1197"/>
                </a:cubicBezTo>
                <a:cubicBezTo>
                  <a:pt x="403" y="1190"/>
                  <a:pt x="387" y="1177"/>
                  <a:pt x="379" y="1170"/>
                </a:cubicBezTo>
                <a:cubicBezTo>
                  <a:pt x="375" y="1164"/>
                  <a:pt x="372" y="1157"/>
                  <a:pt x="367" y="1152"/>
                </a:cubicBezTo>
                <a:cubicBezTo>
                  <a:pt x="362" y="1147"/>
                  <a:pt x="354" y="1146"/>
                  <a:pt x="349" y="1140"/>
                </a:cubicBezTo>
                <a:cubicBezTo>
                  <a:pt x="345" y="1136"/>
                  <a:pt x="351" y="1131"/>
                  <a:pt x="348" y="1125"/>
                </a:cubicBezTo>
                <a:cubicBezTo>
                  <a:pt x="345" y="1119"/>
                  <a:pt x="332" y="1115"/>
                  <a:pt x="331" y="1104"/>
                </a:cubicBezTo>
                <a:cubicBezTo>
                  <a:pt x="329" y="1090"/>
                  <a:pt x="339" y="1072"/>
                  <a:pt x="339" y="1059"/>
                </a:cubicBezTo>
                <a:cubicBezTo>
                  <a:pt x="338" y="1051"/>
                  <a:pt x="328" y="1058"/>
                  <a:pt x="327" y="1053"/>
                </a:cubicBezTo>
                <a:cubicBezTo>
                  <a:pt x="326" y="1048"/>
                  <a:pt x="336" y="1034"/>
                  <a:pt x="331" y="1026"/>
                </a:cubicBezTo>
                <a:cubicBezTo>
                  <a:pt x="323" y="1014"/>
                  <a:pt x="295" y="1002"/>
                  <a:pt x="295" y="1002"/>
                </a:cubicBezTo>
                <a:cubicBezTo>
                  <a:pt x="289" y="992"/>
                  <a:pt x="291" y="983"/>
                  <a:pt x="291" y="972"/>
                </a:cubicBezTo>
                <a:cubicBezTo>
                  <a:pt x="291" y="961"/>
                  <a:pt x="295" y="948"/>
                  <a:pt x="294" y="936"/>
                </a:cubicBezTo>
                <a:cubicBezTo>
                  <a:pt x="293" y="924"/>
                  <a:pt x="289" y="916"/>
                  <a:pt x="283" y="900"/>
                </a:cubicBezTo>
                <a:cubicBezTo>
                  <a:pt x="278" y="879"/>
                  <a:pt x="269" y="859"/>
                  <a:pt x="259" y="840"/>
                </a:cubicBezTo>
                <a:cubicBezTo>
                  <a:pt x="252" y="827"/>
                  <a:pt x="235" y="804"/>
                  <a:pt x="235" y="804"/>
                </a:cubicBezTo>
                <a:cubicBezTo>
                  <a:pt x="228" y="788"/>
                  <a:pt x="227" y="755"/>
                  <a:pt x="222" y="738"/>
                </a:cubicBezTo>
                <a:cubicBezTo>
                  <a:pt x="217" y="721"/>
                  <a:pt x="209" y="716"/>
                  <a:pt x="204" y="702"/>
                </a:cubicBezTo>
                <a:cubicBezTo>
                  <a:pt x="199" y="688"/>
                  <a:pt x="197" y="663"/>
                  <a:pt x="192" y="651"/>
                </a:cubicBezTo>
                <a:cubicBezTo>
                  <a:pt x="187" y="639"/>
                  <a:pt x="179" y="640"/>
                  <a:pt x="174" y="630"/>
                </a:cubicBezTo>
                <a:cubicBezTo>
                  <a:pt x="169" y="620"/>
                  <a:pt x="167" y="604"/>
                  <a:pt x="165" y="594"/>
                </a:cubicBezTo>
                <a:cubicBezTo>
                  <a:pt x="163" y="584"/>
                  <a:pt x="161" y="575"/>
                  <a:pt x="162" y="567"/>
                </a:cubicBezTo>
                <a:cubicBezTo>
                  <a:pt x="163" y="559"/>
                  <a:pt x="172" y="553"/>
                  <a:pt x="169" y="546"/>
                </a:cubicBezTo>
                <a:cubicBezTo>
                  <a:pt x="167" y="540"/>
                  <a:pt x="153" y="530"/>
                  <a:pt x="144" y="525"/>
                </a:cubicBezTo>
                <a:cubicBezTo>
                  <a:pt x="135" y="520"/>
                  <a:pt x="124" y="522"/>
                  <a:pt x="115" y="516"/>
                </a:cubicBezTo>
                <a:cubicBezTo>
                  <a:pt x="106" y="510"/>
                  <a:pt x="96" y="498"/>
                  <a:pt x="87" y="486"/>
                </a:cubicBezTo>
                <a:cubicBezTo>
                  <a:pt x="81" y="476"/>
                  <a:pt x="85" y="463"/>
                  <a:pt x="81" y="456"/>
                </a:cubicBezTo>
                <a:cubicBezTo>
                  <a:pt x="77" y="449"/>
                  <a:pt x="69" y="454"/>
                  <a:pt x="60" y="444"/>
                </a:cubicBezTo>
                <a:cubicBezTo>
                  <a:pt x="51" y="434"/>
                  <a:pt x="34" y="412"/>
                  <a:pt x="27" y="399"/>
                </a:cubicBezTo>
                <a:cubicBezTo>
                  <a:pt x="20" y="386"/>
                  <a:pt x="20" y="380"/>
                  <a:pt x="19" y="366"/>
                </a:cubicBezTo>
                <a:cubicBezTo>
                  <a:pt x="18" y="352"/>
                  <a:pt x="26" y="330"/>
                  <a:pt x="24" y="315"/>
                </a:cubicBezTo>
                <a:cubicBezTo>
                  <a:pt x="22" y="300"/>
                  <a:pt x="9" y="287"/>
                  <a:pt x="7" y="276"/>
                </a:cubicBezTo>
                <a:cubicBezTo>
                  <a:pt x="9" y="266"/>
                  <a:pt x="14" y="256"/>
                  <a:pt x="13" y="246"/>
                </a:cubicBezTo>
                <a:cubicBezTo>
                  <a:pt x="12" y="239"/>
                  <a:pt x="2" y="235"/>
                  <a:pt x="1" y="228"/>
                </a:cubicBezTo>
                <a:cubicBezTo>
                  <a:pt x="0" y="223"/>
                  <a:pt x="16" y="175"/>
                  <a:pt x="18" y="168"/>
                </a:cubicBezTo>
                <a:cubicBezTo>
                  <a:pt x="19" y="154"/>
                  <a:pt x="9" y="152"/>
                  <a:pt x="9" y="141"/>
                </a:cubicBezTo>
                <a:cubicBezTo>
                  <a:pt x="9" y="130"/>
                  <a:pt x="13" y="113"/>
                  <a:pt x="18" y="102"/>
                </a:cubicBezTo>
                <a:cubicBezTo>
                  <a:pt x="23" y="92"/>
                  <a:pt x="34" y="82"/>
                  <a:pt x="42" y="75"/>
                </a:cubicBezTo>
                <a:cubicBezTo>
                  <a:pt x="50" y="68"/>
                  <a:pt x="63" y="67"/>
                  <a:pt x="66" y="60"/>
                </a:cubicBezTo>
                <a:cubicBezTo>
                  <a:pt x="70" y="53"/>
                  <a:pt x="63" y="43"/>
                  <a:pt x="63" y="33"/>
                </a:cubicBezTo>
                <a:cubicBezTo>
                  <a:pt x="63" y="23"/>
                  <a:pt x="66" y="7"/>
                  <a:pt x="66" y="0"/>
                </a:cubicBezTo>
              </a:path>
            </a:pathLst>
          </a:custGeom>
          <a:noFill/>
          <a:ln w="9525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5" name="Freeform 17">
            <a:extLst>
              <a:ext uri="{FF2B5EF4-FFF2-40B4-BE49-F238E27FC236}">
                <a16:creationId xmlns:a16="http://schemas.microsoft.com/office/drawing/2014/main" id="{2B07D79E-6E04-7D6F-93B6-3C5F42C7C39D}"/>
              </a:ext>
            </a:extLst>
          </p:cNvPr>
          <p:cNvSpPr>
            <a:spLocks/>
          </p:cNvSpPr>
          <p:nvPr/>
        </p:nvSpPr>
        <p:spPr bwMode="auto">
          <a:xfrm>
            <a:off x="6002338" y="1133476"/>
            <a:ext cx="4094162" cy="4962525"/>
          </a:xfrm>
          <a:custGeom>
            <a:avLst/>
            <a:gdLst>
              <a:gd name="T0" fmla="*/ 2147483646 w 2579"/>
              <a:gd name="T1" fmla="*/ 2147483646 h 3126"/>
              <a:gd name="T2" fmla="*/ 2147483646 w 2579"/>
              <a:gd name="T3" fmla="*/ 2147483646 h 3126"/>
              <a:gd name="T4" fmla="*/ 2147483646 w 2579"/>
              <a:gd name="T5" fmla="*/ 2147483646 h 3126"/>
              <a:gd name="T6" fmla="*/ 2147483646 w 2579"/>
              <a:gd name="T7" fmla="*/ 2147483646 h 3126"/>
              <a:gd name="T8" fmla="*/ 2147483646 w 2579"/>
              <a:gd name="T9" fmla="*/ 2147483646 h 3126"/>
              <a:gd name="T10" fmla="*/ 2147483646 w 2579"/>
              <a:gd name="T11" fmla="*/ 2147483646 h 3126"/>
              <a:gd name="T12" fmla="*/ 2147483646 w 2579"/>
              <a:gd name="T13" fmla="*/ 2147483646 h 3126"/>
              <a:gd name="T14" fmla="*/ 2147483646 w 2579"/>
              <a:gd name="T15" fmla="*/ 2147483646 h 3126"/>
              <a:gd name="T16" fmla="*/ 2147483646 w 2579"/>
              <a:gd name="T17" fmla="*/ 2147483646 h 3126"/>
              <a:gd name="T18" fmla="*/ 2147483646 w 2579"/>
              <a:gd name="T19" fmla="*/ 2147483646 h 3126"/>
              <a:gd name="T20" fmla="*/ 2147483646 w 2579"/>
              <a:gd name="T21" fmla="*/ 2147483646 h 3126"/>
              <a:gd name="T22" fmla="*/ 2147483646 w 2579"/>
              <a:gd name="T23" fmla="*/ 2147483646 h 3126"/>
              <a:gd name="T24" fmla="*/ 2147483646 w 2579"/>
              <a:gd name="T25" fmla="*/ 2147483646 h 3126"/>
              <a:gd name="T26" fmla="*/ 2147483646 w 2579"/>
              <a:gd name="T27" fmla="*/ 2147483646 h 3126"/>
              <a:gd name="T28" fmla="*/ 2147483646 w 2579"/>
              <a:gd name="T29" fmla="*/ 2147483646 h 3126"/>
              <a:gd name="T30" fmla="*/ 2147483646 w 2579"/>
              <a:gd name="T31" fmla="*/ 2147483646 h 3126"/>
              <a:gd name="T32" fmla="*/ 2147483646 w 2579"/>
              <a:gd name="T33" fmla="*/ 2147483646 h 3126"/>
              <a:gd name="T34" fmla="*/ 2147483646 w 2579"/>
              <a:gd name="T35" fmla="*/ 2147483646 h 3126"/>
              <a:gd name="T36" fmla="*/ 2147483646 w 2579"/>
              <a:gd name="T37" fmla="*/ 2147483646 h 3126"/>
              <a:gd name="T38" fmla="*/ 2147483646 w 2579"/>
              <a:gd name="T39" fmla="*/ 2147483646 h 3126"/>
              <a:gd name="T40" fmla="*/ 2147483646 w 2579"/>
              <a:gd name="T41" fmla="*/ 2147483646 h 3126"/>
              <a:gd name="T42" fmla="*/ 2147483646 w 2579"/>
              <a:gd name="T43" fmla="*/ 2147483646 h 3126"/>
              <a:gd name="T44" fmla="*/ 2147483646 w 2579"/>
              <a:gd name="T45" fmla="*/ 2147483646 h 3126"/>
              <a:gd name="T46" fmla="*/ 2147483646 w 2579"/>
              <a:gd name="T47" fmla="*/ 2147483646 h 3126"/>
              <a:gd name="T48" fmla="*/ 2147483646 w 2579"/>
              <a:gd name="T49" fmla="*/ 2147483646 h 3126"/>
              <a:gd name="T50" fmla="*/ 2147483646 w 2579"/>
              <a:gd name="T51" fmla="*/ 2147483646 h 3126"/>
              <a:gd name="T52" fmla="*/ 2147483646 w 2579"/>
              <a:gd name="T53" fmla="*/ 2147483646 h 3126"/>
              <a:gd name="T54" fmla="*/ 2147483646 w 2579"/>
              <a:gd name="T55" fmla="*/ 2147483646 h 3126"/>
              <a:gd name="T56" fmla="*/ 2147483646 w 2579"/>
              <a:gd name="T57" fmla="*/ 2147483646 h 3126"/>
              <a:gd name="T58" fmla="*/ 2147483646 w 2579"/>
              <a:gd name="T59" fmla="*/ 2147483646 h 3126"/>
              <a:gd name="T60" fmla="*/ 2147483646 w 2579"/>
              <a:gd name="T61" fmla="*/ 2147483646 h 3126"/>
              <a:gd name="T62" fmla="*/ 2147483646 w 2579"/>
              <a:gd name="T63" fmla="*/ 2147483646 h 3126"/>
              <a:gd name="T64" fmla="*/ 2147483646 w 2579"/>
              <a:gd name="T65" fmla="*/ 2147483646 h 3126"/>
              <a:gd name="T66" fmla="*/ 2147483646 w 2579"/>
              <a:gd name="T67" fmla="*/ 2147483646 h 3126"/>
              <a:gd name="T68" fmla="*/ 2147483646 w 2579"/>
              <a:gd name="T69" fmla="*/ 2147483646 h 3126"/>
              <a:gd name="T70" fmla="*/ 2147483646 w 2579"/>
              <a:gd name="T71" fmla="*/ 2147483646 h 3126"/>
              <a:gd name="T72" fmla="*/ 2147483646 w 2579"/>
              <a:gd name="T73" fmla="*/ 2147483646 h 3126"/>
              <a:gd name="T74" fmla="*/ 2147483646 w 2579"/>
              <a:gd name="T75" fmla="*/ 2147483646 h 3126"/>
              <a:gd name="T76" fmla="*/ 2147483646 w 2579"/>
              <a:gd name="T77" fmla="*/ 2147483646 h 3126"/>
              <a:gd name="T78" fmla="*/ 2147483646 w 2579"/>
              <a:gd name="T79" fmla="*/ 2147483646 h 3126"/>
              <a:gd name="T80" fmla="*/ 2147483646 w 2579"/>
              <a:gd name="T81" fmla="*/ 2147483646 h 3126"/>
              <a:gd name="T82" fmla="*/ 2147483646 w 2579"/>
              <a:gd name="T83" fmla="*/ 2147483646 h 3126"/>
              <a:gd name="T84" fmla="*/ 2147483646 w 2579"/>
              <a:gd name="T85" fmla="*/ 2147483646 h 3126"/>
              <a:gd name="T86" fmla="*/ 2147483646 w 2579"/>
              <a:gd name="T87" fmla="*/ 2147483646 h 3126"/>
              <a:gd name="T88" fmla="*/ 2147483646 w 2579"/>
              <a:gd name="T89" fmla="*/ 2147483646 h 3126"/>
              <a:gd name="T90" fmla="*/ 2147483646 w 2579"/>
              <a:gd name="T91" fmla="*/ 2147483646 h 3126"/>
              <a:gd name="T92" fmla="*/ 2147483646 w 2579"/>
              <a:gd name="T93" fmla="*/ 2147483646 h 3126"/>
              <a:gd name="T94" fmla="*/ 2147483646 w 2579"/>
              <a:gd name="T95" fmla="*/ 2147483646 h 3126"/>
              <a:gd name="T96" fmla="*/ 2147483646 w 2579"/>
              <a:gd name="T97" fmla="*/ 2147483646 h 3126"/>
              <a:gd name="T98" fmla="*/ 2147483646 w 2579"/>
              <a:gd name="T99" fmla="*/ 2147483646 h 3126"/>
              <a:gd name="T100" fmla="*/ 2147483646 w 2579"/>
              <a:gd name="T101" fmla="*/ 2147483646 h 3126"/>
              <a:gd name="T102" fmla="*/ 2147483646 w 2579"/>
              <a:gd name="T103" fmla="*/ 2147483646 h 3126"/>
              <a:gd name="T104" fmla="*/ 2147483646 w 2579"/>
              <a:gd name="T105" fmla="*/ 2147483646 h 3126"/>
              <a:gd name="T106" fmla="*/ 2147483646 w 2579"/>
              <a:gd name="T107" fmla="*/ 2147483646 h 3126"/>
              <a:gd name="T108" fmla="*/ 2147483646 w 2579"/>
              <a:gd name="T109" fmla="*/ 2147483646 h 3126"/>
              <a:gd name="T110" fmla="*/ 2147483646 w 2579"/>
              <a:gd name="T111" fmla="*/ 2147483646 h 3126"/>
              <a:gd name="T112" fmla="*/ 2147483646 w 2579"/>
              <a:gd name="T113" fmla="*/ 2147483646 h 3126"/>
              <a:gd name="T114" fmla="*/ 2147483646 w 2579"/>
              <a:gd name="T115" fmla="*/ 2147483646 h 3126"/>
              <a:gd name="T116" fmla="*/ 2147483646 w 2579"/>
              <a:gd name="T117" fmla="*/ 2147483646 h 312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579" h="3126">
                <a:moveTo>
                  <a:pt x="233" y="0"/>
                </a:moveTo>
                <a:cubicBezTo>
                  <a:pt x="235" y="5"/>
                  <a:pt x="246" y="20"/>
                  <a:pt x="249" y="30"/>
                </a:cubicBezTo>
                <a:cubicBezTo>
                  <a:pt x="252" y="40"/>
                  <a:pt x="254" y="50"/>
                  <a:pt x="251" y="60"/>
                </a:cubicBezTo>
                <a:cubicBezTo>
                  <a:pt x="248" y="70"/>
                  <a:pt x="236" y="83"/>
                  <a:pt x="231" y="92"/>
                </a:cubicBezTo>
                <a:cubicBezTo>
                  <a:pt x="226" y="101"/>
                  <a:pt x="225" y="108"/>
                  <a:pt x="221" y="114"/>
                </a:cubicBezTo>
                <a:cubicBezTo>
                  <a:pt x="219" y="120"/>
                  <a:pt x="210" y="122"/>
                  <a:pt x="207" y="130"/>
                </a:cubicBezTo>
                <a:cubicBezTo>
                  <a:pt x="204" y="138"/>
                  <a:pt x="204" y="152"/>
                  <a:pt x="203" y="162"/>
                </a:cubicBezTo>
                <a:cubicBezTo>
                  <a:pt x="202" y="172"/>
                  <a:pt x="206" y="179"/>
                  <a:pt x="203" y="188"/>
                </a:cubicBezTo>
                <a:cubicBezTo>
                  <a:pt x="200" y="197"/>
                  <a:pt x="193" y="204"/>
                  <a:pt x="185" y="216"/>
                </a:cubicBezTo>
                <a:cubicBezTo>
                  <a:pt x="177" y="228"/>
                  <a:pt x="162" y="244"/>
                  <a:pt x="155" y="258"/>
                </a:cubicBezTo>
                <a:cubicBezTo>
                  <a:pt x="148" y="272"/>
                  <a:pt x="145" y="285"/>
                  <a:pt x="143" y="298"/>
                </a:cubicBezTo>
                <a:cubicBezTo>
                  <a:pt x="141" y="311"/>
                  <a:pt x="147" y="323"/>
                  <a:pt x="143" y="336"/>
                </a:cubicBezTo>
                <a:cubicBezTo>
                  <a:pt x="139" y="349"/>
                  <a:pt x="125" y="369"/>
                  <a:pt x="119" y="378"/>
                </a:cubicBezTo>
                <a:cubicBezTo>
                  <a:pt x="113" y="387"/>
                  <a:pt x="111" y="385"/>
                  <a:pt x="105" y="390"/>
                </a:cubicBezTo>
                <a:cubicBezTo>
                  <a:pt x="99" y="395"/>
                  <a:pt x="90" y="401"/>
                  <a:pt x="83" y="408"/>
                </a:cubicBezTo>
                <a:cubicBezTo>
                  <a:pt x="76" y="415"/>
                  <a:pt x="67" y="424"/>
                  <a:pt x="61" y="432"/>
                </a:cubicBezTo>
                <a:cubicBezTo>
                  <a:pt x="52" y="447"/>
                  <a:pt x="50" y="447"/>
                  <a:pt x="47" y="454"/>
                </a:cubicBezTo>
                <a:cubicBezTo>
                  <a:pt x="41" y="461"/>
                  <a:pt x="31" y="467"/>
                  <a:pt x="27" y="474"/>
                </a:cubicBezTo>
                <a:cubicBezTo>
                  <a:pt x="23" y="481"/>
                  <a:pt x="24" y="492"/>
                  <a:pt x="21" y="498"/>
                </a:cubicBezTo>
                <a:cubicBezTo>
                  <a:pt x="18" y="504"/>
                  <a:pt x="10" y="503"/>
                  <a:pt x="7" y="508"/>
                </a:cubicBezTo>
                <a:cubicBezTo>
                  <a:pt x="4" y="513"/>
                  <a:pt x="0" y="522"/>
                  <a:pt x="3" y="528"/>
                </a:cubicBezTo>
                <a:cubicBezTo>
                  <a:pt x="6" y="534"/>
                  <a:pt x="23" y="541"/>
                  <a:pt x="27" y="546"/>
                </a:cubicBezTo>
                <a:cubicBezTo>
                  <a:pt x="31" y="551"/>
                  <a:pt x="25" y="556"/>
                  <a:pt x="29" y="558"/>
                </a:cubicBezTo>
                <a:cubicBezTo>
                  <a:pt x="33" y="560"/>
                  <a:pt x="41" y="557"/>
                  <a:pt x="49" y="558"/>
                </a:cubicBezTo>
                <a:cubicBezTo>
                  <a:pt x="57" y="559"/>
                  <a:pt x="71" y="563"/>
                  <a:pt x="79" y="564"/>
                </a:cubicBezTo>
                <a:cubicBezTo>
                  <a:pt x="87" y="565"/>
                  <a:pt x="89" y="567"/>
                  <a:pt x="95" y="566"/>
                </a:cubicBezTo>
                <a:cubicBezTo>
                  <a:pt x="101" y="565"/>
                  <a:pt x="107" y="558"/>
                  <a:pt x="113" y="560"/>
                </a:cubicBezTo>
                <a:cubicBezTo>
                  <a:pt x="119" y="562"/>
                  <a:pt x="125" y="573"/>
                  <a:pt x="133" y="580"/>
                </a:cubicBezTo>
                <a:cubicBezTo>
                  <a:pt x="141" y="587"/>
                  <a:pt x="152" y="599"/>
                  <a:pt x="161" y="604"/>
                </a:cubicBezTo>
                <a:cubicBezTo>
                  <a:pt x="165" y="610"/>
                  <a:pt x="180" y="605"/>
                  <a:pt x="185" y="610"/>
                </a:cubicBezTo>
                <a:cubicBezTo>
                  <a:pt x="190" y="615"/>
                  <a:pt x="199" y="612"/>
                  <a:pt x="197" y="624"/>
                </a:cubicBezTo>
                <a:cubicBezTo>
                  <a:pt x="198" y="630"/>
                  <a:pt x="193" y="638"/>
                  <a:pt x="189" y="648"/>
                </a:cubicBezTo>
                <a:cubicBezTo>
                  <a:pt x="185" y="658"/>
                  <a:pt x="171" y="671"/>
                  <a:pt x="173" y="684"/>
                </a:cubicBezTo>
                <a:cubicBezTo>
                  <a:pt x="175" y="697"/>
                  <a:pt x="197" y="713"/>
                  <a:pt x="203" y="726"/>
                </a:cubicBezTo>
                <a:cubicBezTo>
                  <a:pt x="209" y="743"/>
                  <a:pt x="191" y="752"/>
                  <a:pt x="209" y="762"/>
                </a:cubicBezTo>
                <a:cubicBezTo>
                  <a:pt x="257" y="816"/>
                  <a:pt x="225" y="792"/>
                  <a:pt x="227" y="795"/>
                </a:cubicBezTo>
                <a:cubicBezTo>
                  <a:pt x="229" y="798"/>
                  <a:pt x="219" y="779"/>
                  <a:pt x="221" y="780"/>
                </a:cubicBezTo>
                <a:cubicBezTo>
                  <a:pt x="228" y="791"/>
                  <a:pt x="263" y="828"/>
                  <a:pt x="239" y="804"/>
                </a:cubicBezTo>
                <a:cubicBezTo>
                  <a:pt x="244" y="810"/>
                  <a:pt x="244" y="815"/>
                  <a:pt x="251" y="820"/>
                </a:cubicBezTo>
                <a:cubicBezTo>
                  <a:pt x="258" y="825"/>
                  <a:pt x="273" y="827"/>
                  <a:pt x="279" y="832"/>
                </a:cubicBezTo>
                <a:cubicBezTo>
                  <a:pt x="285" y="837"/>
                  <a:pt x="283" y="841"/>
                  <a:pt x="287" y="848"/>
                </a:cubicBezTo>
                <a:cubicBezTo>
                  <a:pt x="291" y="855"/>
                  <a:pt x="299" y="867"/>
                  <a:pt x="305" y="876"/>
                </a:cubicBezTo>
                <a:cubicBezTo>
                  <a:pt x="311" y="885"/>
                  <a:pt x="319" y="894"/>
                  <a:pt x="325" y="900"/>
                </a:cubicBezTo>
                <a:cubicBezTo>
                  <a:pt x="331" y="906"/>
                  <a:pt x="334" y="901"/>
                  <a:pt x="341" y="912"/>
                </a:cubicBezTo>
                <a:cubicBezTo>
                  <a:pt x="348" y="923"/>
                  <a:pt x="354" y="950"/>
                  <a:pt x="365" y="966"/>
                </a:cubicBezTo>
                <a:cubicBezTo>
                  <a:pt x="376" y="982"/>
                  <a:pt x="392" y="996"/>
                  <a:pt x="405" y="1006"/>
                </a:cubicBezTo>
                <a:cubicBezTo>
                  <a:pt x="418" y="1016"/>
                  <a:pt x="427" y="1016"/>
                  <a:pt x="443" y="1026"/>
                </a:cubicBezTo>
                <a:cubicBezTo>
                  <a:pt x="485" y="1034"/>
                  <a:pt x="475" y="1040"/>
                  <a:pt x="503" y="1068"/>
                </a:cubicBezTo>
                <a:cubicBezTo>
                  <a:pt x="515" y="1080"/>
                  <a:pt x="518" y="1090"/>
                  <a:pt x="523" y="1102"/>
                </a:cubicBezTo>
                <a:cubicBezTo>
                  <a:pt x="528" y="1114"/>
                  <a:pt x="529" y="1124"/>
                  <a:pt x="533" y="1140"/>
                </a:cubicBezTo>
                <a:cubicBezTo>
                  <a:pt x="541" y="1161"/>
                  <a:pt x="544" y="1181"/>
                  <a:pt x="549" y="1196"/>
                </a:cubicBezTo>
                <a:cubicBezTo>
                  <a:pt x="554" y="1211"/>
                  <a:pt x="559" y="1219"/>
                  <a:pt x="563" y="1230"/>
                </a:cubicBezTo>
                <a:cubicBezTo>
                  <a:pt x="566" y="1242"/>
                  <a:pt x="575" y="1266"/>
                  <a:pt x="575" y="1266"/>
                </a:cubicBezTo>
                <a:cubicBezTo>
                  <a:pt x="576" y="1273"/>
                  <a:pt x="571" y="1267"/>
                  <a:pt x="569" y="1271"/>
                </a:cubicBezTo>
                <a:cubicBezTo>
                  <a:pt x="567" y="1275"/>
                  <a:pt x="561" y="1289"/>
                  <a:pt x="560" y="1293"/>
                </a:cubicBezTo>
                <a:cubicBezTo>
                  <a:pt x="559" y="1297"/>
                  <a:pt x="563" y="1295"/>
                  <a:pt x="565" y="1298"/>
                </a:cubicBezTo>
                <a:cubicBezTo>
                  <a:pt x="567" y="1301"/>
                  <a:pt x="569" y="1311"/>
                  <a:pt x="573" y="1312"/>
                </a:cubicBezTo>
                <a:cubicBezTo>
                  <a:pt x="577" y="1314"/>
                  <a:pt x="585" y="1307"/>
                  <a:pt x="589" y="1307"/>
                </a:cubicBezTo>
                <a:cubicBezTo>
                  <a:pt x="593" y="1307"/>
                  <a:pt x="591" y="1313"/>
                  <a:pt x="596" y="1314"/>
                </a:cubicBezTo>
                <a:cubicBezTo>
                  <a:pt x="601" y="1315"/>
                  <a:pt x="607" y="1306"/>
                  <a:pt x="617" y="1314"/>
                </a:cubicBezTo>
                <a:cubicBezTo>
                  <a:pt x="627" y="1322"/>
                  <a:pt x="645" y="1348"/>
                  <a:pt x="659" y="1362"/>
                </a:cubicBezTo>
                <a:cubicBezTo>
                  <a:pt x="673" y="1376"/>
                  <a:pt x="692" y="1389"/>
                  <a:pt x="703" y="1396"/>
                </a:cubicBezTo>
                <a:cubicBezTo>
                  <a:pt x="714" y="1403"/>
                  <a:pt x="716" y="1402"/>
                  <a:pt x="723" y="1406"/>
                </a:cubicBezTo>
                <a:cubicBezTo>
                  <a:pt x="730" y="1410"/>
                  <a:pt x="734" y="1415"/>
                  <a:pt x="743" y="1422"/>
                </a:cubicBezTo>
                <a:cubicBezTo>
                  <a:pt x="755" y="1430"/>
                  <a:pt x="771" y="1434"/>
                  <a:pt x="779" y="1446"/>
                </a:cubicBezTo>
                <a:cubicBezTo>
                  <a:pt x="783" y="1452"/>
                  <a:pt x="785" y="1459"/>
                  <a:pt x="791" y="1464"/>
                </a:cubicBezTo>
                <a:cubicBezTo>
                  <a:pt x="813" y="1481"/>
                  <a:pt x="851" y="1472"/>
                  <a:pt x="875" y="1488"/>
                </a:cubicBezTo>
                <a:cubicBezTo>
                  <a:pt x="891" y="1499"/>
                  <a:pt x="929" y="1512"/>
                  <a:pt x="929" y="1512"/>
                </a:cubicBezTo>
                <a:cubicBezTo>
                  <a:pt x="940" y="1522"/>
                  <a:pt x="927" y="1542"/>
                  <a:pt x="933" y="1554"/>
                </a:cubicBezTo>
                <a:cubicBezTo>
                  <a:pt x="939" y="1566"/>
                  <a:pt x="955" y="1574"/>
                  <a:pt x="965" y="1584"/>
                </a:cubicBezTo>
                <a:cubicBezTo>
                  <a:pt x="976" y="1600"/>
                  <a:pt x="976" y="1606"/>
                  <a:pt x="995" y="1614"/>
                </a:cubicBezTo>
                <a:cubicBezTo>
                  <a:pt x="1007" y="1619"/>
                  <a:pt x="1031" y="1626"/>
                  <a:pt x="1031" y="1626"/>
                </a:cubicBezTo>
                <a:cubicBezTo>
                  <a:pt x="1040" y="1633"/>
                  <a:pt x="1043" y="1651"/>
                  <a:pt x="1049" y="1660"/>
                </a:cubicBezTo>
                <a:cubicBezTo>
                  <a:pt x="1055" y="1669"/>
                  <a:pt x="1062" y="1674"/>
                  <a:pt x="1067" y="1680"/>
                </a:cubicBezTo>
                <a:cubicBezTo>
                  <a:pt x="1071" y="1686"/>
                  <a:pt x="1072" y="1696"/>
                  <a:pt x="1079" y="1698"/>
                </a:cubicBezTo>
                <a:cubicBezTo>
                  <a:pt x="1145" y="1720"/>
                  <a:pt x="1045" y="1685"/>
                  <a:pt x="1115" y="1716"/>
                </a:cubicBezTo>
                <a:cubicBezTo>
                  <a:pt x="1127" y="1721"/>
                  <a:pt x="1151" y="1728"/>
                  <a:pt x="1151" y="1728"/>
                </a:cubicBezTo>
                <a:cubicBezTo>
                  <a:pt x="1161" y="1735"/>
                  <a:pt x="1169" y="1749"/>
                  <a:pt x="1183" y="1760"/>
                </a:cubicBezTo>
                <a:cubicBezTo>
                  <a:pt x="1192" y="1769"/>
                  <a:pt x="1196" y="1776"/>
                  <a:pt x="1205" y="1782"/>
                </a:cubicBezTo>
                <a:cubicBezTo>
                  <a:pt x="1214" y="1788"/>
                  <a:pt x="1225" y="1785"/>
                  <a:pt x="1235" y="1794"/>
                </a:cubicBezTo>
                <a:cubicBezTo>
                  <a:pt x="1253" y="1813"/>
                  <a:pt x="1254" y="1821"/>
                  <a:pt x="1263" y="1836"/>
                </a:cubicBezTo>
                <a:cubicBezTo>
                  <a:pt x="1269" y="1847"/>
                  <a:pt x="1267" y="1852"/>
                  <a:pt x="1271" y="1860"/>
                </a:cubicBezTo>
                <a:cubicBezTo>
                  <a:pt x="1275" y="1868"/>
                  <a:pt x="1284" y="1875"/>
                  <a:pt x="1289" y="1884"/>
                </a:cubicBezTo>
                <a:cubicBezTo>
                  <a:pt x="1300" y="1902"/>
                  <a:pt x="1294" y="1903"/>
                  <a:pt x="1299" y="1914"/>
                </a:cubicBezTo>
                <a:cubicBezTo>
                  <a:pt x="1304" y="1925"/>
                  <a:pt x="1314" y="1939"/>
                  <a:pt x="1321" y="1948"/>
                </a:cubicBezTo>
                <a:cubicBezTo>
                  <a:pt x="1328" y="1957"/>
                  <a:pt x="1331" y="1960"/>
                  <a:pt x="1339" y="1970"/>
                </a:cubicBezTo>
                <a:cubicBezTo>
                  <a:pt x="1347" y="1980"/>
                  <a:pt x="1357" y="2002"/>
                  <a:pt x="1367" y="2010"/>
                </a:cubicBezTo>
                <a:cubicBezTo>
                  <a:pt x="1373" y="2018"/>
                  <a:pt x="1387" y="2014"/>
                  <a:pt x="1397" y="2016"/>
                </a:cubicBezTo>
                <a:cubicBezTo>
                  <a:pt x="1405" y="2019"/>
                  <a:pt x="1413" y="2033"/>
                  <a:pt x="1417" y="2038"/>
                </a:cubicBezTo>
                <a:cubicBezTo>
                  <a:pt x="1423" y="2044"/>
                  <a:pt x="1424" y="2048"/>
                  <a:pt x="1433" y="2051"/>
                </a:cubicBezTo>
                <a:cubicBezTo>
                  <a:pt x="1450" y="2058"/>
                  <a:pt x="1510" y="2068"/>
                  <a:pt x="1529" y="2070"/>
                </a:cubicBezTo>
                <a:cubicBezTo>
                  <a:pt x="1540" y="2077"/>
                  <a:pt x="1556" y="2079"/>
                  <a:pt x="1565" y="2088"/>
                </a:cubicBezTo>
                <a:cubicBezTo>
                  <a:pt x="1569" y="2092"/>
                  <a:pt x="1567" y="2101"/>
                  <a:pt x="1571" y="2106"/>
                </a:cubicBezTo>
                <a:cubicBezTo>
                  <a:pt x="1576" y="2112"/>
                  <a:pt x="1583" y="2114"/>
                  <a:pt x="1589" y="2118"/>
                </a:cubicBezTo>
                <a:cubicBezTo>
                  <a:pt x="1597" y="2130"/>
                  <a:pt x="1605" y="2142"/>
                  <a:pt x="1613" y="2154"/>
                </a:cubicBezTo>
                <a:cubicBezTo>
                  <a:pt x="1617" y="2159"/>
                  <a:pt x="1615" y="2168"/>
                  <a:pt x="1619" y="2172"/>
                </a:cubicBezTo>
                <a:cubicBezTo>
                  <a:pt x="1646" y="2199"/>
                  <a:pt x="1685" y="2208"/>
                  <a:pt x="1709" y="2238"/>
                </a:cubicBezTo>
                <a:cubicBezTo>
                  <a:pt x="1709" y="2238"/>
                  <a:pt x="1739" y="2283"/>
                  <a:pt x="1745" y="2292"/>
                </a:cubicBezTo>
                <a:cubicBezTo>
                  <a:pt x="1749" y="2298"/>
                  <a:pt x="1757" y="2310"/>
                  <a:pt x="1757" y="2310"/>
                </a:cubicBezTo>
                <a:cubicBezTo>
                  <a:pt x="1766" y="2362"/>
                  <a:pt x="1782" y="2396"/>
                  <a:pt x="1805" y="2442"/>
                </a:cubicBezTo>
                <a:cubicBezTo>
                  <a:pt x="1820" y="2472"/>
                  <a:pt x="1822" y="2510"/>
                  <a:pt x="1841" y="2538"/>
                </a:cubicBezTo>
                <a:cubicBezTo>
                  <a:pt x="1849" y="2550"/>
                  <a:pt x="1860" y="2560"/>
                  <a:pt x="1865" y="2574"/>
                </a:cubicBezTo>
                <a:cubicBezTo>
                  <a:pt x="1869" y="2586"/>
                  <a:pt x="1870" y="2599"/>
                  <a:pt x="1877" y="2610"/>
                </a:cubicBezTo>
                <a:cubicBezTo>
                  <a:pt x="1886" y="2624"/>
                  <a:pt x="1909" y="2695"/>
                  <a:pt x="1925" y="2700"/>
                </a:cubicBezTo>
                <a:cubicBezTo>
                  <a:pt x="1937" y="2704"/>
                  <a:pt x="1961" y="2712"/>
                  <a:pt x="1961" y="2712"/>
                </a:cubicBezTo>
                <a:cubicBezTo>
                  <a:pt x="1983" y="2745"/>
                  <a:pt x="1960" y="2719"/>
                  <a:pt x="1991" y="2736"/>
                </a:cubicBezTo>
                <a:cubicBezTo>
                  <a:pt x="2045" y="2766"/>
                  <a:pt x="2044" y="2781"/>
                  <a:pt x="2105" y="2790"/>
                </a:cubicBezTo>
                <a:cubicBezTo>
                  <a:pt x="2118" y="2794"/>
                  <a:pt x="2128" y="2804"/>
                  <a:pt x="2141" y="2808"/>
                </a:cubicBezTo>
                <a:cubicBezTo>
                  <a:pt x="2157" y="2812"/>
                  <a:pt x="2173" y="2811"/>
                  <a:pt x="2189" y="2814"/>
                </a:cubicBezTo>
                <a:cubicBezTo>
                  <a:pt x="2197" y="2815"/>
                  <a:pt x="2205" y="2818"/>
                  <a:pt x="2213" y="2820"/>
                </a:cubicBezTo>
                <a:cubicBezTo>
                  <a:pt x="2225" y="2824"/>
                  <a:pt x="2238" y="2825"/>
                  <a:pt x="2249" y="2832"/>
                </a:cubicBezTo>
                <a:cubicBezTo>
                  <a:pt x="2261" y="2840"/>
                  <a:pt x="2285" y="2856"/>
                  <a:pt x="2285" y="2856"/>
                </a:cubicBezTo>
                <a:cubicBezTo>
                  <a:pt x="2303" y="2882"/>
                  <a:pt x="2336" y="2894"/>
                  <a:pt x="2363" y="2910"/>
                </a:cubicBezTo>
                <a:cubicBezTo>
                  <a:pt x="2375" y="2917"/>
                  <a:pt x="2399" y="2934"/>
                  <a:pt x="2399" y="2934"/>
                </a:cubicBezTo>
                <a:cubicBezTo>
                  <a:pt x="2420" y="2965"/>
                  <a:pt x="2441" y="2969"/>
                  <a:pt x="2477" y="2976"/>
                </a:cubicBezTo>
                <a:cubicBezTo>
                  <a:pt x="2492" y="3022"/>
                  <a:pt x="2504" y="3031"/>
                  <a:pt x="2543" y="3060"/>
                </a:cubicBezTo>
                <a:cubicBezTo>
                  <a:pt x="2554" y="3094"/>
                  <a:pt x="2552" y="3108"/>
                  <a:pt x="2579" y="3126"/>
                </a:cubicBezTo>
                <a:cubicBezTo>
                  <a:pt x="2571" y="3103"/>
                  <a:pt x="2577" y="3112"/>
                  <a:pt x="2561" y="3096"/>
                </a:cubicBezTo>
              </a:path>
            </a:pathLst>
          </a:custGeom>
          <a:noFill/>
          <a:ln w="12700" cap="flat" cmpd="sng">
            <a:solidFill>
              <a:srgbClr val="3399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6" name="Freeform 18">
            <a:extLst>
              <a:ext uri="{FF2B5EF4-FFF2-40B4-BE49-F238E27FC236}">
                <a16:creationId xmlns:a16="http://schemas.microsoft.com/office/drawing/2014/main" id="{7FE0B93B-480C-7C95-A87A-07A51CD24015}"/>
              </a:ext>
            </a:extLst>
          </p:cNvPr>
          <p:cNvSpPr>
            <a:spLocks/>
          </p:cNvSpPr>
          <p:nvPr/>
        </p:nvSpPr>
        <p:spPr bwMode="auto">
          <a:xfrm>
            <a:off x="4337051" y="2501901"/>
            <a:ext cx="631825" cy="288925"/>
          </a:xfrm>
          <a:custGeom>
            <a:avLst/>
            <a:gdLst>
              <a:gd name="T0" fmla="*/ 2147483646 w 398"/>
              <a:gd name="T1" fmla="*/ 2147483646 h 182"/>
              <a:gd name="T2" fmla="*/ 2147483646 w 398"/>
              <a:gd name="T3" fmla="*/ 2147483646 h 182"/>
              <a:gd name="T4" fmla="*/ 2147483646 w 398"/>
              <a:gd name="T5" fmla="*/ 2147483646 h 182"/>
              <a:gd name="T6" fmla="*/ 2147483646 w 398"/>
              <a:gd name="T7" fmla="*/ 2147483646 h 182"/>
              <a:gd name="T8" fmla="*/ 2147483646 w 398"/>
              <a:gd name="T9" fmla="*/ 2147483646 h 182"/>
              <a:gd name="T10" fmla="*/ 2147483646 w 398"/>
              <a:gd name="T11" fmla="*/ 2147483646 h 182"/>
              <a:gd name="T12" fmla="*/ 2147483646 w 398"/>
              <a:gd name="T13" fmla="*/ 2147483646 h 182"/>
              <a:gd name="T14" fmla="*/ 2147483646 w 398"/>
              <a:gd name="T15" fmla="*/ 2147483646 h 182"/>
              <a:gd name="T16" fmla="*/ 2147483646 w 398"/>
              <a:gd name="T17" fmla="*/ 2147483646 h 182"/>
              <a:gd name="T18" fmla="*/ 2147483646 w 398"/>
              <a:gd name="T19" fmla="*/ 2147483646 h 182"/>
              <a:gd name="T20" fmla="*/ 2147483646 w 398"/>
              <a:gd name="T21" fmla="*/ 2147483646 h 182"/>
              <a:gd name="T22" fmla="*/ 2147483646 w 398"/>
              <a:gd name="T23" fmla="*/ 2147483646 h 182"/>
              <a:gd name="T24" fmla="*/ 2147483646 w 398"/>
              <a:gd name="T25" fmla="*/ 2147483646 h 182"/>
              <a:gd name="T26" fmla="*/ 2147483646 w 398"/>
              <a:gd name="T27" fmla="*/ 2147483646 h 182"/>
              <a:gd name="T28" fmla="*/ 2147483646 w 398"/>
              <a:gd name="T29" fmla="*/ 2147483646 h 182"/>
              <a:gd name="T30" fmla="*/ 2147483646 w 398"/>
              <a:gd name="T31" fmla="*/ 2147483646 h 182"/>
              <a:gd name="T32" fmla="*/ 2147483646 w 398"/>
              <a:gd name="T33" fmla="*/ 2147483646 h 182"/>
              <a:gd name="T34" fmla="*/ 2147483646 w 398"/>
              <a:gd name="T35" fmla="*/ 2147483646 h 182"/>
              <a:gd name="T36" fmla="*/ 2147483646 w 398"/>
              <a:gd name="T37" fmla="*/ 2147483646 h 182"/>
              <a:gd name="T38" fmla="*/ 2147483646 w 398"/>
              <a:gd name="T39" fmla="*/ 2147483646 h 182"/>
              <a:gd name="T40" fmla="*/ 2147483646 w 398"/>
              <a:gd name="T41" fmla="*/ 2147483646 h 182"/>
              <a:gd name="T42" fmla="*/ 2147483646 w 398"/>
              <a:gd name="T43" fmla="*/ 2147483646 h 182"/>
              <a:gd name="T44" fmla="*/ 2147483646 w 398"/>
              <a:gd name="T45" fmla="*/ 2147483646 h 182"/>
              <a:gd name="T46" fmla="*/ 2147483646 w 398"/>
              <a:gd name="T47" fmla="*/ 2147483646 h 182"/>
              <a:gd name="T48" fmla="*/ 2147483646 w 398"/>
              <a:gd name="T49" fmla="*/ 2147483646 h 182"/>
              <a:gd name="T50" fmla="*/ 2147483646 w 398"/>
              <a:gd name="T51" fmla="*/ 2147483646 h 182"/>
              <a:gd name="T52" fmla="*/ 2147483646 w 398"/>
              <a:gd name="T53" fmla="*/ 2147483646 h 182"/>
              <a:gd name="T54" fmla="*/ 2147483646 w 398"/>
              <a:gd name="T55" fmla="*/ 2147483646 h 182"/>
              <a:gd name="T56" fmla="*/ 2147483646 w 398"/>
              <a:gd name="T57" fmla="*/ 2147483646 h 182"/>
              <a:gd name="T58" fmla="*/ 2147483646 w 398"/>
              <a:gd name="T59" fmla="*/ 2147483646 h 182"/>
              <a:gd name="T60" fmla="*/ 2147483646 w 398"/>
              <a:gd name="T61" fmla="*/ 2147483646 h 182"/>
              <a:gd name="T62" fmla="*/ 2147483646 w 398"/>
              <a:gd name="T63" fmla="*/ 2147483646 h 182"/>
              <a:gd name="T64" fmla="*/ 2147483646 w 398"/>
              <a:gd name="T65" fmla="*/ 2147483646 h 182"/>
              <a:gd name="T66" fmla="*/ 2147483646 w 398"/>
              <a:gd name="T67" fmla="*/ 2147483646 h 182"/>
              <a:gd name="T68" fmla="*/ 2147483646 w 398"/>
              <a:gd name="T69" fmla="*/ 2147483646 h 182"/>
              <a:gd name="T70" fmla="*/ 2147483646 w 398"/>
              <a:gd name="T71" fmla="*/ 2147483646 h 182"/>
              <a:gd name="T72" fmla="*/ 2147483646 w 398"/>
              <a:gd name="T73" fmla="*/ 2147483646 h 182"/>
              <a:gd name="T74" fmla="*/ 2147483646 w 398"/>
              <a:gd name="T75" fmla="*/ 2147483646 h 182"/>
              <a:gd name="T76" fmla="*/ 2147483646 w 398"/>
              <a:gd name="T77" fmla="*/ 2147483646 h 182"/>
              <a:gd name="T78" fmla="*/ 2147483646 w 398"/>
              <a:gd name="T79" fmla="*/ 2147483646 h 182"/>
              <a:gd name="T80" fmla="*/ 2147483646 w 398"/>
              <a:gd name="T81" fmla="*/ 2147483646 h 182"/>
              <a:gd name="T82" fmla="*/ 2147483646 w 398"/>
              <a:gd name="T83" fmla="*/ 2147483646 h 182"/>
              <a:gd name="T84" fmla="*/ 2147483646 w 398"/>
              <a:gd name="T85" fmla="*/ 2147483646 h 182"/>
              <a:gd name="T86" fmla="*/ 2147483646 w 398"/>
              <a:gd name="T87" fmla="*/ 2147483646 h 182"/>
              <a:gd name="T88" fmla="*/ 2147483646 w 398"/>
              <a:gd name="T89" fmla="*/ 2147483646 h 182"/>
              <a:gd name="T90" fmla="*/ 2147483646 w 398"/>
              <a:gd name="T91" fmla="*/ 2147483646 h 182"/>
              <a:gd name="T92" fmla="*/ 2147483646 w 398"/>
              <a:gd name="T93" fmla="*/ 2147483646 h 182"/>
              <a:gd name="T94" fmla="*/ 2147483646 w 398"/>
              <a:gd name="T95" fmla="*/ 2147483646 h 182"/>
              <a:gd name="T96" fmla="*/ 2147483646 w 398"/>
              <a:gd name="T97" fmla="*/ 2147483646 h 182"/>
              <a:gd name="T98" fmla="*/ 2147483646 w 398"/>
              <a:gd name="T99" fmla="*/ 2147483646 h 18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398" h="182">
                <a:moveTo>
                  <a:pt x="194" y="61"/>
                </a:moveTo>
                <a:cubicBezTo>
                  <a:pt x="202" y="61"/>
                  <a:pt x="219" y="64"/>
                  <a:pt x="243" y="58"/>
                </a:cubicBezTo>
                <a:cubicBezTo>
                  <a:pt x="256" y="56"/>
                  <a:pt x="261" y="50"/>
                  <a:pt x="270" y="46"/>
                </a:cubicBezTo>
                <a:cubicBezTo>
                  <a:pt x="279" y="42"/>
                  <a:pt x="289" y="38"/>
                  <a:pt x="298" y="35"/>
                </a:cubicBezTo>
                <a:cubicBezTo>
                  <a:pt x="307" y="32"/>
                  <a:pt x="317" y="32"/>
                  <a:pt x="324" y="31"/>
                </a:cubicBezTo>
                <a:cubicBezTo>
                  <a:pt x="331" y="30"/>
                  <a:pt x="338" y="30"/>
                  <a:pt x="343" y="28"/>
                </a:cubicBezTo>
                <a:cubicBezTo>
                  <a:pt x="348" y="26"/>
                  <a:pt x="351" y="19"/>
                  <a:pt x="355" y="17"/>
                </a:cubicBezTo>
                <a:cubicBezTo>
                  <a:pt x="359" y="15"/>
                  <a:pt x="364" y="16"/>
                  <a:pt x="370" y="13"/>
                </a:cubicBezTo>
                <a:cubicBezTo>
                  <a:pt x="376" y="10"/>
                  <a:pt x="390" y="0"/>
                  <a:pt x="394" y="1"/>
                </a:cubicBezTo>
                <a:cubicBezTo>
                  <a:pt x="398" y="2"/>
                  <a:pt x="397" y="13"/>
                  <a:pt x="396" y="17"/>
                </a:cubicBezTo>
                <a:cubicBezTo>
                  <a:pt x="395" y="21"/>
                  <a:pt x="389" y="23"/>
                  <a:pt x="385" y="25"/>
                </a:cubicBezTo>
                <a:cubicBezTo>
                  <a:pt x="381" y="27"/>
                  <a:pt x="376" y="28"/>
                  <a:pt x="372" y="31"/>
                </a:cubicBezTo>
                <a:cubicBezTo>
                  <a:pt x="368" y="34"/>
                  <a:pt x="365" y="35"/>
                  <a:pt x="361" y="40"/>
                </a:cubicBezTo>
                <a:cubicBezTo>
                  <a:pt x="357" y="45"/>
                  <a:pt x="351" y="55"/>
                  <a:pt x="348" y="62"/>
                </a:cubicBezTo>
                <a:cubicBezTo>
                  <a:pt x="340" y="76"/>
                  <a:pt x="352" y="73"/>
                  <a:pt x="342" y="83"/>
                </a:cubicBezTo>
                <a:cubicBezTo>
                  <a:pt x="343" y="86"/>
                  <a:pt x="348" y="79"/>
                  <a:pt x="352" y="80"/>
                </a:cubicBezTo>
                <a:cubicBezTo>
                  <a:pt x="356" y="81"/>
                  <a:pt x="369" y="87"/>
                  <a:pt x="369" y="89"/>
                </a:cubicBezTo>
                <a:cubicBezTo>
                  <a:pt x="369" y="91"/>
                  <a:pt x="357" y="94"/>
                  <a:pt x="351" y="94"/>
                </a:cubicBezTo>
                <a:cubicBezTo>
                  <a:pt x="345" y="94"/>
                  <a:pt x="339" y="91"/>
                  <a:pt x="334" y="92"/>
                </a:cubicBezTo>
                <a:cubicBezTo>
                  <a:pt x="329" y="93"/>
                  <a:pt x="324" y="99"/>
                  <a:pt x="319" y="103"/>
                </a:cubicBezTo>
                <a:cubicBezTo>
                  <a:pt x="314" y="107"/>
                  <a:pt x="309" y="115"/>
                  <a:pt x="304" y="119"/>
                </a:cubicBezTo>
                <a:cubicBezTo>
                  <a:pt x="299" y="123"/>
                  <a:pt x="300" y="123"/>
                  <a:pt x="291" y="128"/>
                </a:cubicBezTo>
                <a:cubicBezTo>
                  <a:pt x="273" y="145"/>
                  <a:pt x="261" y="143"/>
                  <a:pt x="252" y="148"/>
                </a:cubicBezTo>
                <a:cubicBezTo>
                  <a:pt x="243" y="153"/>
                  <a:pt x="243" y="156"/>
                  <a:pt x="236" y="160"/>
                </a:cubicBezTo>
                <a:cubicBezTo>
                  <a:pt x="229" y="164"/>
                  <a:pt x="217" y="167"/>
                  <a:pt x="212" y="170"/>
                </a:cubicBezTo>
                <a:cubicBezTo>
                  <a:pt x="207" y="172"/>
                  <a:pt x="208" y="178"/>
                  <a:pt x="204" y="178"/>
                </a:cubicBezTo>
                <a:cubicBezTo>
                  <a:pt x="200" y="180"/>
                  <a:pt x="192" y="182"/>
                  <a:pt x="190" y="179"/>
                </a:cubicBezTo>
                <a:cubicBezTo>
                  <a:pt x="188" y="176"/>
                  <a:pt x="192" y="164"/>
                  <a:pt x="189" y="160"/>
                </a:cubicBezTo>
                <a:cubicBezTo>
                  <a:pt x="186" y="156"/>
                  <a:pt x="179" y="155"/>
                  <a:pt x="174" y="154"/>
                </a:cubicBezTo>
                <a:cubicBezTo>
                  <a:pt x="169" y="153"/>
                  <a:pt x="163" y="155"/>
                  <a:pt x="159" y="154"/>
                </a:cubicBezTo>
                <a:cubicBezTo>
                  <a:pt x="155" y="153"/>
                  <a:pt x="154" y="148"/>
                  <a:pt x="148" y="146"/>
                </a:cubicBezTo>
                <a:cubicBezTo>
                  <a:pt x="142" y="144"/>
                  <a:pt x="129" y="142"/>
                  <a:pt x="121" y="140"/>
                </a:cubicBezTo>
                <a:cubicBezTo>
                  <a:pt x="113" y="138"/>
                  <a:pt x="105" y="138"/>
                  <a:pt x="97" y="136"/>
                </a:cubicBezTo>
                <a:cubicBezTo>
                  <a:pt x="74" y="128"/>
                  <a:pt x="83" y="133"/>
                  <a:pt x="75" y="130"/>
                </a:cubicBezTo>
                <a:cubicBezTo>
                  <a:pt x="67" y="127"/>
                  <a:pt x="58" y="125"/>
                  <a:pt x="51" y="119"/>
                </a:cubicBezTo>
                <a:cubicBezTo>
                  <a:pt x="44" y="113"/>
                  <a:pt x="37" y="103"/>
                  <a:pt x="31" y="95"/>
                </a:cubicBezTo>
                <a:cubicBezTo>
                  <a:pt x="25" y="86"/>
                  <a:pt x="31" y="88"/>
                  <a:pt x="15" y="73"/>
                </a:cubicBezTo>
                <a:cubicBezTo>
                  <a:pt x="11" y="68"/>
                  <a:pt x="12" y="69"/>
                  <a:pt x="10" y="64"/>
                </a:cubicBezTo>
                <a:cubicBezTo>
                  <a:pt x="8" y="59"/>
                  <a:pt x="0" y="48"/>
                  <a:pt x="3" y="44"/>
                </a:cubicBezTo>
                <a:cubicBezTo>
                  <a:pt x="6" y="35"/>
                  <a:pt x="22" y="53"/>
                  <a:pt x="29" y="42"/>
                </a:cubicBezTo>
                <a:cubicBezTo>
                  <a:pt x="37" y="43"/>
                  <a:pt x="42" y="45"/>
                  <a:pt x="48" y="47"/>
                </a:cubicBezTo>
                <a:cubicBezTo>
                  <a:pt x="54" y="49"/>
                  <a:pt x="62" y="53"/>
                  <a:pt x="67" y="53"/>
                </a:cubicBezTo>
                <a:cubicBezTo>
                  <a:pt x="72" y="53"/>
                  <a:pt x="74" y="44"/>
                  <a:pt x="81" y="44"/>
                </a:cubicBezTo>
                <a:cubicBezTo>
                  <a:pt x="88" y="44"/>
                  <a:pt x="104" y="52"/>
                  <a:pt x="109" y="52"/>
                </a:cubicBezTo>
                <a:cubicBezTo>
                  <a:pt x="114" y="52"/>
                  <a:pt x="111" y="45"/>
                  <a:pt x="112" y="41"/>
                </a:cubicBezTo>
                <a:cubicBezTo>
                  <a:pt x="113" y="37"/>
                  <a:pt x="111" y="26"/>
                  <a:pt x="117" y="26"/>
                </a:cubicBezTo>
                <a:cubicBezTo>
                  <a:pt x="123" y="26"/>
                  <a:pt x="137" y="36"/>
                  <a:pt x="150" y="41"/>
                </a:cubicBezTo>
                <a:cubicBezTo>
                  <a:pt x="163" y="46"/>
                  <a:pt x="185" y="53"/>
                  <a:pt x="196" y="56"/>
                </a:cubicBezTo>
                <a:cubicBezTo>
                  <a:pt x="221" y="58"/>
                  <a:pt x="217" y="61"/>
                  <a:pt x="217" y="62"/>
                </a:cubicBezTo>
                <a:cubicBezTo>
                  <a:pt x="217" y="63"/>
                  <a:pt x="199" y="61"/>
                  <a:pt x="194" y="61"/>
                </a:cubicBezTo>
                <a:close/>
              </a:path>
            </a:pathLst>
          </a:custGeom>
          <a:solidFill>
            <a:srgbClr val="DDDDDD"/>
          </a:solidFill>
          <a:ln w="9525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7" name="Freeform 19">
            <a:extLst>
              <a:ext uri="{FF2B5EF4-FFF2-40B4-BE49-F238E27FC236}">
                <a16:creationId xmlns:a16="http://schemas.microsoft.com/office/drawing/2014/main" id="{86464CCD-0973-8AFC-1F47-03068C97FB7F}"/>
              </a:ext>
            </a:extLst>
          </p:cNvPr>
          <p:cNvSpPr>
            <a:spLocks/>
          </p:cNvSpPr>
          <p:nvPr/>
        </p:nvSpPr>
        <p:spPr bwMode="auto">
          <a:xfrm>
            <a:off x="5499101" y="3727451"/>
            <a:ext cx="66675" cy="74613"/>
          </a:xfrm>
          <a:custGeom>
            <a:avLst/>
            <a:gdLst>
              <a:gd name="T0" fmla="*/ 2147483646 w 42"/>
              <a:gd name="T1" fmla="*/ 2147483646 h 47"/>
              <a:gd name="T2" fmla="*/ 2147483646 w 42"/>
              <a:gd name="T3" fmla="*/ 2147483646 h 47"/>
              <a:gd name="T4" fmla="*/ 2147483646 w 42"/>
              <a:gd name="T5" fmla="*/ 2147483646 h 47"/>
              <a:gd name="T6" fmla="*/ 2147483646 w 42"/>
              <a:gd name="T7" fmla="*/ 2147483646 h 47"/>
              <a:gd name="T8" fmla="*/ 2147483646 w 42"/>
              <a:gd name="T9" fmla="*/ 2147483646 h 47"/>
              <a:gd name="T10" fmla="*/ 2147483646 w 42"/>
              <a:gd name="T11" fmla="*/ 2147483646 h 47"/>
              <a:gd name="T12" fmla="*/ 2147483646 w 42"/>
              <a:gd name="T13" fmla="*/ 2147483646 h 47"/>
              <a:gd name="T14" fmla="*/ 2147483646 w 42"/>
              <a:gd name="T15" fmla="*/ 2147483646 h 47"/>
              <a:gd name="T16" fmla="*/ 2147483646 w 42"/>
              <a:gd name="T17" fmla="*/ 2147483646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2" h="47">
                <a:moveTo>
                  <a:pt x="16" y="4"/>
                </a:moveTo>
                <a:cubicBezTo>
                  <a:pt x="12" y="7"/>
                  <a:pt x="15" y="16"/>
                  <a:pt x="13" y="22"/>
                </a:cubicBezTo>
                <a:cubicBezTo>
                  <a:pt x="11" y="28"/>
                  <a:pt x="1" y="35"/>
                  <a:pt x="1" y="39"/>
                </a:cubicBezTo>
                <a:cubicBezTo>
                  <a:pt x="0" y="45"/>
                  <a:pt x="7" y="47"/>
                  <a:pt x="13" y="46"/>
                </a:cubicBezTo>
                <a:cubicBezTo>
                  <a:pt x="18" y="47"/>
                  <a:pt x="26" y="47"/>
                  <a:pt x="30" y="45"/>
                </a:cubicBezTo>
                <a:cubicBezTo>
                  <a:pt x="34" y="43"/>
                  <a:pt x="39" y="38"/>
                  <a:pt x="40" y="34"/>
                </a:cubicBezTo>
                <a:cubicBezTo>
                  <a:pt x="42" y="30"/>
                  <a:pt x="38" y="27"/>
                  <a:pt x="36" y="22"/>
                </a:cubicBezTo>
                <a:cubicBezTo>
                  <a:pt x="34" y="17"/>
                  <a:pt x="33" y="6"/>
                  <a:pt x="30" y="3"/>
                </a:cubicBezTo>
                <a:cubicBezTo>
                  <a:pt x="27" y="0"/>
                  <a:pt x="20" y="1"/>
                  <a:pt x="16" y="4"/>
                </a:cubicBezTo>
                <a:close/>
              </a:path>
            </a:pathLst>
          </a:cu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" name="Text Box 20">
            <a:extLst>
              <a:ext uri="{FF2B5EF4-FFF2-40B4-BE49-F238E27FC236}">
                <a16:creationId xmlns:a16="http://schemas.microsoft.com/office/drawing/2014/main" id="{FD29AF66-C791-A023-ACB5-CA6A4F16F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762000"/>
            <a:ext cx="84930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</a:rPr>
              <a:t>Location of Places—Joseph to Moses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3D7EF29E-850A-0458-98F9-BC46BC342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168546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Egypt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C41E6630-D1A3-E26D-DBAC-BF69867F8784}"/>
              </a:ext>
            </a:extLst>
          </p:cNvPr>
          <p:cNvSpPr txBox="1">
            <a:spLocks noChangeArrowheads="1"/>
          </p:cNvSpPr>
          <p:nvPr/>
        </p:nvSpPr>
        <p:spPr bwMode="auto">
          <a:xfrm rot="17012904">
            <a:off x="3491026" y="4290718"/>
            <a:ext cx="3503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Canaan</a:t>
            </a:r>
          </a:p>
        </p:txBody>
      </p:sp>
      <p:sp>
        <p:nvSpPr>
          <p:cNvPr id="5" name="Text Box 20">
            <a:extLst>
              <a:ext uri="{FF2B5EF4-FFF2-40B4-BE49-F238E27FC236}">
                <a16:creationId xmlns:a16="http://schemas.microsoft.com/office/drawing/2014/main" id="{A7BC1EB4-B111-120B-4E4B-9AE5CF772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0742" y="6359740"/>
            <a:ext cx="21003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latin typeface="Arial" panose="020B0604020202020204" pitchFamily="34" charset="0"/>
              </a:rPr>
              <a:t>Red Sea</a:t>
            </a:r>
          </a:p>
        </p:txBody>
      </p:sp>
      <p:pic>
        <p:nvPicPr>
          <p:cNvPr id="2" name="Picture 25" descr="312X_Joseph's Journeys.jpg">
            <a:extLst>
              <a:ext uri="{FF2B5EF4-FFF2-40B4-BE49-F238E27FC236}">
                <a16:creationId xmlns:a16="http://schemas.microsoft.com/office/drawing/2014/main" id="{A852289B-8F6F-F138-02FF-8F8A34EA2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116"/>
            <a:ext cx="9144000" cy="6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F53B0-CAD7-D0D8-11D0-D7435C431A79}"/>
              </a:ext>
            </a:extLst>
          </p:cNvPr>
          <p:cNvSpPr txBox="1"/>
          <p:nvPr/>
        </p:nvSpPr>
        <p:spPr>
          <a:xfrm>
            <a:off x="8072864" y="3528274"/>
            <a:ext cx="1575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Jericho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8333D-EBB7-2373-E388-2AF983CBA1EE}"/>
              </a:ext>
            </a:extLst>
          </p:cNvPr>
          <p:cNvSpPr txBox="1"/>
          <p:nvPr/>
        </p:nvSpPr>
        <p:spPr>
          <a:xfrm>
            <a:off x="1643741" y="96177"/>
            <a:ext cx="638919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Joshua—Jericho to Possession of Promised Land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Mt. Nebo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Jericho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/>
              <a:t>All the Land Taken</a:t>
            </a:r>
          </a:p>
          <a:p>
            <a:r>
              <a:rPr lang="en-US" sz="2800" b="1" dirty="0"/>
              <a:t>         *Joshua 21:43-45</a:t>
            </a:r>
          </a:p>
          <a:p>
            <a:endParaRPr lang="en-US" sz="28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90782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753</Words>
  <Application>Microsoft Office PowerPoint</Application>
  <PresentationFormat>Widescreen</PresentationFormat>
  <Paragraphs>338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Aptos</vt:lpstr>
      <vt:lpstr>Aptos Display</vt:lpstr>
      <vt:lpstr>Arial</vt:lpstr>
      <vt:lpstr>B Helvetica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Promised Land as Given to the Tribes</vt:lpstr>
      <vt:lpstr>PowerPoint Presentation</vt:lpstr>
      <vt:lpstr>PowerPoint Presentation</vt:lpstr>
      <vt:lpstr>Location of the Judges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Divided Kingdom After Solomon's Death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Jenkins</dc:creator>
  <cp:lastModifiedBy>Cindy Nelson</cp:lastModifiedBy>
  <cp:revision>14</cp:revision>
  <dcterms:created xsi:type="dcterms:W3CDTF">2024-08-28T15:31:31Z</dcterms:created>
  <dcterms:modified xsi:type="dcterms:W3CDTF">2024-10-02T12:50:22Z</dcterms:modified>
</cp:coreProperties>
</file>