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1440" r:id="rId2"/>
    <p:sldId id="2171" r:id="rId3"/>
    <p:sldId id="1872" r:id="rId4"/>
    <p:sldId id="2150" r:id="rId5"/>
    <p:sldId id="2151" r:id="rId6"/>
    <p:sldId id="2154" r:id="rId7"/>
    <p:sldId id="2157" r:id="rId8"/>
    <p:sldId id="2153" r:id="rId9"/>
    <p:sldId id="2158" r:id="rId10"/>
    <p:sldId id="2159" r:id="rId11"/>
    <p:sldId id="2161" r:id="rId12"/>
    <p:sldId id="2155" r:id="rId13"/>
    <p:sldId id="2168" r:id="rId14"/>
    <p:sldId id="2169" r:id="rId15"/>
    <p:sldId id="2156" r:id="rId16"/>
    <p:sldId id="2162" r:id="rId17"/>
    <p:sldId id="2166" r:id="rId18"/>
    <p:sldId id="2170" r:id="rId19"/>
    <p:sldId id="2017" r:id="rId20"/>
  </p:sldIdLst>
  <p:sldSz cx="12192000" cy="6858000"/>
  <p:notesSz cx="7023100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89" autoAdjust="0"/>
    <p:restoredTop sz="94507" autoAdjust="0"/>
  </p:normalViewPr>
  <p:slideViewPr>
    <p:cSldViewPr snapToGrid="0">
      <p:cViewPr varScale="1">
        <p:scale>
          <a:sx n="94" d="100"/>
          <a:sy n="94" d="100"/>
        </p:scale>
        <p:origin x="108" y="318"/>
      </p:cViewPr>
      <p:guideLst>
        <p:guide orient="horz" pos="2184"/>
        <p:guide pos="38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13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99" tIns="93299" rIns="93299" bIns="93299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299" tIns="93299" rIns="93299" bIns="9329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6128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F92A4AB5-902D-DD0C-D47B-D0B910D1D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49DB82AD-C6E9-88AE-AC66-6C960451EB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8136" y="4306679"/>
            <a:ext cx="5425086" cy="4080011"/>
          </a:xfrm>
          <a:prstGeom prst="rect">
            <a:avLst/>
          </a:prstGeom>
        </p:spPr>
        <p:txBody>
          <a:bodyPr spcFirstLastPara="1" wrap="square" lIns="90538" tIns="90538" rIns="90538" bIns="9053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50BFCA8B-C734-8F77-851F-427E05A2E1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79450"/>
            <a:ext cx="6043613" cy="3400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5581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3D5955A5-2001-87F9-75DF-CF2441F99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70BDA935-95C2-C090-DEC2-5138A09FB4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8136" y="4306679"/>
            <a:ext cx="5425086" cy="4080011"/>
          </a:xfrm>
          <a:prstGeom prst="rect">
            <a:avLst/>
          </a:prstGeom>
        </p:spPr>
        <p:txBody>
          <a:bodyPr spcFirstLastPara="1" wrap="square" lIns="90538" tIns="90538" rIns="90538" bIns="9053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CF71B262-6A04-3E6F-B14E-1945565BC6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79450"/>
            <a:ext cx="6043613" cy="3400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0477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17222CE1-FED7-3D06-D032-FE4A10FD0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C9962DCA-99A0-351A-FBE4-1CE5878459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8136" y="4306679"/>
            <a:ext cx="5425086" cy="4080011"/>
          </a:xfrm>
          <a:prstGeom prst="rect">
            <a:avLst/>
          </a:prstGeom>
        </p:spPr>
        <p:txBody>
          <a:bodyPr spcFirstLastPara="1" wrap="square" lIns="90538" tIns="90538" rIns="90538" bIns="9053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5D494A03-686E-E9AB-86C5-4C7A60BF6E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79450"/>
            <a:ext cx="6043613" cy="3400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2913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05639013-5B08-571F-9226-677B6AD86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C55ADC39-6A87-FA39-3099-0227C42E52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8136" y="4306679"/>
            <a:ext cx="5425086" cy="4080011"/>
          </a:xfrm>
          <a:prstGeom prst="rect">
            <a:avLst/>
          </a:prstGeom>
        </p:spPr>
        <p:txBody>
          <a:bodyPr spcFirstLastPara="1" wrap="square" lIns="90538" tIns="90538" rIns="90538" bIns="9053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CBA5DE48-3742-1BFC-D537-DC87EE8CC1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79450"/>
            <a:ext cx="6043613" cy="3400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3578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D0CD421F-B83D-32C7-117D-A17EB72A4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AC681181-82C3-2AC3-E247-029FA71647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8136" y="4306679"/>
            <a:ext cx="5425086" cy="4080011"/>
          </a:xfrm>
          <a:prstGeom prst="rect">
            <a:avLst/>
          </a:prstGeom>
        </p:spPr>
        <p:txBody>
          <a:bodyPr spcFirstLastPara="1" wrap="square" lIns="90538" tIns="90538" rIns="90538" bIns="9053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F466D6EB-9272-EED4-D41D-3C13D013A3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79450"/>
            <a:ext cx="6043613" cy="3400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1572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F5DCB751-AF57-012C-B59C-4C74D19EB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F10CBC35-49DD-7A95-7A47-2DE8FDD542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8136" y="4306679"/>
            <a:ext cx="5425086" cy="4080011"/>
          </a:xfrm>
          <a:prstGeom prst="rect">
            <a:avLst/>
          </a:prstGeom>
        </p:spPr>
        <p:txBody>
          <a:bodyPr spcFirstLastPara="1" wrap="square" lIns="90538" tIns="90538" rIns="90538" bIns="9053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D9796617-6208-CC2C-5FD4-E1FF32F18C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79450"/>
            <a:ext cx="6043613" cy="3400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54313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4CA93F9E-9F42-2301-ADAF-A08FF63F4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7E08BF82-446B-739A-5EA0-59EA1B2F25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8136" y="4306679"/>
            <a:ext cx="5425086" cy="4080011"/>
          </a:xfrm>
          <a:prstGeom prst="rect">
            <a:avLst/>
          </a:prstGeom>
        </p:spPr>
        <p:txBody>
          <a:bodyPr spcFirstLastPara="1" wrap="square" lIns="90538" tIns="90538" rIns="90538" bIns="9053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E17C07CA-66DF-39D5-380A-89262FD26C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79450"/>
            <a:ext cx="6043613" cy="3400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4646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D7889465-EA78-709F-863E-A9B1E480F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E6388757-99B8-C6E7-CB3F-A3DF280372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8136" y="4306679"/>
            <a:ext cx="5425086" cy="4080011"/>
          </a:xfrm>
          <a:prstGeom prst="rect">
            <a:avLst/>
          </a:prstGeom>
        </p:spPr>
        <p:txBody>
          <a:bodyPr spcFirstLastPara="1" wrap="square" lIns="90538" tIns="90538" rIns="90538" bIns="9053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0A8920B6-A6A6-8FAE-FCCC-49AA2B19C1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79450"/>
            <a:ext cx="6043613" cy="3400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47599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2022F23A-165C-745A-093C-D7AB842DE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097442E3-3A0B-A07F-D5D9-145DC261BB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8136" y="4306679"/>
            <a:ext cx="5425086" cy="4080011"/>
          </a:xfrm>
          <a:prstGeom prst="rect">
            <a:avLst/>
          </a:prstGeom>
        </p:spPr>
        <p:txBody>
          <a:bodyPr spcFirstLastPara="1" wrap="square" lIns="90538" tIns="90538" rIns="90538" bIns="9053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233D106E-6D53-35BF-26E6-10FFA41E3A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79450"/>
            <a:ext cx="6043613" cy="3400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41266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78136" y="4306679"/>
            <a:ext cx="5425086" cy="4080011"/>
          </a:xfrm>
          <a:prstGeom prst="rect">
            <a:avLst/>
          </a:prstGeom>
        </p:spPr>
        <p:txBody>
          <a:bodyPr spcFirstLastPara="1" wrap="square" lIns="90538" tIns="90538" rIns="90538" bIns="9053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79450"/>
            <a:ext cx="6043613" cy="3400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4774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>
          <a:extLst>
            <a:ext uri="{FF2B5EF4-FFF2-40B4-BE49-F238E27FC236}">
              <a16:creationId xmlns:a16="http://schemas.microsoft.com/office/drawing/2014/main" id="{BD15EA2F-4077-134A-7AD6-4D37FA492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>
            <a:extLst>
              <a:ext uri="{FF2B5EF4-FFF2-40B4-BE49-F238E27FC236}">
                <a16:creationId xmlns:a16="http://schemas.microsoft.com/office/drawing/2014/main" id="{8A489693-A0AA-D394-7E2C-D8201220D4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299" tIns="93299" rIns="93299" bIns="9329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>
            <a:extLst>
              <a:ext uri="{FF2B5EF4-FFF2-40B4-BE49-F238E27FC236}">
                <a16:creationId xmlns:a16="http://schemas.microsoft.com/office/drawing/2014/main" id="{0E2D8366-A577-B00A-EE9B-7A2C48AC0B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286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78136" y="4306679"/>
            <a:ext cx="5425086" cy="4080011"/>
          </a:xfrm>
          <a:prstGeom prst="rect">
            <a:avLst/>
          </a:prstGeom>
        </p:spPr>
        <p:txBody>
          <a:bodyPr spcFirstLastPara="1" wrap="square" lIns="90538" tIns="90538" rIns="90538" bIns="9053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79450"/>
            <a:ext cx="6043613" cy="3400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1791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D1097FC1-8A73-4C0F-E872-DB4A31E5D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11060170-FD82-9503-DACE-2DE53E3645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8136" y="4306679"/>
            <a:ext cx="5425086" cy="4080011"/>
          </a:xfrm>
          <a:prstGeom prst="rect">
            <a:avLst/>
          </a:prstGeom>
        </p:spPr>
        <p:txBody>
          <a:bodyPr spcFirstLastPara="1" wrap="square" lIns="90538" tIns="90538" rIns="90538" bIns="9053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281E4D77-AF3B-4A36-AFE7-3B073A4732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79450"/>
            <a:ext cx="6043613" cy="3400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9460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3E81C83B-BF05-ECCA-4066-6C90D1913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4C15069B-48EB-6137-AEB1-1E5A6AFC9D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8136" y="4306679"/>
            <a:ext cx="5425086" cy="4080011"/>
          </a:xfrm>
          <a:prstGeom prst="rect">
            <a:avLst/>
          </a:prstGeom>
        </p:spPr>
        <p:txBody>
          <a:bodyPr spcFirstLastPara="1" wrap="square" lIns="90538" tIns="90538" rIns="90538" bIns="9053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2084C7D0-872E-CEC3-41B9-D1AA0CBECC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79450"/>
            <a:ext cx="6043613" cy="3400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6822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4A14A3FA-60A9-C766-96B6-67B83BEF0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E3CD863F-65EB-A332-9604-77D7F979C7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8136" y="4306679"/>
            <a:ext cx="5425086" cy="4080011"/>
          </a:xfrm>
          <a:prstGeom prst="rect">
            <a:avLst/>
          </a:prstGeom>
        </p:spPr>
        <p:txBody>
          <a:bodyPr spcFirstLastPara="1" wrap="square" lIns="90538" tIns="90538" rIns="90538" bIns="9053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BA0A6B60-A69D-2B93-1D06-5232FA265B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79450"/>
            <a:ext cx="6043613" cy="3400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0041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D81B5379-041A-0761-E70E-CB74F621D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7430F37F-76E3-222F-DB72-DEDD20928A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8136" y="4306679"/>
            <a:ext cx="5425086" cy="4080011"/>
          </a:xfrm>
          <a:prstGeom prst="rect">
            <a:avLst/>
          </a:prstGeom>
        </p:spPr>
        <p:txBody>
          <a:bodyPr spcFirstLastPara="1" wrap="square" lIns="90538" tIns="90538" rIns="90538" bIns="9053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B0470B14-7D95-D953-FC39-9932B9660D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79450"/>
            <a:ext cx="6043613" cy="3400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7906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0554744C-0865-8DB6-06A4-8D4FC12AE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D357BE09-3CFA-1F39-8E73-F39BC2AF97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8136" y="4306679"/>
            <a:ext cx="5425086" cy="4080011"/>
          </a:xfrm>
          <a:prstGeom prst="rect">
            <a:avLst/>
          </a:prstGeom>
        </p:spPr>
        <p:txBody>
          <a:bodyPr spcFirstLastPara="1" wrap="square" lIns="90538" tIns="90538" rIns="90538" bIns="9053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0EDAA01A-677B-292A-8E57-49CB6176CC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79450"/>
            <a:ext cx="6043613" cy="3400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4540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C6B0A45E-230C-4F4A-C6E5-17AA1BB01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A684380D-BDC2-C50D-F943-21CAE82085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8136" y="4306679"/>
            <a:ext cx="5425086" cy="4080011"/>
          </a:xfrm>
          <a:prstGeom prst="rect">
            <a:avLst/>
          </a:prstGeom>
        </p:spPr>
        <p:txBody>
          <a:bodyPr spcFirstLastPara="1" wrap="square" lIns="90538" tIns="90538" rIns="90538" bIns="9053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BD9550E7-69DA-5C4A-D501-C506CC05F6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79450"/>
            <a:ext cx="6043613" cy="3400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5063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6" y="0"/>
            <a:ext cx="1218895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65760" y="310896"/>
            <a:ext cx="11430000" cy="2798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Cambria"/>
              <a:buNone/>
              <a:defRPr sz="7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867525" y="6117336"/>
            <a:ext cx="5111115" cy="740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2979174" y="299702"/>
            <a:ext cx="8843614" cy="148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  <a:defRPr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540774" y="1780469"/>
            <a:ext cx="11282013" cy="469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b="1">
                <a:solidFill>
                  <a:schemeClr val="lt1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b="1"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1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5" name="Google Shape;5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2" name="Google Shape;6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lm blue water with a sunset behind it&#10;&#10;Description automatically generated">
            <a:extLst>
              <a:ext uri="{FF2B5EF4-FFF2-40B4-BE49-F238E27FC236}">
                <a16:creationId xmlns:a16="http://schemas.microsoft.com/office/drawing/2014/main" id="{2EACD18E-4CE5-EFF5-AE1E-1FCFA2188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15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C757113D-2836-A1B7-F3EC-5862362B2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9BFE9D39-143B-E793-85C4-A7719746B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1417" y="509452"/>
            <a:ext cx="767606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</a:pPr>
            <a:r>
              <a:rPr lang="en-US" altLang="en-U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Looking at the Text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772982D3-4C24-4E56-B3F0-99A1DA2F3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37" y="1619794"/>
            <a:ext cx="11163852" cy="1762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It really happened, what did the apostles learn from it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It really happened, what do we learn from it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They could sing, as we can sing, “Master, the … peace be still” 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The Prince of peace longs to give Christians today peace, </a:t>
            </a:r>
            <a:r>
              <a:rPr lang="en-US" altLang="en-US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perfect peace</a:t>
            </a:r>
            <a:endParaRPr lang="en-US" altLang="en-US" sz="2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581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990C6977-FC55-A886-ECD5-B935BC612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65A637AA-BE8C-83EC-7BDA-727B0F38A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1417" y="509452"/>
            <a:ext cx="804182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</a:pPr>
            <a:r>
              <a:rPr lang="en-US" altLang="en-US" sz="4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Prophecy—Perfect Peace is Coming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E4286194-6F7C-634F-74B6-37174B8A0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37" y="1463038"/>
            <a:ext cx="11163852" cy="2905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algn="just" rtl="0"/>
            <a:r>
              <a:rPr lang="en-US" sz="24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Isa 26:1  In that day this song will be sung in the land of Judah: "We have a strong city; God will appoint salvation for walls and bulwarks. </a:t>
            </a:r>
          </a:p>
          <a:p>
            <a:pPr marR="0" algn="just" rtl="0"/>
            <a:r>
              <a:rPr lang="en-US" sz="24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Isa 26:2  Open the gates, That the righteous nation which keeps the truth may enter in. </a:t>
            </a:r>
          </a:p>
          <a:p>
            <a:pPr marR="0" algn="just" rtl="0"/>
            <a:r>
              <a:rPr lang="en-US" sz="24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Isa 26:3  </a:t>
            </a:r>
            <a:r>
              <a:rPr lang="en-US" sz="2400" b="1" u="none" strike="noStrike" baseline="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will keep him in perfect peace, Whose mind is stayed on You,</a:t>
            </a:r>
            <a:r>
              <a:rPr lang="en-US" sz="24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Because he trusts in You. </a:t>
            </a:r>
          </a:p>
          <a:p>
            <a:pPr marR="0" algn="just" rtl="0"/>
            <a:r>
              <a:rPr lang="en-US" sz="24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Isa 26:4  Trust in the LORD forever, For in YAH, the LORD, is everlasting strength. </a:t>
            </a:r>
            <a:endParaRPr lang="en-US" altLang="en-US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</a:pP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. . .</a:t>
            </a:r>
          </a:p>
        </p:txBody>
      </p:sp>
    </p:spTree>
    <p:extLst>
      <p:ext uri="{BB962C8B-B14F-4D97-AF65-F5344CB8AC3E}">
        <p14:creationId xmlns:p14="http://schemas.microsoft.com/office/powerpoint/2010/main" val="1574915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98C1655E-A470-74EF-22C6-DECDA2F63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026DCB09-BBA3-7E47-1DBB-236F738EA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1417" y="509452"/>
            <a:ext cx="804182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</a:pPr>
            <a:r>
              <a:rPr lang="en-US" altLang="en-US" sz="4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Prophecy—Perfect Peace is Coming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103441D2-0718-B844-6398-E7C26C6A3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37" y="1463038"/>
            <a:ext cx="11163852" cy="532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algn="just" rtl="0"/>
            <a:r>
              <a:rPr lang="en-US" sz="24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Isa 26:1  In that day this song will be sung in the land of Judah: "We have a strong city; God will appoint salvation for walls and bulwarks. </a:t>
            </a:r>
          </a:p>
          <a:p>
            <a:pPr marR="0" algn="just" rtl="0"/>
            <a:r>
              <a:rPr lang="en-US" sz="24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Isa 26:2  Open the gates, That the righteous nation which keeps the truth may enter in. </a:t>
            </a:r>
          </a:p>
          <a:p>
            <a:pPr marR="0" algn="just" rtl="0"/>
            <a:r>
              <a:rPr lang="en-US" sz="24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Isa 26:3  </a:t>
            </a:r>
            <a:r>
              <a:rPr lang="en-US" sz="2400" b="1" u="none" strike="noStrike" baseline="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will keep him in perfect peace, Whose mind is stayed on You,</a:t>
            </a:r>
            <a:r>
              <a:rPr lang="en-US" sz="24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Because he trusts in You. </a:t>
            </a:r>
          </a:p>
          <a:p>
            <a:pPr marR="0" algn="just" rtl="0"/>
            <a:r>
              <a:rPr lang="en-US" sz="24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Isa 26:4  Trust in the LORD forever, For in YAH, the LORD, is everlasting strength. </a:t>
            </a:r>
            <a:endParaRPr lang="en-US" altLang="en-US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</a:pP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. . .</a:t>
            </a:r>
          </a:p>
          <a:p>
            <a:pPr marR="0" algn="just" rtl="0"/>
            <a:r>
              <a:rPr lang="en-US" sz="24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Isa 25:8  He will swallow up death forever, And the Lord GOD will wipe away tears from all faces; The rebuke of His people He will take away from all the earth; For the LORD has spoken. </a:t>
            </a:r>
          </a:p>
          <a:p>
            <a:pPr marR="0" algn="just" rtl="0"/>
            <a:r>
              <a:rPr lang="en-US" sz="24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Isa 25:9  And it will be said in that day: "Behold, this is our God; We have waited for Him, and He will save us. This is the LORD; We have waited for Him; We will be glad and rejoice in His salvation." </a:t>
            </a:r>
            <a:endParaRPr lang="en-US" alt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886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8D004DF2-BEE4-587F-D6A5-FEDB7F626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D587DE3E-DCFB-4CFA-7388-62E877B60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9803" y="1888859"/>
            <a:ext cx="3016967" cy="92333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altLang="en-US" sz="5400" b="1" dirty="0">
                <a:solidFill>
                  <a:srgbClr val="00B0F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? ? ?</a:t>
            </a:r>
            <a:endParaRPr lang="en-US" altLang="en-US" sz="24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4A84C328-2835-E0FB-DCE6-E2FDFACB5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505" y="1899768"/>
            <a:ext cx="3016968" cy="92333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altLang="en-US" sz="5400" b="1" dirty="0">
                <a:solidFill>
                  <a:srgbClr val="00B0F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? ? ?</a:t>
            </a:r>
            <a:r>
              <a:rPr lang="en-US" altLang="en-US" sz="3200" b="1" dirty="0">
                <a:solidFill>
                  <a:srgbClr val="00B0F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 </a:t>
            </a:r>
            <a:endParaRPr lang="en-US" altLang="en-US" sz="24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8CDD561C-4060-5682-959D-53C0DC731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992" y="3888694"/>
            <a:ext cx="3016967" cy="92333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altLang="en-US" sz="5400" b="1" dirty="0">
                <a:solidFill>
                  <a:srgbClr val="00B0F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? ? ? </a:t>
            </a:r>
            <a:endParaRPr lang="en-US" altLang="en-US" sz="24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013B58C0-AD3D-ADD3-2192-36756028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6041" y="3888694"/>
            <a:ext cx="3016967" cy="92333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altLang="en-US" sz="5400" b="1" dirty="0">
                <a:solidFill>
                  <a:srgbClr val="00B0F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? ? ?</a:t>
            </a:r>
            <a:endParaRPr lang="en-US" altLang="en-US" sz="24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4333C2-6C9A-B2A9-58DA-01526B7A3F7B}"/>
              </a:ext>
            </a:extLst>
          </p:cNvPr>
          <p:cNvSpPr txBox="1"/>
          <p:nvPr/>
        </p:nvSpPr>
        <p:spPr>
          <a:xfrm>
            <a:off x="3187339" y="546024"/>
            <a:ext cx="8360228" cy="95410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R="0" algn="ctr" rtl="0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8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  Be anxious for nothing, but in everything by prayer and supplication, with thanksgiving…        Phil. 4:6</a:t>
            </a:r>
            <a:endParaRPr lang="en-US" sz="2800" b="1" strike="noStrike" baseline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956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D20CDB98-A047-4592-C49B-9A9CFEAC9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D10710BF-99F2-3AD5-358A-6053A61C9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9803" y="1888859"/>
            <a:ext cx="3016967" cy="107721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altLang="en-US" sz="3200" b="1" dirty="0">
                <a:solidFill>
                  <a:srgbClr val="00B0F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A World Filled With Sin</a:t>
            </a:r>
            <a:endParaRPr lang="en-US" altLang="en-US" sz="24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51F92115-D968-3475-346E-4B7EFD029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505" y="1899768"/>
            <a:ext cx="3016968" cy="92333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altLang="en-US" sz="5400" b="1" dirty="0">
                <a:solidFill>
                  <a:srgbClr val="00B0F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? ? ?</a:t>
            </a:r>
            <a:r>
              <a:rPr lang="en-US" altLang="en-US" sz="3200" b="1" dirty="0">
                <a:solidFill>
                  <a:srgbClr val="00B0F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 </a:t>
            </a:r>
            <a:endParaRPr lang="en-US" altLang="en-US" sz="24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80A4354B-4FE1-53DD-2F25-547C08E02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992" y="3888694"/>
            <a:ext cx="3016967" cy="92333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altLang="en-US" sz="5400" b="1" dirty="0">
                <a:solidFill>
                  <a:srgbClr val="00B0F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? ? ? </a:t>
            </a:r>
            <a:endParaRPr lang="en-US" altLang="en-US" sz="24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D4471D49-27C8-1B9D-59D7-278CACA8F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6041" y="3888694"/>
            <a:ext cx="3016967" cy="92333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altLang="en-US" sz="5400" b="1" dirty="0">
                <a:solidFill>
                  <a:srgbClr val="00B0F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? ? ?</a:t>
            </a:r>
            <a:endParaRPr lang="en-US" altLang="en-US" sz="24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AE1C66-89DF-B768-E722-F74DC757ADC1}"/>
              </a:ext>
            </a:extLst>
          </p:cNvPr>
          <p:cNvSpPr txBox="1"/>
          <p:nvPr/>
        </p:nvSpPr>
        <p:spPr>
          <a:xfrm>
            <a:off x="3187339" y="546024"/>
            <a:ext cx="8360228" cy="95410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R="0" algn="ctr" rtl="0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8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  Be anxious for nothing, but in everything by prayer and supplication, with thanksgiving…        Phil. 4:6</a:t>
            </a:r>
            <a:endParaRPr lang="en-US" sz="2800" b="1" strike="noStrike" baseline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140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BE4550CB-8E0C-61B5-5D75-3BF86A4BE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AA1EF7D7-C276-F659-5875-0B63557B9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9803" y="1888859"/>
            <a:ext cx="3016967" cy="107721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altLang="en-US" sz="3200" b="1" dirty="0">
                <a:solidFill>
                  <a:srgbClr val="00B0F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A World Filled With Sin</a:t>
            </a:r>
            <a:endParaRPr lang="en-US" altLang="en-US" sz="24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4B71EA1A-6718-0B3D-BC43-462601162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505" y="1899768"/>
            <a:ext cx="3016968" cy="92333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altLang="en-US" sz="5400" b="1" dirty="0">
                <a:solidFill>
                  <a:srgbClr val="00B0F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? ? ?</a:t>
            </a:r>
            <a:r>
              <a:rPr lang="en-US" altLang="en-US" sz="3200" b="1" dirty="0">
                <a:solidFill>
                  <a:srgbClr val="00B0F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 </a:t>
            </a:r>
            <a:endParaRPr lang="en-US" altLang="en-US" sz="24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8429DEF1-6FE6-7984-8A89-3C136CF41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992" y="3888694"/>
            <a:ext cx="3016967" cy="107721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altLang="en-US" sz="3200" b="1" dirty="0">
                <a:solidFill>
                  <a:srgbClr val="00B0F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Depression, Sorrow, Grief</a:t>
            </a:r>
            <a:endParaRPr lang="en-US" altLang="en-US" sz="24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0ECF64A8-AAD9-0EA9-2DAE-3313B518F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1440" y="3873264"/>
            <a:ext cx="3016967" cy="92333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altLang="en-US" sz="3200" b="1" dirty="0">
                <a:solidFill>
                  <a:srgbClr val="00B0F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5400" b="1" dirty="0">
                <a:solidFill>
                  <a:srgbClr val="00B0F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? ? ?</a:t>
            </a:r>
            <a:endParaRPr lang="en-US" altLang="en-US" sz="24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98B962-1D7C-B1E9-AC0D-E91EA67761C3}"/>
              </a:ext>
            </a:extLst>
          </p:cNvPr>
          <p:cNvSpPr txBox="1"/>
          <p:nvPr/>
        </p:nvSpPr>
        <p:spPr>
          <a:xfrm>
            <a:off x="3187339" y="546024"/>
            <a:ext cx="8360228" cy="95410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R="0" algn="ctr" rtl="0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8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  Be anxious for nothing, but in everything by prayer and supplication, with thanksgiving…        Phil. 4:6</a:t>
            </a:r>
            <a:endParaRPr lang="en-US" sz="2800" b="1" strike="noStrike" baseline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862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6763FF25-A764-3C88-641D-05553F01F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73A522B4-EAEB-7918-ACE5-A02C2E4C0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9803" y="1888859"/>
            <a:ext cx="3016967" cy="107721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altLang="en-US" sz="3200" b="1" dirty="0">
                <a:solidFill>
                  <a:srgbClr val="00B0F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A World Filled With Sin</a:t>
            </a:r>
            <a:endParaRPr lang="en-US" altLang="en-US" sz="24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22975489-32C7-B7A5-878D-88F40288E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505" y="1899768"/>
            <a:ext cx="3016968" cy="107721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altLang="en-US" sz="3200" b="1" dirty="0">
                <a:solidFill>
                  <a:srgbClr val="00B0F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My Family and Their Life</a:t>
            </a:r>
            <a:endParaRPr lang="en-US" altLang="en-US" sz="24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1D199DBD-CD17-1B10-14C6-5441CF140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992" y="3888694"/>
            <a:ext cx="3016967" cy="107721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altLang="en-US" sz="3200" b="1" dirty="0">
                <a:solidFill>
                  <a:srgbClr val="00B0F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Depression, Sorrow, Grief</a:t>
            </a:r>
            <a:endParaRPr lang="en-US" altLang="en-US" sz="24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BBAA3D3-9315-80D7-E815-4C233444F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1440" y="3873264"/>
            <a:ext cx="3016967" cy="92333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altLang="en-US" sz="3200" b="1" dirty="0">
                <a:solidFill>
                  <a:srgbClr val="00B0F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5400" b="1" dirty="0">
                <a:solidFill>
                  <a:srgbClr val="00B0F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? ? ?</a:t>
            </a:r>
            <a:endParaRPr lang="en-US" altLang="en-US" sz="24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EACB9E-8CEC-0EE4-ACFC-E05CA6B6B1DA}"/>
              </a:ext>
            </a:extLst>
          </p:cNvPr>
          <p:cNvSpPr txBox="1"/>
          <p:nvPr/>
        </p:nvSpPr>
        <p:spPr>
          <a:xfrm>
            <a:off x="3187339" y="546024"/>
            <a:ext cx="8360228" cy="95410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R="0" algn="ctr" rtl="0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8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  Be anxious for nothing, but in everything by prayer and supplication, with thanksgiving…        Phil. 4:6</a:t>
            </a:r>
            <a:endParaRPr lang="en-US" sz="2800" b="1" strike="noStrike" baseline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14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9A5DF3D1-CA7D-265C-B80F-6AAAACE65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85ADEB6E-B6FD-93F7-39C4-DC196070D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9803" y="1888859"/>
            <a:ext cx="3016967" cy="107721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altLang="en-US" sz="3200" b="1" dirty="0">
                <a:solidFill>
                  <a:srgbClr val="00B0F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A World Filled With Sin</a:t>
            </a:r>
            <a:endParaRPr lang="en-US" altLang="en-US" sz="24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F7DD0960-1525-C572-3A54-9AEB7266F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505" y="1899768"/>
            <a:ext cx="3016968" cy="107721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altLang="en-US" sz="3200" b="1" dirty="0">
                <a:solidFill>
                  <a:srgbClr val="00B0F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My Family and </a:t>
            </a:r>
          </a:p>
          <a:p>
            <a:pPr algn="ctr">
              <a:buClr>
                <a:schemeClr val="bg1"/>
              </a:buClr>
            </a:pPr>
            <a:r>
              <a:rPr lang="en-US" altLang="en-US" sz="3200" b="1" dirty="0">
                <a:solidFill>
                  <a:srgbClr val="00B0F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Their Life  </a:t>
            </a:r>
            <a:endParaRPr lang="en-US" altLang="en-US" sz="32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FD9CF47B-FB64-3FF5-AF62-571803082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992" y="3888694"/>
            <a:ext cx="3016967" cy="107721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altLang="en-US" sz="3200" b="1" dirty="0">
                <a:solidFill>
                  <a:srgbClr val="00B0F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Depression, Sorrow, Grief</a:t>
            </a:r>
            <a:endParaRPr lang="en-US" altLang="en-US" sz="24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E529E4D-B16D-1821-3E15-46E3769DA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1440" y="3873264"/>
            <a:ext cx="3016967" cy="107721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altLang="en-US" sz="3200" b="1" dirty="0">
                <a:solidFill>
                  <a:srgbClr val="00B0F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What is Going to Happen</a:t>
            </a:r>
            <a:endParaRPr lang="en-US" altLang="en-US" sz="24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F7BFF2-8135-B451-FA11-32A476DD78E7}"/>
              </a:ext>
            </a:extLst>
          </p:cNvPr>
          <p:cNvSpPr txBox="1"/>
          <p:nvPr/>
        </p:nvSpPr>
        <p:spPr>
          <a:xfrm>
            <a:off x="3187339" y="546024"/>
            <a:ext cx="8360228" cy="95410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R="0" algn="ctr" rtl="0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8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  Be anxious for nothing, but in everything by prayer and supplication, with thanksgiving…        Phil. 4:6</a:t>
            </a:r>
            <a:endParaRPr lang="en-US" sz="2800" b="1" strike="noStrike" baseline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46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15A63F6F-8C52-495B-1C9B-838102372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56B14B-967E-BB56-95F1-BEA9AE2FB4A8}"/>
              </a:ext>
            </a:extLst>
          </p:cNvPr>
          <p:cNvSpPr txBox="1"/>
          <p:nvPr/>
        </p:nvSpPr>
        <p:spPr>
          <a:xfrm>
            <a:off x="548640" y="5643154"/>
            <a:ext cx="11116491" cy="84581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R="0" algn="ctr" rtl="0"/>
            <a:r>
              <a:rPr lang="en-US" sz="2400" b="1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…L</a:t>
            </a:r>
            <a:r>
              <a:rPr lang="en-US" sz="24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your requests be made known to God; and the peace of God, which surpasses all understanding, will guard your hearts and minds through Christ Jesus.  Phil. 4:6-7</a:t>
            </a:r>
            <a:endParaRPr lang="en-US" sz="2400" b="1" strike="noStrike" baseline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E2017553-5758-3EE8-6891-1A0456DB2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9803" y="1888859"/>
            <a:ext cx="3016967" cy="107721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altLang="en-US" sz="3200" b="1" dirty="0">
                <a:solidFill>
                  <a:srgbClr val="00B0F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A World Filled With Sin</a:t>
            </a:r>
            <a:endParaRPr lang="en-US" altLang="en-US" sz="24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A99643F9-4604-47A2-5951-C47719E67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505" y="1899768"/>
            <a:ext cx="3016968" cy="107721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altLang="en-US" sz="3200" b="1" dirty="0">
                <a:solidFill>
                  <a:srgbClr val="00B0F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My Family and </a:t>
            </a:r>
          </a:p>
          <a:p>
            <a:pPr algn="ctr">
              <a:buClr>
                <a:schemeClr val="bg1"/>
              </a:buClr>
            </a:pPr>
            <a:r>
              <a:rPr lang="en-US" altLang="en-US" sz="3200" b="1" dirty="0">
                <a:solidFill>
                  <a:srgbClr val="00B0F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Their Life  </a:t>
            </a:r>
            <a:endParaRPr lang="en-US" altLang="en-US" sz="32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60A2D819-8670-3CDD-5CBF-8B76B307F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992" y="3888694"/>
            <a:ext cx="3016967" cy="107721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altLang="en-US" sz="3200" b="1" dirty="0">
                <a:solidFill>
                  <a:srgbClr val="00B0F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Depression, Sorrow, Grief</a:t>
            </a:r>
            <a:endParaRPr lang="en-US" altLang="en-US" sz="24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FB52CFFE-3CE3-D44C-DD3E-30483AE1D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1440" y="3873264"/>
            <a:ext cx="3016967" cy="107721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altLang="en-US" sz="3200" b="1" dirty="0">
                <a:solidFill>
                  <a:srgbClr val="00B0F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What is Going to Happen</a:t>
            </a:r>
            <a:endParaRPr lang="en-US" altLang="en-US" sz="24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1640E6-56FD-3BAD-357B-2AEE05396B07}"/>
              </a:ext>
            </a:extLst>
          </p:cNvPr>
          <p:cNvSpPr txBox="1"/>
          <p:nvPr/>
        </p:nvSpPr>
        <p:spPr>
          <a:xfrm>
            <a:off x="3187339" y="546024"/>
            <a:ext cx="8360228" cy="95410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R="0" algn="ctr" rtl="0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8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  Be anxious for nothing, but in everything by prayer and supplication, with thanksgiving…        Phil. 4:6</a:t>
            </a:r>
            <a:endParaRPr lang="en-US" sz="2800" b="1" strike="noStrike" baseline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391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2939985" y="587828"/>
            <a:ext cx="8716104" cy="84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</a:pPr>
            <a:r>
              <a:rPr lang="en-US" dirty="0">
                <a:solidFill>
                  <a:srgbClr val="FFFF00"/>
                </a:solidFill>
              </a:rPr>
              <a:t>Finding Peace IN Christ</a:t>
            </a:r>
            <a:endParaRPr dirty="0"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540775" y="1780469"/>
            <a:ext cx="11115314" cy="469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285750">
              <a:lnSpc>
                <a:spcPct val="150000"/>
              </a:lnSpc>
              <a:spcBef>
                <a:spcPts val="0"/>
              </a:spcBef>
              <a:buSzPts val="3000"/>
            </a:pPr>
            <a:r>
              <a:rPr lang="en-US" sz="3200" dirty="0">
                <a:solidFill>
                  <a:schemeClr val="lt1"/>
                </a:solidFill>
              </a:rPr>
              <a:t>  Believe							John 3:16</a:t>
            </a:r>
            <a:endParaRPr sz="3200" dirty="0"/>
          </a:p>
          <a:p>
            <a:pPr marL="742950" lvl="1" indent="-285750">
              <a:lnSpc>
                <a:spcPct val="150000"/>
              </a:lnSpc>
              <a:spcBef>
                <a:spcPts val="200"/>
              </a:spcBef>
              <a:buSzPts val="3000"/>
            </a:pPr>
            <a:r>
              <a:rPr lang="en-US" sz="3200" dirty="0">
                <a:solidFill>
                  <a:schemeClr val="lt1"/>
                </a:solidFill>
              </a:rPr>
              <a:t>  Repent 							Acts 17:30</a:t>
            </a:r>
            <a:endParaRPr sz="3200" dirty="0"/>
          </a:p>
          <a:p>
            <a:pPr marL="742950" lvl="1" indent="-285750">
              <a:lnSpc>
                <a:spcPct val="150000"/>
              </a:lnSpc>
              <a:spcBef>
                <a:spcPts val="200"/>
              </a:spcBef>
              <a:buSzPts val="3000"/>
            </a:pPr>
            <a:r>
              <a:rPr lang="en-US" sz="3200" dirty="0">
                <a:solidFill>
                  <a:schemeClr val="lt1"/>
                </a:solidFill>
              </a:rPr>
              <a:t>  Confess Faith in Him					Rom. 10:10</a:t>
            </a:r>
            <a:endParaRPr sz="3200" dirty="0"/>
          </a:p>
          <a:p>
            <a:pPr marL="742950" lvl="1" indent="-285750">
              <a:lnSpc>
                <a:spcPct val="150000"/>
              </a:lnSpc>
              <a:spcBef>
                <a:spcPts val="200"/>
              </a:spcBef>
              <a:buSzPts val="3000"/>
            </a:pPr>
            <a:r>
              <a:rPr lang="en-US" sz="3200" dirty="0">
                <a:solidFill>
                  <a:schemeClr val="lt1"/>
                </a:solidFill>
              </a:rPr>
              <a:t>  Be Baptized Into Him					Gal. 3:27</a:t>
            </a:r>
            <a:endParaRPr sz="3200" dirty="0"/>
          </a:p>
          <a:p>
            <a:pPr marL="0" indent="0" algn="ctr">
              <a:lnSpc>
                <a:spcPct val="150000"/>
              </a:lnSpc>
              <a:spcBef>
                <a:spcPts val="200"/>
              </a:spcBef>
              <a:buSzPts val="3000"/>
              <a:buNone/>
            </a:pPr>
            <a:r>
              <a:rPr lang="en-US" sz="3200" b="1" i="1" dirty="0">
                <a:solidFill>
                  <a:srgbClr val="FFFF00"/>
                </a:solidFill>
              </a:rPr>
              <a:t>Added to His Church, His Kingdom, His Family, His One Body</a:t>
            </a:r>
            <a:endParaRPr sz="3200" i="1" dirty="0">
              <a:solidFill>
                <a:srgbClr val="FFFF00"/>
              </a:solidFill>
            </a:endParaRPr>
          </a:p>
          <a:p>
            <a:pPr marL="742950" lvl="1" indent="-285750">
              <a:lnSpc>
                <a:spcPct val="150000"/>
              </a:lnSpc>
              <a:spcBef>
                <a:spcPts val="200"/>
              </a:spcBef>
              <a:buSzPts val="3000"/>
            </a:pPr>
            <a:r>
              <a:rPr lang="en-US" sz="3200" dirty="0">
                <a:solidFill>
                  <a:schemeClr val="lt1"/>
                </a:solidFill>
              </a:rPr>
              <a:t>  Be Faithful					  	Rev. 2:10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1628209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">
          <a:extLst>
            <a:ext uri="{FF2B5EF4-FFF2-40B4-BE49-F238E27FC236}">
              <a16:creationId xmlns:a16="http://schemas.microsoft.com/office/drawing/2014/main" id="{8941D16E-5A8F-0560-D552-C9F8BEEF1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>
            <a:extLst>
              <a:ext uri="{FF2B5EF4-FFF2-40B4-BE49-F238E27FC236}">
                <a16:creationId xmlns:a16="http://schemas.microsoft.com/office/drawing/2014/main" id="{7180ABB3-FD28-E728-0B14-118795B9AF5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86238" y="320052"/>
            <a:ext cx="11430000" cy="1671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Cambria"/>
              <a:buNone/>
            </a:pPr>
            <a:r>
              <a:rPr lang="en-US" sz="5400" b="1" dirty="0"/>
              <a:t>Perfect Peace Beyond Understanding</a:t>
            </a:r>
            <a:endParaRPr sz="5400" dirty="0"/>
          </a:p>
        </p:txBody>
      </p:sp>
      <p:sp>
        <p:nvSpPr>
          <p:cNvPr id="81" name="Google Shape;81;p13">
            <a:extLst>
              <a:ext uri="{FF2B5EF4-FFF2-40B4-BE49-F238E27FC236}">
                <a16:creationId xmlns:a16="http://schemas.microsoft.com/office/drawing/2014/main" id="{ABA19D39-D6CF-E67E-64EF-A4683A12294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409089" y="6113695"/>
            <a:ext cx="4548187" cy="744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US" sz="3200" dirty="0"/>
              <a:t>Mark 4:35-41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2211499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2949678" y="386969"/>
            <a:ext cx="8843614" cy="1151204"/>
          </a:xfrm>
        </p:spPr>
        <p:txBody>
          <a:bodyPr/>
          <a:lstStyle/>
          <a:p>
            <a:pPr lvl="0" algn="ctr"/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Text—Mark 4:35-41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19870B-D606-402D-97F9-41327266C997}"/>
              </a:ext>
            </a:extLst>
          </p:cNvPr>
          <p:cNvSpPr txBox="1"/>
          <p:nvPr/>
        </p:nvSpPr>
        <p:spPr>
          <a:xfrm>
            <a:off x="540775" y="1521276"/>
            <a:ext cx="11098231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 rtl="0">
              <a:spcAft>
                <a:spcPts val="300"/>
              </a:spcAft>
            </a:pPr>
            <a:r>
              <a:rPr lang="en-US" sz="24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35  On the same day, when evening had come, He said to them, "Let us cross over to the other side." </a:t>
            </a:r>
          </a:p>
          <a:p>
            <a:pPr marR="0" algn="just" rtl="0">
              <a:spcAft>
                <a:spcPts val="300"/>
              </a:spcAft>
            </a:pPr>
            <a:r>
              <a:rPr lang="en-US" sz="24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36  Now when they had left the multitude, they took Him along in the boat as He was. And other little boats were also with Him. </a:t>
            </a:r>
          </a:p>
          <a:p>
            <a:pPr marR="0" algn="just" rtl="0">
              <a:spcAft>
                <a:spcPts val="300"/>
              </a:spcAft>
            </a:pPr>
            <a:r>
              <a:rPr lang="en-US" sz="24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37  And a </a:t>
            </a:r>
            <a:r>
              <a:rPr lang="en-US" sz="2400" b="1" u="none" strike="noStrike" baseline="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great windstorm arose</a:t>
            </a:r>
            <a:r>
              <a:rPr lang="en-US" sz="24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sz="2400" b="1" u="none" strike="noStrike" baseline="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waves </a:t>
            </a:r>
            <a:r>
              <a:rPr lang="en-US" sz="24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beat into the boat, so that it was </a:t>
            </a:r>
            <a:r>
              <a:rPr lang="en-US" sz="2400" b="1" u="none" strike="noStrike" baseline="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already filling</a:t>
            </a:r>
            <a:r>
              <a:rPr lang="en-US" sz="24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 </a:t>
            </a:r>
          </a:p>
          <a:p>
            <a:pPr marR="0" algn="just" rtl="0">
              <a:spcAft>
                <a:spcPts val="300"/>
              </a:spcAft>
            </a:pPr>
            <a:r>
              <a:rPr lang="en-US" sz="24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38  But He was in the stern, asleep on a pillow. And they awoke Him and said to Him, "Teacher, do You not care that </a:t>
            </a:r>
            <a:r>
              <a:rPr lang="en-US" sz="2400" b="1" u="none" strike="noStrike" baseline="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are perishing</a:t>
            </a:r>
            <a:r>
              <a:rPr lang="en-US" sz="24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?" </a:t>
            </a:r>
          </a:p>
          <a:p>
            <a:pPr marR="0" algn="just" rtl="0">
              <a:spcAft>
                <a:spcPts val="300"/>
              </a:spcAft>
            </a:pPr>
            <a:r>
              <a:rPr lang="en-US" sz="24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39  Then He arose and rebuked the wind, and said to the sea, "</a:t>
            </a:r>
            <a:r>
              <a:rPr lang="en-US" sz="2400" b="1" u="none" strike="noStrike" baseline="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Peace, be still</a:t>
            </a:r>
            <a:r>
              <a:rPr lang="en-US" sz="24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!" And the wind ceased and there was a great calm. </a:t>
            </a:r>
          </a:p>
          <a:p>
            <a:pPr marR="0" algn="just" rtl="0">
              <a:spcAft>
                <a:spcPts val="300"/>
              </a:spcAft>
            </a:pPr>
            <a:r>
              <a:rPr lang="en-US" sz="24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40  But He said to them, "Why are you so fearful? How is it that you have no faith?" </a:t>
            </a:r>
          </a:p>
          <a:p>
            <a:pPr marR="0" algn="just" rtl="0">
              <a:spcAft>
                <a:spcPts val="300"/>
              </a:spcAft>
            </a:pPr>
            <a:r>
              <a:rPr lang="en-US" sz="2400" b="1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41  And they feared exceedingly, and said to one another, "Who can this be, that even the wind and the sea obey Him!" </a:t>
            </a:r>
          </a:p>
        </p:txBody>
      </p:sp>
    </p:spTree>
    <p:extLst>
      <p:ext uri="{BB962C8B-B14F-4D97-AF65-F5344CB8AC3E}">
        <p14:creationId xmlns:p14="http://schemas.microsoft.com/office/powerpoint/2010/main" val="3725503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5D2E0B3B-F5D9-D731-8F11-C2458F09E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C9F53496-42BC-2119-4074-0AA1AD17A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1417" y="509452"/>
            <a:ext cx="767606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</a:pPr>
            <a:r>
              <a:rPr lang="en-US" altLang="en-U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Looking at the Text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34A8A020-6A75-F1A7-BCFA-A80895F30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37" y="1619794"/>
            <a:ext cx="111638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It really happened, what did the apostles learn from it</a:t>
            </a:r>
            <a:endParaRPr lang="en-US" altLang="en-US" sz="2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322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156778B9-FEAD-99F3-FCC1-6FF642B50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5E97C5-CEFA-1C86-D6F3-CAE29C1812D4}"/>
              </a:ext>
            </a:extLst>
          </p:cNvPr>
          <p:cNvSpPr txBox="1"/>
          <p:nvPr/>
        </p:nvSpPr>
        <p:spPr>
          <a:xfrm>
            <a:off x="6309362" y="1672048"/>
            <a:ext cx="5368831" cy="381642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R="0" rtl="0"/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winds and the waves obey Thy will,</a:t>
            </a:r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Peace, be still!</a:t>
            </a:r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Whether the wrath of the storm tossed sea,</a:t>
            </a:r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demons or men, or whatever it be</a:t>
            </a:r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waters can swallow the ship where lies</a:t>
            </a:r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Master of ocean, and earth, and skies;</a:t>
            </a:r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all shall sweetly obey Thy will,</a:t>
            </a:r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Peace, be still! </a:t>
            </a:r>
            <a:r>
              <a:rPr lang="en-US" sz="2200" b="0" i="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Peace, be still!</a:t>
            </a:r>
          </a:p>
          <a:p>
            <a:pPr marR="0" rtl="0"/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all shall sweetly obey Thy will,</a:t>
            </a:r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2200" b="0" i="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Peace, peace, be still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US" sz="2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791025-CEB2-561C-A007-333570213A5D}"/>
              </a:ext>
            </a:extLst>
          </p:cNvPr>
          <p:cNvSpPr txBox="1"/>
          <p:nvPr/>
        </p:nvSpPr>
        <p:spPr>
          <a:xfrm>
            <a:off x="505087" y="1672048"/>
            <a:ext cx="5368831" cy="381642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R="0" rtl="0"/>
            <a:endParaRPr lang="en-US" sz="2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rtl="0"/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Master, the tempest is raging!</a:t>
            </a:r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billows are tossing high!</a:t>
            </a:r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sky is o’er shadowed with blackness,</a:t>
            </a:r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shelter or help is nigh;</a:t>
            </a:r>
          </a:p>
          <a:p>
            <a:pPr marR="0" rtl="0"/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Carest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Thou not that we perish?</a:t>
            </a:r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canst Thou lie asleep,</a:t>
            </a:r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each moment so madly is threatening</a:t>
            </a:r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grave in the angry deep?</a:t>
            </a:r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BA42A3C-28BA-5DC1-2876-1120A62E3BAC}"/>
              </a:ext>
            </a:extLst>
          </p:cNvPr>
          <p:cNvCxnSpPr>
            <a:cxnSpLocks/>
          </p:cNvCxnSpPr>
          <p:nvPr/>
        </p:nvCxnSpPr>
        <p:spPr>
          <a:xfrm>
            <a:off x="-294640" y="1577515"/>
            <a:ext cx="12747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907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A79D85BF-15B7-8524-4EEE-5823F3B5A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76DBC1C-BEBD-C789-865E-133EA7CC357A}"/>
              </a:ext>
            </a:extLst>
          </p:cNvPr>
          <p:cNvSpPr txBox="1"/>
          <p:nvPr/>
        </p:nvSpPr>
        <p:spPr>
          <a:xfrm>
            <a:off x="6309362" y="1672048"/>
            <a:ext cx="5368831" cy="381642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R="0" rtl="0"/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</a:t>
            </a:r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winds and the waves obey Thy will,</a:t>
            </a:r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Peace, be still!</a:t>
            </a:r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Whether the wrath of the storm tossed sea,</a:t>
            </a:r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demons or men, or whatever it be</a:t>
            </a:r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waters can swallow the ship where lies</a:t>
            </a:r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Master of ocean, and earth, and skies;</a:t>
            </a:r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all shall sweetly obey Thy will,</a:t>
            </a:r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Peace, be still! Peace, be still!</a:t>
            </a:r>
          </a:p>
          <a:p>
            <a:pPr marR="0" rtl="0"/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all shall sweetly obey Thy will,</a:t>
            </a:r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Peace, peace, be still!</a:t>
            </a:r>
            <a:endParaRPr lang="en-US" sz="2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F39F0E-64D8-408C-A90C-18B912A4E37E}"/>
              </a:ext>
            </a:extLst>
          </p:cNvPr>
          <p:cNvSpPr txBox="1"/>
          <p:nvPr/>
        </p:nvSpPr>
        <p:spPr>
          <a:xfrm>
            <a:off x="505087" y="1672048"/>
            <a:ext cx="5368831" cy="381642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R="0" rtl="0"/>
            <a:endParaRPr lang="en-US" sz="2200" b="0" i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rtl="0"/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Master, the terror is over,</a:t>
            </a:r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elements sweetly rest;</a:t>
            </a:r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Earth’s sun in the calm lake is mirrored,</a:t>
            </a:r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heaven’s within my breast;</a:t>
            </a:r>
          </a:p>
          <a:p>
            <a:pPr marR="0" rtl="0"/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Linger, O blessed Redeemer!</a:t>
            </a:r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Leave me alone no more;</a:t>
            </a:r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with joy I shall make the blest harbor,</a:t>
            </a:r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rest on the blissful shore.</a:t>
            </a:r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33D5CD2-D56F-A3BF-DE3F-8C31A57C60EB}"/>
              </a:ext>
            </a:extLst>
          </p:cNvPr>
          <p:cNvCxnSpPr>
            <a:cxnSpLocks/>
          </p:cNvCxnSpPr>
          <p:nvPr/>
        </p:nvCxnSpPr>
        <p:spPr>
          <a:xfrm>
            <a:off x="-294640" y="1577515"/>
            <a:ext cx="12747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140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0458CD2C-036E-A8F8-075F-558DF0D98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1E0653C4-2A1F-C750-2EF1-27DA1EE62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1417" y="509452"/>
            <a:ext cx="767606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</a:pPr>
            <a:r>
              <a:rPr lang="en-US" altLang="en-U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Looking at the Text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77A3AD02-6B0E-3978-33FB-FAEA4E505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37" y="1619794"/>
            <a:ext cx="11163852" cy="89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It really happened, what did the apostles learn from it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It really happened, what do we learn from it</a:t>
            </a:r>
            <a:endParaRPr lang="en-US" altLang="en-US" sz="2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805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33BDD4E0-EED9-3FB7-D471-A9739667B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4B9AD9-8844-253B-267E-4679EA3FF325}"/>
              </a:ext>
            </a:extLst>
          </p:cNvPr>
          <p:cNvSpPr txBox="1"/>
          <p:nvPr/>
        </p:nvSpPr>
        <p:spPr>
          <a:xfrm>
            <a:off x="6309362" y="1672048"/>
            <a:ext cx="5368831" cy="381642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R="0" rtl="0"/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</a:t>
            </a:r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winds and the waves obey Thy will,</a:t>
            </a:r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Peace, be still!</a:t>
            </a:r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Whether the wrath of the storm tossed sea,</a:t>
            </a:r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demons or men, or whatever it be</a:t>
            </a:r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waters can swallow the ship where lies</a:t>
            </a:r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Master of ocean, and earth, and skies;</a:t>
            </a:r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all shall sweetly obey Thy will,</a:t>
            </a:r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Peace, be still! Peace, be still!</a:t>
            </a:r>
          </a:p>
          <a:p>
            <a:pPr marR="0" rtl="0"/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all shall sweetly obey Thy will,</a:t>
            </a:r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Peace, peace, be still!</a:t>
            </a:r>
            <a:endParaRPr lang="en-US" sz="2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8FC8B5-D292-0794-1723-CF97C58684C4}"/>
              </a:ext>
            </a:extLst>
          </p:cNvPr>
          <p:cNvSpPr txBox="1"/>
          <p:nvPr/>
        </p:nvSpPr>
        <p:spPr>
          <a:xfrm>
            <a:off x="505087" y="1672048"/>
            <a:ext cx="5368831" cy="381642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R="0" rtl="0"/>
            <a:endParaRPr lang="en-US" sz="2200" b="0" i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rtl="0"/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Master, with anguish of spirit</a:t>
            </a:r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bow in my grief today;</a:t>
            </a:r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depths of my sad heart are troubled</a:t>
            </a:r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Oh, waken and save, I pray!</a:t>
            </a:r>
          </a:p>
          <a:p>
            <a:pPr marR="0" rtl="0"/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Torrents of sin and of anguish</a:t>
            </a:r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Sweep o’er my sinking soul;</a:t>
            </a:r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I perish! I perish! dear Master</a:t>
            </a:r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Oh, hasten, and take control.</a:t>
            </a:r>
            <a:b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CD87EA8-1FE6-E67F-7470-1B95AD931C91}"/>
              </a:ext>
            </a:extLst>
          </p:cNvPr>
          <p:cNvCxnSpPr>
            <a:cxnSpLocks/>
          </p:cNvCxnSpPr>
          <p:nvPr/>
        </p:nvCxnSpPr>
        <p:spPr>
          <a:xfrm>
            <a:off x="-294640" y="1577515"/>
            <a:ext cx="12747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045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643C169B-06CB-4F81-5603-5E5894034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1B8AE952-0DB7-FDDA-3507-7F70DB1B1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1417" y="509452"/>
            <a:ext cx="767606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</a:pPr>
            <a:r>
              <a:rPr lang="en-US" altLang="en-U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Looking at the Text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F326E6C0-DAD5-BCAA-118A-6B2C55C0A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37" y="1619794"/>
            <a:ext cx="11163852" cy="132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It really happened, what did the apostles learn from it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It really happened, what do we learn from it</a:t>
            </a:r>
          </a:p>
          <a:p>
            <a:pPr marL="117475" indent="-117475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They could sing, as we can sing, “Master, the … peace be still”</a:t>
            </a:r>
            <a:endParaRPr lang="en-US" altLang="en-US" sz="2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54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1504</Words>
  <Application>Microsoft Office PowerPoint</Application>
  <PresentationFormat>Widescreen</PresentationFormat>
  <Paragraphs>93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</vt:lpstr>
      <vt:lpstr>Trebuchet MS</vt:lpstr>
      <vt:lpstr>Office Theme</vt:lpstr>
      <vt:lpstr>PowerPoint Presentation</vt:lpstr>
      <vt:lpstr>Perfect Peace Beyond Understanding</vt:lpstr>
      <vt:lpstr>Text—Mark 4:35-41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Finding Peace IN Christ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I Know I Am  Doing His Will—How Can I Find His Will?</dc:title>
  <dc:creator>Dan</dc:creator>
  <cp:lastModifiedBy>Cindy Nelson</cp:lastModifiedBy>
  <cp:revision>299</cp:revision>
  <cp:lastPrinted>2024-10-27T21:08:53Z</cp:lastPrinted>
  <dcterms:modified xsi:type="dcterms:W3CDTF">2024-10-28T14:46:55Z</dcterms:modified>
</cp:coreProperties>
</file>