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4"/>
  </p:sldMasterIdLst>
  <p:notesMasterIdLst>
    <p:notesMasterId r:id="rId15"/>
  </p:notesMasterIdLst>
  <p:handoutMasterIdLst>
    <p:handoutMasterId r:id="rId16"/>
  </p:handoutMasterIdLst>
  <p:sldIdLst>
    <p:sldId id="356" r:id="rId5"/>
    <p:sldId id="316" r:id="rId6"/>
    <p:sldId id="353" r:id="rId7"/>
    <p:sldId id="350" r:id="rId8"/>
    <p:sldId id="351" r:id="rId9"/>
    <p:sldId id="352" r:id="rId10"/>
    <p:sldId id="354" r:id="rId11"/>
    <p:sldId id="355" r:id="rId12"/>
    <p:sldId id="337" r:id="rId13"/>
    <p:sldId id="34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FF9311-E9C5-4F91-8C47-ACBC16104796}" v="1813" dt="2024-10-16T19:00:04.635"/>
  </p1510:revLst>
</p1510:revInfo>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4" autoAdjust="0"/>
    <p:restoredTop sz="84967" autoAdjust="0"/>
  </p:normalViewPr>
  <p:slideViewPr>
    <p:cSldViewPr snapToGrid="0">
      <p:cViewPr varScale="1">
        <p:scale>
          <a:sx n="91" d="100"/>
          <a:sy n="91" d="100"/>
        </p:scale>
        <p:origin x="84" y="450"/>
      </p:cViewPr>
      <p:guideLst>
        <p:guide orient="horz" pos="1392"/>
        <p:guide pos="7056"/>
        <p:guide orient="horz" pos="3168"/>
      </p:guideLst>
    </p:cSldViewPr>
  </p:slideViewPr>
  <p:outlineViewPr>
    <p:cViewPr>
      <p:scale>
        <a:sx n="33" d="100"/>
        <a:sy n="33" d="100"/>
      </p:scale>
      <p:origin x="0" y="-110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E99E25-5B65-D93A-3010-8B947D67E6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AEB28A-33CC-6CF5-1214-F2C3205F67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888634-FBA9-41D6-8B35-EE3A7D816B7C}" type="datetimeFigureOut">
              <a:rPr lang="en-US" smtClean="0"/>
              <a:t>10/21/2024</a:t>
            </a:fld>
            <a:endParaRPr lang="en-US" dirty="0"/>
          </a:p>
        </p:txBody>
      </p:sp>
      <p:sp>
        <p:nvSpPr>
          <p:cNvPr id="4" name="Footer Placeholder 3">
            <a:extLst>
              <a:ext uri="{FF2B5EF4-FFF2-40B4-BE49-F238E27FC236}">
                <a16:creationId xmlns:a16="http://schemas.microsoft.com/office/drawing/2014/main" id="{43D63414-6160-FF79-B3F6-CD615625C8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83E93F-BDEC-C5F7-2553-8324882C41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7C78D2-97D1-4B37-BDD1-08A09BD4CA99}" type="slidenum">
              <a:rPr lang="en-US" smtClean="0"/>
              <a:t>‹#›</a:t>
            </a:fld>
            <a:endParaRPr lang="en-US" dirty="0"/>
          </a:p>
        </p:txBody>
      </p:sp>
    </p:spTree>
    <p:extLst>
      <p:ext uri="{BB962C8B-B14F-4D97-AF65-F5344CB8AC3E}">
        <p14:creationId xmlns:p14="http://schemas.microsoft.com/office/powerpoint/2010/main" val="2369135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10/21/2024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a:t>
            </a:fld>
            <a:endParaRPr lang="en-US" dirty="0"/>
          </a:p>
        </p:txBody>
      </p:sp>
    </p:spTree>
    <p:extLst>
      <p:ext uri="{BB962C8B-B14F-4D97-AF65-F5344CB8AC3E}">
        <p14:creationId xmlns:p14="http://schemas.microsoft.com/office/powerpoint/2010/main" val="36345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10</a:t>
            </a:fld>
            <a:endParaRPr lang="en-US" dirty="0"/>
          </a:p>
        </p:txBody>
      </p:sp>
    </p:spTree>
    <p:extLst>
      <p:ext uri="{BB962C8B-B14F-4D97-AF65-F5344CB8AC3E}">
        <p14:creationId xmlns:p14="http://schemas.microsoft.com/office/powerpoint/2010/main" val="3613364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2</a:t>
            </a:fld>
            <a:endParaRPr lang="en-US" dirty="0"/>
          </a:p>
        </p:txBody>
      </p:sp>
    </p:spTree>
    <p:extLst>
      <p:ext uri="{BB962C8B-B14F-4D97-AF65-F5344CB8AC3E}">
        <p14:creationId xmlns:p14="http://schemas.microsoft.com/office/powerpoint/2010/main" val="3466773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3</a:t>
            </a:fld>
            <a:endParaRPr lang="en-US" dirty="0"/>
          </a:p>
        </p:txBody>
      </p:sp>
    </p:spTree>
    <p:extLst>
      <p:ext uri="{BB962C8B-B14F-4D97-AF65-F5344CB8AC3E}">
        <p14:creationId xmlns:p14="http://schemas.microsoft.com/office/powerpoint/2010/main" val="27677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4</a:t>
            </a:fld>
            <a:endParaRPr lang="en-US" dirty="0"/>
          </a:p>
        </p:txBody>
      </p:sp>
    </p:spTree>
    <p:extLst>
      <p:ext uri="{BB962C8B-B14F-4D97-AF65-F5344CB8AC3E}">
        <p14:creationId xmlns:p14="http://schemas.microsoft.com/office/powerpoint/2010/main" val="487179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5</a:t>
            </a:fld>
            <a:endParaRPr lang="en-US" dirty="0"/>
          </a:p>
        </p:txBody>
      </p:sp>
    </p:spTree>
    <p:extLst>
      <p:ext uri="{BB962C8B-B14F-4D97-AF65-F5344CB8AC3E}">
        <p14:creationId xmlns:p14="http://schemas.microsoft.com/office/powerpoint/2010/main" val="4278680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6</a:t>
            </a:fld>
            <a:endParaRPr lang="en-US" dirty="0"/>
          </a:p>
        </p:txBody>
      </p:sp>
    </p:spTree>
    <p:extLst>
      <p:ext uri="{BB962C8B-B14F-4D97-AF65-F5344CB8AC3E}">
        <p14:creationId xmlns:p14="http://schemas.microsoft.com/office/powerpoint/2010/main" val="2409412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7</a:t>
            </a:fld>
            <a:endParaRPr lang="en-US" dirty="0"/>
          </a:p>
        </p:txBody>
      </p:sp>
    </p:spTree>
    <p:extLst>
      <p:ext uri="{BB962C8B-B14F-4D97-AF65-F5344CB8AC3E}">
        <p14:creationId xmlns:p14="http://schemas.microsoft.com/office/powerpoint/2010/main" val="15295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8</a:t>
            </a:fld>
            <a:endParaRPr lang="en-US" dirty="0"/>
          </a:p>
        </p:txBody>
      </p:sp>
    </p:spTree>
    <p:extLst>
      <p:ext uri="{BB962C8B-B14F-4D97-AF65-F5344CB8AC3E}">
        <p14:creationId xmlns:p14="http://schemas.microsoft.com/office/powerpoint/2010/main" val="4212029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9</a:t>
            </a:fld>
            <a:endParaRPr lang="en-US" dirty="0"/>
          </a:p>
        </p:txBody>
      </p:sp>
    </p:spTree>
    <p:extLst>
      <p:ext uri="{BB962C8B-B14F-4D97-AF65-F5344CB8AC3E}">
        <p14:creationId xmlns:p14="http://schemas.microsoft.com/office/powerpoint/2010/main" val="833487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59" y="357809"/>
            <a:ext cx="7983110" cy="3080335"/>
          </a:xfrm>
        </p:spPr>
        <p:txBody>
          <a:bodyPr lIns="0" tIns="0" rIns="0" bIns="0" anchor="b"/>
          <a:lstStyle>
            <a:lvl1pPr algn="l">
              <a:lnSpc>
                <a:spcPts val="5400"/>
              </a:lnSpc>
              <a:defRPr sz="5400" b="1" i="0" cap="all" spc="0" baseline="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a:off x="8161510" y="2744546"/>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137906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1280159" y="640080"/>
            <a:ext cx="4815836" cy="2103120"/>
          </a:xfrm>
        </p:spPr>
        <p:txBody>
          <a:bodyPr lIns="0" tIns="0" rIns="0" bIns="0" anchor="ctr" anchorCtr="0"/>
          <a:lstStyle>
            <a:lvl1pPr algn="l">
              <a:defRPr sz="4000" b="1" cap="all" spc="0" baseline="0">
                <a:solidFill>
                  <a:schemeClr val="tx1"/>
                </a:solidFill>
              </a:defRPr>
            </a:lvl1pPr>
          </a:lstStyle>
          <a:p>
            <a:r>
              <a:rPr lang="en-US" dirty="0"/>
              <a:t>Click to add title</a:t>
            </a:r>
          </a:p>
        </p:txBody>
      </p:sp>
      <p:sp>
        <p:nvSpPr>
          <p:cNvPr id="16" name="Slide Number Placeholder 15">
            <a:extLst>
              <a:ext uri="{FF2B5EF4-FFF2-40B4-BE49-F238E27FC236}">
                <a16:creationId xmlns:a16="http://schemas.microsoft.com/office/drawing/2014/main" id="{6183E8BD-29F0-8F9F-FC7D-73F8067BCDDF}"/>
              </a:ext>
            </a:extLst>
          </p:cNvPr>
          <p:cNvSpPr>
            <a:spLocks noGrp="1"/>
          </p:cNvSpPr>
          <p:nvPr>
            <p:ph type="sldNum" sz="quarter" idx="20"/>
          </p:nvPr>
        </p:nvSpPr>
        <p:spPr/>
        <p:txBody>
          <a:bodyPr/>
          <a:lstStyle>
            <a:lvl1pPr>
              <a:defRPr>
                <a:solidFill>
                  <a:schemeClr val="accent2"/>
                </a:solidFill>
              </a:defRPr>
            </a:lvl1pPr>
          </a:lstStyle>
          <a:p>
            <a:fld id="{D8DA9DAA-006C-4F4B-980E-E3DF019B24E2}" type="slidenum">
              <a:rPr lang="en-US" smtClean="0"/>
              <a:pPr/>
              <a:t>‹#›</a:t>
            </a:fld>
            <a:endParaRPr lang="en-US" dirty="0"/>
          </a:p>
        </p:txBody>
      </p:sp>
      <p:sp>
        <p:nvSpPr>
          <p:cNvPr id="15" name="Content Placeholder 2">
            <a:extLst>
              <a:ext uri="{FF2B5EF4-FFF2-40B4-BE49-F238E27FC236}">
                <a16:creationId xmlns:a16="http://schemas.microsoft.com/office/drawing/2014/main" id="{5C983CA3-739C-6C20-AFE0-0997370354B4}"/>
              </a:ext>
            </a:extLst>
          </p:cNvPr>
          <p:cNvSpPr>
            <a:spLocks noGrp="1"/>
          </p:cNvSpPr>
          <p:nvPr>
            <p:ph idx="1" hasCustomPrompt="1"/>
          </p:nvPr>
        </p:nvSpPr>
        <p:spPr>
          <a:xfrm>
            <a:off x="6531427" y="640080"/>
            <a:ext cx="5122889" cy="2103120"/>
          </a:xfrm>
        </p:spPr>
        <p:txBody>
          <a:bodyPr lIns="0" tIns="0" rIns="0" bIns="0" anchor="ctr" anchorCtr="0">
            <a:normAutofit/>
          </a:bodyPr>
          <a:lstStyle>
            <a:lvl1pPr marL="0" indent="0">
              <a:lnSpc>
                <a:spcPct val="110000"/>
              </a:lnSpc>
              <a:buNone/>
              <a:defRPr sz="1800">
                <a:solidFill>
                  <a:schemeClr val="tx1"/>
                </a:solidFill>
              </a:defRPr>
            </a:lvl1pPr>
            <a:lvl2pPr marL="228600">
              <a:lnSpc>
                <a:spcPct val="100000"/>
              </a:lnSpc>
              <a:defRPr sz="1600">
                <a:solidFill>
                  <a:schemeClr val="tx1"/>
                </a:solidFill>
              </a:defRPr>
            </a:lvl2pPr>
            <a:lvl3pPr marL="457200">
              <a:lnSpc>
                <a:spcPct val="100000"/>
              </a:lnSpc>
              <a:defRPr sz="1400">
                <a:solidFill>
                  <a:schemeClr val="tx1"/>
                </a:solidFill>
              </a:defRPr>
            </a:lvl3pPr>
            <a:lvl4pPr marL="685800">
              <a:lnSpc>
                <a:spcPct val="100000"/>
              </a:lnSpc>
              <a:defRPr sz="1200">
                <a:solidFill>
                  <a:schemeClr val="tx1"/>
                </a:solidFill>
              </a:defRPr>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cxnSp>
        <p:nvCxnSpPr>
          <p:cNvPr id="4" name="Straight Connector 3">
            <a:extLst>
              <a:ext uri="{FF2B5EF4-FFF2-40B4-BE49-F238E27FC236}">
                <a16:creationId xmlns:a16="http://schemas.microsoft.com/office/drawing/2014/main" id="{4BC9F29C-BBE9-AFB4-AFC6-30BCA4EB2AFA}"/>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CBC4D286-C480-B4CF-4406-CACC323F9FAD}"/>
              </a:ext>
            </a:extLst>
          </p:cNvPr>
          <p:cNvSpPr>
            <a:spLocks noGrp="1"/>
          </p:cNvSpPr>
          <p:nvPr>
            <p:ph idx="21" hasCustomPrompt="1"/>
          </p:nvPr>
        </p:nvSpPr>
        <p:spPr>
          <a:xfrm>
            <a:off x="1280160" y="3017520"/>
            <a:ext cx="10374152" cy="3208866"/>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0BEE2817-4518-D59A-BD13-29A3D4FE64F0}"/>
              </a:ext>
            </a:extLst>
          </p:cNvPr>
          <p:cNvSpPr>
            <a:spLocks noGrp="1"/>
          </p:cNvSpPr>
          <p:nvPr>
            <p:ph type="ftr" sz="quarter" idx="19"/>
          </p:nvPr>
        </p:nvSpPr>
        <p:spPr>
          <a:xfrm>
            <a:off x="7539516" y="6356350"/>
            <a:ext cx="4114800" cy="365125"/>
          </a:xfrm>
        </p:spPr>
        <p:txBody>
          <a:bodyPr/>
          <a:lstStyle/>
          <a:p>
            <a:endParaRPr lang="en-US" dirty="0"/>
          </a:p>
        </p:txBody>
      </p:sp>
    </p:spTree>
    <p:extLst>
      <p:ext uri="{BB962C8B-B14F-4D97-AF65-F5344CB8AC3E}">
        <p14:creationId xmlns:p14="http://schemas.microsoft.com/office/powerpoint/2010/main" val="1068905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1280159" y="4970638"/>
            <a:ext cx="9144000" cy="1280160"/>
          </a:xfrm>
        </p:spPr>
        <p:txBody>
          <a:bodyPr lIns="0" tIns="0" rIns="0" bIns="0" anchor="b" anchorCtr="0"/>
          <a:lstStyle>
            <a:lvl1pPr algn="l">
              <a:defRPr sz="4000" b="1" cap="all" spc="0" baseline="0">
                <a:solidFill>
                  <a:schemeClr val="tx1"/>
                </a:solidFill>
              </a:defRPr>
            </a:lvl1pPr>
          </a:lstStyle>
          <a:p>
            <a:r>
              <a:rPr lang="en-US"/>
              <a:t>Click to edit Master title style</a:t>
            </a:r>
            <a:endParaRPr lang="en-US" dirty="0"/>
          </a:p>
        </p:txBody>
      </p:sp>
      <p:sp>
        <p:nvSpPr>
          <p:cNvPr id="22" name="Slide Number Placeholder 21">
            <a:extLst>
              <a:ext uri="{FF2B5EF4-FFF2-40B4-BE49-F238E27FC236}">
                <a16:creationId xmlns:a16="http://schemas.microsoft.com/office/drawing/2014/main" id="{F0626849-9D2D-3C95-8C10-FA8F325FE9AA}"/>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685800"/>
            <a:ext cx="4937760" cy="4023360"/>
          </a:xfrm>
        </p:spPr>
        <p:txBody>
          <a:bodyPr lIns="0" tIns="0" rIns="0" bIns="0">
            <a:noAutofit/>
          </a:bodyPr>
          <a:lstStyle>
            <a:lvl1pPr marL="0" indent="0">
              <a:spcBef>
                <a:spcPts val="1200"/>
              </a:spcBef>
              <a:buNone/>
              <a:defRPr sz="1800"/>
            </a:lvl1pPr>
            <a:lvl2pPr marL="457200">
              <a:spcBef>
                <a:spcPts val="1200"/>
              </a:spcBef>
              <a:defRPr sz="1800"/>
            </a:lvl2pPr>
            <a:lvl3pPr marL="914400">
              <a:spcBef>
                <a:spcPts val="1200"/>
              </a:spcBef>
              <a:defRPr sz="1800"/>
            </a:lvl3pPr>
            <a:lvl4pPr marL="1371600">
              <a:spcBef>
                <a:spcPts val="1200"/>
              </a:spcBef>
              <a:defRPr sz="1800"/>
            </a:lvl4pPr>
            <a:lvl5pPr marL="18288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04755" y="685800"/>
            <a:ext cx="4937760" cy="4023360"/>
          </a:xfrm>
        </p:spPr>
        <p:txBody>
          <a:bodyPr lIns="0" tIns="0" rIns="0" bIns="0">
            <a:noAutofit/>
          </a:bodyPr>
          <a:lstStyle>
            <a:lvl1pPr>
              <a:spcBef>
                <a:spcPts val="1200"/>
              </a:spcBef>
              <a:defRPr sz="1800"/>
            </a:lvl1pPr>
            <a:lvl2pPr>
              <a:spcBef>
                <a:spcPts val="1200"/>
              </a:spcBef>
              <a:defRPr sz="1800"/>
            </a:lvl2pPr>
            <a:lvl3pPr>
              <a:spcBef>
                <a:spcPts val="1200"/>
              </a:spcBef>
              <a:defRPr sz="1800"/>
            </a:lvl3pPr>
            <a:lvl4pPr>
              <a:spcBef>
                <a:spcPts val="1200"/>
              </a:spcBef>
              <a:defRPr sz="1800"/>
            </a:lvl4pPr>
            <a:lvl5pPr>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4717D91C-F78C-0E4C-FB27-7112AB840A1C}"/>
              </a:ext>
              <a:ext uri="{C183D7F6-B498-43B3-948B-1728B52AA6E4}">
                <adec:decorative xmlns:adec="http://schemas.microsoft.com/office/drawing/2017/decorative" val="1"/>
              </a:ext>
            </a:extLst>
          </p:cNvPr>
          <p:cNvGrpSpPr/>
          <p:nvPr userDrawn="1"/>
        </p:nvGrpSpPr>
        <p:grpSpPr>
          <a:xfrm>
            <a:off x="5322570" y="5680647"/>
            <a:ext cx="465456" cy="581432"/>
            <a:chOff x="7843462" y="2744546"/>
            <a:chExt cx="465456" cy="581432"/>
          </a:xfrm>
        </p:grpSpPr>
        <p:sp>
          <p:nvSpPr>
            <p:cNvPr id="15" name="Graphic 12">
              <a:extLst>
                <a:ext uri="{FF2B5EF4-FFF2-40B4-BE49-F238E27FC236}">
                  <a16:creationId xmlns:a16="http://schemas.microsoft.com/office/drawing/2014/main" id="{CC935CF3-75DF-0DC7-1B2A-E0E0205DF64B}"/>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7" name="Graphic 13">
              <a:extLst>
                <a:ext uri="{FF2B5EF4-FFF2-40B4-BE49-F238E27FC236}">
                  <a16:creationId xmlns:a16="http://schemas.microsoft.com/office/drawing/2014/main" id="{D5782BEB-6319-DEC1-F9ED-BA9201C6B9B7}"/>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18" name="Graphic 15">
              <a:extLst>
                <a:ext uri="{FF2B5EF4-FFF2-40B4-BE49-F238E27FC236}">
                  <a16:creationId xmlns:a16="http://schemas.microsoft.com/office/drawing/2014/main" id="{6E59DFAF-9794-BD12-D89A-422FFFFCE023}"/>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21" name="Footer Placeholder 20">
            <a:extLst>
              <a:ext uri="{FF2B5EF4-FFF2-40B4-BE49-F238E27FC236}">
                <a16:creationId xmlns:a16="http://schemas.microsoft.com/office/drawing/2014/main" id="{36444A47-BCB3-5C86-F2B8-25092BE8D9FF}"/>
              </a:ext>
            </a:extLst>
          </p:cNvPr>
          <p:cNvSpPr>
            <a:spLocks noGrp="1"/>
          </p:cNvSpPr>
          <p:nvPr>
            <p:ph type="ftr" sz="quarter" idx="11"/>
          </p:nvPr>
        </p:nvSpPr>
        <p:spPr>
          <a:xfrm>
            <a:off x="1280160" y="6356350"/>
            <a:ext cx="4114800" cy="365125"/>
          </a:xfrm>
        </p:spPr>
        <p:txBody>
          <a:bodyPr lIns="0" rIns="91440"/>
          <a:lstStyle>
            <a:lvl1pPr algn="l">
              <a:defRPr/>
            </a:lvl1pPr>
          </a:lstStyle>
          <a:p>
            <a:endParaRPr lang="en-US" dirty="0"/>
          </a:p>
        </p:txBody>
      </p:sp>
      <p:cxnSp>
        <p:nvCxnSpPr>
          <p:cNvPr id="23" name="Straight Connector 22">
            <a:extLst>
              <a:ext uri="{FF2B5EF4-FFF2-40B4-BE49-F238E27FC236}">
                <a16:creationId xmlns:a16="http://schemas.microsoft.com/office/drawing/2014/main" id="{C648C53D-49AB-C003-70E8-5117AF079715}"/>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A96BC1DE-6696-3408-564E-2D73B1266326}"/>
              </a:ext>
              <a:ext uri="{C183D7F6-B498-43B3-948B-1728B52AA6E4}">
                <adec:decorative xmlns:adec="http://schemas.microsoft.com/office/drawing/2017/decorative" val="1"/>
              </a:ext>
            </a:extLst>
          </p:cNvPr>
          <p:cNvGrpSpPr/>
          <p:nvPr userDrawn="1"/>
        </p:nvGrpSpPr>
        <p:grpSpPr>
          <a:xfrm rot="5400000">
            <a:off x="10711518" y="5393214"/>
            <a:ext cx="1097341" cy="736658"/>
            <a:chOff x="10508317" y="446637"/>
            <a:chExt cx="1097341" cy="736658"/>
          </a:xfrm>
        </p:grpSpPr>
        <p:sp>
          <p:nvSpPr>
            <p:cNvPr id="25" name="Graphic 15">
              <a:extLst>
                <a:ext uri="{FF2B5EF4-FFF2-40B4-BE49-F238E27FC236}">
                  <a16:creationId xmlns:a16="http://schemas.microsoft.com/office/drawing/2014/main" id="{268EB1E4-29D6-C3F5-BCBB-FB7E7EE5C25C}"/>
                </a:ext>
                <a:ext uri="{C183D7F6-B498-43B3-948B-1728B52AA6E4}">
                  <adec:decorative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26" name="Graphic 16">
              <a:extLst>
                <a:ext uri="{FF2B5EF4-FFF2-40B4-BE49-F238E27FC236}">
                  <a16:creationId xmlns:a16="http://schemas.microsoft.com/office/drawing/2014/main" id="{09524D46-140F-2F4F-430B-F59815A07CF1}"/>
                </a:ext>
                <a:ext uri="{C183D7F6-B498-43B3-948B-1728B52AA6E4}">
                  <adec:decorative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27" name="Graphic 14">
              <a:extLst>
                <a:ext uri="{FF2B5EF4-FFF2-40B4-BE49-F238E27FC236}">
                  <a16:creationId xmlns:a16="http://schemas.microsoft.com/office/drawing/2014/main" id="{AC75143B-C717-8D04-743C-B40FB5EFB21C}"/>
                </a:ext>
                <a:ext uri="{C183D7F6-B498-43B3-948B-1728B52AA6E4}">
                  <adec:decorative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487376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1280160" y="640080"/>
            <a:ext cx="10087699" cy="1280160"/>
          </a:xfrm>
        </p:spPr>
        <p:txBody>
          <a:bodyPr lIns="0" tIns="0" rIns="0" bIns="0" anchor="b" anchorCtr="0"/>
          <a:lstStyle>
            <a:lvl1pPr>
              <a:defRPr sz="4000" b="1" cap="all" baseline="0"/>
            </a:lvl1pPr>
          </a:lstStyle>
          <a:p>
            <a:r>
              <a:rPr lang="en-US" dirty="0"/>
              <a:t>Click to add title</a:t>
            </a:r>
          </a:p>
        </p:txBody>
      </p:sp>
      <p:sp>
        <p:nvSpPr>
          <p:cNvPr id="10" name="Slide Number Placeholder 9">
            <a:extLst>
              <a:ext uri="{FF2B5EF4-FFF2-40B4-BE49-F238E27FC236}">
                <a16:creationId xmlns:a16="http://schemas.microsoft.com/office/drawing/2014/main" id="{116B8DF0-B7E6-5032-C3C7-E457E793BE37}"/>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hasCustomPrompt="1"/>
          </p:nvPr>
        </p:nvSpPr>
        <p:spPr>
          <a:xfrm>
            <a:off x="1280160" y="2103119"/>
            <a:ext cx="10087699" cy="4114800"/>
          </a:xfrm>
        </p:spPr>
        <p:txBody>
          <a:bodyPr lIns="0" tIns="0" rIns="0" bIns="0"/>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DC5F4D40-ADE4-5EEB-436C-8563A49C55F8}"/>
              </a:ext>
            </a:extLst>
          </p:cNvPr>
          <p:cNvSpPr>
            <a:spLocks noGrp="1"/>
          </p:cNvSpPr>
          <p:nvPr>
            <p:ph type="ftr" sz="quarter" idx="11"/>
          </p:nvPr>
        </p:nvSpPr>
        <p:spPr>
          <a:xfrm>
            <a:off x="1280160" y="6356350"/>
            <a:ext cx="4114800" cy="365125"/>
          </a:xfrm>
        </p:spPr>
        <p:txBody>
          <a:bodyPr lIns="0"/>
          <a:lstStyle>
            <a:lvl1pPr algn="l">
              <a:defRPr/>
            </a:lvl1pPr>
          </a:lstStyle>
          <a:p>
            <a:endParaRPr lang="en-US" dirty="0"/>
          </a:p>
        </p:txBody>
      </p:sp>
    </p:spTree>
    <p:extLst>
      <p:ext uri="{BB962C8B-B14F-4D97-AF65-F5344CB8AC3E}">
        <p14:creationId xmlns:p14="http://schemas.microsoft.com/office/powerpoint/2010/main" val="3321745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Bubbles and Title 1">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2792897" y="585216"/>
            <a:ext cx="8965094" cy="2276856"/>
          </a:xfrm>
        </p:spPr>
        <p:txBody>
          <a:bodyPr lIns="0" tIns="0" rIns="0" anchor="b"/>
          <a:lstStyle>
            <a:lvl1pPr algn="r">
              <a:lnSpc>
                <a:spcPts val="4800"/>
              </a:lnSpc>
              <a:defRPr sz="4800" b="1" cap="all" spc="0" baseline="0">
                <a:solidFill>
                  <a:schemeClr val="bg1"/>
                </a:solidFill>
              </a:defRPr>
            </a:lvl1pPr>
          </a:lstStyle>
          <a:p>
            <a:r>
              <a:rPr lang="en-US"/>
              <a:t>Click to edit Master title style</a:t>
            </a:r>
            <a:endParaRPr lang="en-US" dirty="0"/>
          </a:p>
        </p:txBody>
      </p:sp>
      <p:sp>
        <p:nvSpPr>
          <p:cNvPr id="7" name="Picture Placeholder 14">
            <a:extLst>
              <a:ext uri="{FF2B5EF4-FFF2-40B4-BE49-F238E27FC236}">
                <a16:creationId xmlns:a16="http://schemas.microsoft.com/office/drawing/2014/main" id="{FC9B12A4-113B-B3F6-5926-5C2A6F504ABA}"/>
              </a:ext>
            </a:extLst>
          </p:cNvPr>
          <p:cNvSpPr>
            <a:spLocks noGrp="1"/>
          </p:cNvSpPr>
          <p:nvPr>
            <p:ph type="pic" sz="quarter" idx="14" hasCustomPrompt="1"/>
          </p:nvPr>
        </p:nvSpPr>
        <p:spPr>
          <a:xfrm>
            <a:off x="1371606" y="3205313"/>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hasCustomPrompt="1"/>
          </p:nvPr>
        </p:nvSpPr>
        <p:spPr>
          <a:xfrm>
            <a:off x="5640609" y="3127248"/>
            <a:ext cx="6117381" cy="3017520"/>
          </a:xfrm>
        </p:spPr>
        <p:txBody>
          <a:bodyPr lIns="0" tIns="0" rIns="0" bIns="0">
            <a:normAutofit/>
          </a:bodyPr>
          <a:lstStyle>
            <a:lvl1pPr marL="0" indent="0" algn="r">
              <a:spcBef>
                <a:spcPts val="1200"/>
              </a:spcBef>
              <a:buNone/>
              <a:defRPr sz="2400">
                <a:solidFill>
                  <a:schemeClr val="bg1"/>
                </a:solidFill>
              </a:defRPr>
            </a:lvl1pPr>
          </a:lstStyle>
          <a:p>
            <a:pPr lvl="0"/>
            <a:r>
              <a:rPr lang="en-US" dirty="0"/>
              <a:t>Click to add text</a:t>
            </a:r>
          </a:p>
        </p:txBody>
      </p:sp>
      <p:grpSp>
        <p:nvGrpSpPr>
          <p:cNvPr id="3" name="Group 2">
            <a:extLst>
              <a:ext uri="{FF2B5EF4-FFF2-40B4-BE49-F238E27FC236}">
                <a16:creationId xmlns:a16="http://schemas.microsoft.com/office/drawing/2014/main" id="{8AF51D36-DB19-27CD-47E0-A4261648DA12}"/>
              </a:ext>
              <a:ext uri="{C183D7F6-B498-43B3-948B-1728B52AA6E4}">
                <adec:decorative xmlns:adec="http://schemas.microsoft.com/office/drawing/2017/decorative" val="1"/>
              </a:ext>
            </a:extLst>
          </p:cNvPr>
          <p:cNvGrpSpPr/>
          <p:nvPr userDrawn="1"/>
        </p:nvGrpSpPr>
        <p:grpSpPr>
          <a:xfrm rot="18614240">
            <a:off x="3975343" y="2819532"/>
            <a:ext cx="465456" cy="581432"/>
            <a:chOff x="7843462" y="2744546"/>
            <a:chExt cx="465456" cy="581432"/>
          </a:xfrm>
        </p:grpSpPr>
        <p:sp>
          <p:nvSpPr>
            <p:cNvPr id="4" name="Graphic 12">
              <a:extLst>
                <a:ext uri="{FF2B5EF4-FFF2-40B4-BE49-F238E27FC236}">
                  <a16:creationId xmlns:a16="http://schemas.microsoft.com/office/drawing/2014/main" id="{3EFED0E0-17D4-C5B0-09D0-B43338A856B3}"/>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8F798BBE-9B6F-700D-08A1-09ABC5388CCE}"/>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4AE2D1C5-9D85-9049-690C-3AFCE7E2DA56}"/>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cxnSp>
        <p:nvCxnSpPr>
          <p:cNvPr id="13" name="Straight Connector 12">
            <a:extLst>
              <a:ext uri="{FF2B5EF4-FFF2-40B4-BE49-F238E27FC236}">
                <a16:creationId xmlns:a16="http://schemas.microsoft.com/office/drawing/2014/main" id="{9D0FE75D-ACD3-655E-58A7-8F2C182760B4}"/>
              </a:ext>
              <a:ext uri="{C183D7F6-B498-43B3-948B-1728B52AA6E4}">
                <adec:decorative xmlns:adec="http://schemas.microsoft.com/office/drawing/2017/decorative" val="1"/>
              </a:ext>
            </a:extLst>
          </p:cNvPr>
          <p:cNvCxnSpPr>
            <a:cxnSpLocks/>
          </p:cNvCxnSpPr>
          <p:nvPr userDrawn="1"/>
        </p:nvCxnSpPr>
        <p:spPr>
          <a:xfrm>
            <a:off x="74066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362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838200" y="136525"/>
            <a:ext cx="10515600" cy="1509713"/>
          </a:xfrm>
        </p:spPr>
        <p:txBody>
          <a:bodyPr/>
          <a:lstStyle/>
          <a:p>
            <a:r>
              <a:rPr lang="en-US" dirty="0"/>
              <a:t>Click to add title</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a:off x="72390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484632" y="726630"/>
            <a:ext cx="520991" cy="517379"/>
          </a:xfrm>
        </p:spPr>
        <p:txBody>
          <a:bodyPr/>
          <a:lstStyle/>
          <a:p>
            <a:fld id="{D8DA9DAA-006C-4F4B-980E-E3DF019B24E2}" type="slidenum">
              <a:rPr lang="en-US" smtClean="0"/>
              <a:t>‹#›</a:t>
            </a:fld>
            <a:endParaRPr lang="en-US" dirty="0"/>
          </a:p>
        </p:txBody>
      </p:sp>
      <p:cxnSp>
        <p:nvCxnSpPr>
          <p:cNvPr id="3" name="Straight Connector 2">
            <a:extLst>
              <a:ext uri="{FF2B5EF4-FFF2-40B4-BE49-F238E27FC236}">
                <a16:creationId xmlns:a16="http://schemas.microsoft.com/office/drawing/2014/main" id="{B5B2B208-F5B9-0151-C982-A389CB0B2996}"/>
              </a:ext>
              <a:ext uri="{C183D7F6-B498-43B3-948B-1728B52AA6E4}">
                <adec:decorative xmlns:adec="http://schemas.microsoft.com/office/drawing/2017/decorative" val="1"/>
              </a:ext>
            </a:extLst>
          </p:cNvPr>
          <p:cNvCxnSpPr>
            <a:cxnSpLocks/>
          </p:cNvCxnSpPr>
          <p:nvPr userDrawn="1"/>
        </p:nvCxnSpPr>
        <p:spPr>
          <a:xfrm>
            <a:off x="715890"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0EEA6CA-DE1E-18ED-E69E-54A1372FE216}"/>
              </a:ext>
              <a:ext uri="{C183D7F6-B498-43B3-948B-1728B52AA6E4}">
                <adec:decorative xmlns:adec="http://schemas.microsoft.com/office/drawing/2017/decorative" val="1"/>
              </a:ext>
            </a:extLst>
          </p:cNvPr>
          <p:cNvCxnSpPr>
            <a:cxnSpLocks/>
          </p:cNvCxnSpPr>
          <p:nvPr userDrawn="1"/>
        </p:nvCxnSpPr>
        <p:spPr>
          <a:xfrm>
            <a:off x="715890"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2F973C81-5E94-41F6-CE15-3B4763B3ABE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835B5C-F994-9D57-3118-919EE90F57E1}"/>
              </a:ext>
            </a:extLst>
          </p:cNvPr>
          <p:cNvSpPr>
            <a:spLocks noGrp="1"/>
          </p:cNvSpPr>
          <p:nvPr>
            <p:ph type="sldNum" sz="quarter" idx="12"/>
          </p:nvPr>
        </p:nvSpPr>
        <p:spPr/>
        <p:txBody>
          <a:bodyPr/>
          <a:lstStyle/>
          <a:p>
            <a:fld id="{D8DA9DAA-006C-4F4B-980E-E3DF019B24E2}" type="slidenum">
              <a:rPr lang="en-US" smtClean="0"/>
              <a:pPr/>
              <a:t>‹#›</a:t>
            </a:fld>
            <a:endParaRPr lang="en-US" dirty="0"/>
          </a:p>
        </p:txBody>
      </p:sp>
    </p:spTree>
    <p:extLst>
      <p:ext uri="{BB962C8B-B14F-4D97-AF65-F5344CB8AC3E}">
        <p14:creationId xmlns:p14="http://schemas.microsoft.com/office/powerpoint/2010/main" val="384086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image">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116544" y="614202"/>
            <a:ext cx="5918072" cy="2276856"/>
          </a:xfrm>
        </p:spPr>
        <p:txBody>
          <a:bodyPr lIns="0" tIns="0" rIns="0" bIns="0" anchor="b"/>
          <a:lstStyle>
            <a:lvl1pPr algn="r">
              <a:lnSpc>
                <a:spcPts val="4000"/>
              </a:lnSpc>
              <a:defRPr sz="4000" b="1" cap="all" spc="0" baseline="0">
                <a:solidFill>
                  <a:schemeClr val="bg1"/>
                </a:solidFill>
              </a:defRPr>
            </a:lvl1pPr>
          </a:lstStyle>
          <a:p>
            <a:r>
              <a:rPr lang="en-US" dirty="0"/>
              <a:t>Click to add title</a:t>
            </a:r>
          </a:p>
        </p:txBody>
      </p:sp>
      <p:sp>
        <p:nvSpPr>
          <p:cNvPr id="8" name="Slide Number Placeholder 7">
            <a:extLst>
              <a:ext uri="{FF2B5EF4-FFF2-40B4-BE49-F238E27FC236}">
                <a16:creationId xmlns:a16="http://schemas.microsoft.com/office/drawing/2014/main" id="{1C738AB3-8054-6E21-C34C-36AF3A31AC4E}"/>
              </a:ext>
            </a:extLst>
          </p:cNvPr>
          <p:cNvSpPr>
            <a:spLocks noGrp="1"/>
          </p:cNvSpPr>
          <p:nvPr>
            <p:ph type="sldNum" sz="quarter" idx="20"/>
          </p:nvPr>
        </p:nvSpPr>
        <p:spPr/>
        <p:txBody>
          <a:bodyPr/>
          <a:lstStyle>
            <a:lvl1pPr>
              <a:defRPr>
                <a:solidFill>
                  <a:schemeClr val="bg1"/>
                </a:solidFill>
              </a:defRPr>
            </a:lvl1pPr>
          </a:lstStyle>
          <a:p>
            <a:fld id="{D8DA9DAA-006C-4F4B-980E-E3DF019B24E2}" type="slidenum">
              <a:rPr lang="en-US" smtClean="0"/>
              <a:pPr/>
              <a:t>‹#›</a:t>
            </a:fld>
            <a:endParaRPr lang="en-US" dirty="0"/>
          </a:p>
        </p:txBody>
      </p:sp>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hasCustomPrompt="1"/>
          </p:nvPr>
        </p:nvSpPr>
        <p:spPr>
          <a:xfrm>
            <a:off x="1280160"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tIns="914400" anchor="t">
            <a:noAutofit/>
          </a:bodyPr>
          <a:lstStyle>
            <a:lvl1pPr algn="ctr">
              <a:buNone/>
              <a:defRPr sz="1600" b="1">
                <a:solidFill>
                  <a:schemeClr val="bg1"/>
                </a:solidFill>
              </a:defRPr>
            </a:lvl1pPr>
          </a:lstStyle>
          <a:p>
            <a:r>
              <a:rPr lang="en-US" dirty="0"/>
              <a:t>Click to add picture</a:t>
            </a:r>
          </a:p>
        </p:txBody>
      </p:sp>
      <p:sp>
        <p:nvSpPr>
          <p:cNvPr id="4" name="Text Placeholder 3">
            <a:extLst>
              <a:ext uri="{FF2B5EF4-FFF2-40B4-BE49-F238E27FC236}">
                <a16:creationId xmlns:a16="http://schemas.microsoft.com/office/drawing/2014/main" id="{94FD1B85-4BEF-C1C1-5619-B82E9E44A9F8}"/>
              </a:ext>
            </a:extLst>
          </p:cNvPr>
          <p:cNvSpPr>
            <a:spLocks noGrp="1"/>
          </p:cNvSpPr>
          <p:nvPr>
            <p:ph type="body" sz="quarter" idx="17"/>
          </p:nvPr>
        </p:nvSpPr>
        <p:spPr>
          <a:xfrm>
            <a:off x="5116548" y="3161752"/>
            <a:ext cx="5918068" cy="3144965"/>
          </a:xfrm>
        </p:spPr>
        <p:txBody>
          <a:bodyPr lIns="0" tIns="0" rIns="0" bIns="0">
            <a:normAutofit/>
          </a:bodyPr>
          <a:lstStyle>
            <a:lvl1pPr marL="0" indent="0" algn="r">
              <a:spcBef>
                <a:spcPts val="1200"/>
              </a:spcBef>
              <a:buNone/>
              <a:defRPr sz="2400">
                <a:solidFill>
                  <a:schemeClr val="bg1"/>
                </a:solidFill>
              </a:defRPr>
            </a:lvl1pPr>
            <a:lvl2pPr marL="457200" indent="0" algn="r">
              <a:spcBef>
                <a:spcPts val="1200"/>
              </a:spcBef>
              <a:buNone/>
              <a:defRPr sz="2400">
                <a:solidFill>
                  <a:schemeClr val="bg1"/>
                </a:solidFill>
              </a:defRPr>
            </a:lvl2pPr>
            <a:lvl3pPr marL="914400" indent="0" algn="r">
              <a:spcBef>
                <a:spcPts val="1200"/>
              </a:spcBef>
              <a:buNone/>
              <a:defRPr sz="2400">
                <a:solidFill>
                  <a:schemeClr val="bg1"/>
                </a:solidFill>
              </a:defRPr>
            </a:lvl3pPr>
            <a:lvl4pPr marL="1371600" indent="0" algn="r">
              <a:spcBef>
                <a:spcPts val="1200"/>
              </a:spcBef>
              <a:buNone/>
              <a:defRPr sz="2400">
                <a:solidFill>
                  <a:schemeClr val="bg1"/>
                </a:solidFill>
              </a:defRPr>
            </a:lvl4pPr>
            <a:lvl5pPr marL="1828800" indent="0" algn="r">
              <a:buNone/>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Straight Connector 13">
            <a:extLst>
              <a:ext uri="{FF2B5EF4-FFF2-40B4-BE49-F238E27FC236}">
                <a16:creationId xmlns:a16="http://schemas.microsoft.com/office/drawing/2014/main" id="{13AE7F8D-AE68-4A83-BAB5-3A97D473CE3C}"/>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1" name="Graphic 12">
            <a:extLst>
              <a:ext uri="{FF2B5EF4-FFF2-40B4-BE49-F238E27FC236}">
                <a16:creationId xmlns:a16="http://schemas.microsoft.com/office/drawing/2014/main" id="{EA1B6985-3E5A-40F4-9268-D4AB3BBF8C91}"/>
              </a:ext>
              <a:ext uri="{C183D7F6-B498-43B3-948B-1728B52AA6E4}">
                <adec:decorative xmlns:adec="http://schemas.microsoft.com/office/drawing/2017/decorative" val="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 uri="{C183D7F6-B498-43B3-948B-1728B52AA6E4}">
                <adec:decorative xmlns:adec="http://schemas.microsoft.com/office/drawing/2017/decorative" val="1"/>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 uri="{C183D7F6-B498-43B3-948B-1728B52AA6E4}">
                <adec:decorative xmlns:adec="http://schemas.microsoft.com/office/drawing/2017/decorative" val="1"/>
              </a:ext>
            </a:extLst>
          </p:cNvPr>
          <p:cNvSpPr/>
          <p:nvPr userDrawn="1"/>
        </p:nvSpPr>
        <p:spPr>
          <a:xfrm>
            <a:off x="1652402"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Footer Placeholder 6">
            <a:extLst>
              <a:ext uri="{FF2B5EF4-FFF2-40B4-BE49-F238E27FC236}">
                <a16:creationId xmlns:a16="http://schemas.microsoft.com/office/drawing/2014/main" id="{CE9872E9-2F0D-2FEB-0974-F0BBBC5E0331}"/>
              </a:ext>
            </a:extLst>
          </p:cNvPr>
          <p:cNvSpPr>
            <a:spLocks noGrp="1"/>
          </p:cNvSpPr>
          <p:nvPr>
            <p:ph type="ftr" sz="quarter" idx="19"/>
          </p:nvPr>
        </p:nvSpPr>
        <p:spPr>
          <a:xfrm>
            <a:off x="7238999" y="6356350"/>
            <a:ext cx="3795615" cy="365125"/>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490768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gradFill>
          <a:gsLst>
            <a:gs pos="100000">
              <a:schemeClr val="accent4"/>
            </a:gs>
            <a:gs pos="0">
              <a:schemeClr val="accent2"/>
            </a:gs>
          </a:gsLst>
          <a:lin ang="189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59" y="3386775"/>
            <a:ext cx="8311102" cy="3080335"/>
          </a:xfrm>
        </p:spPr>
        <p:txBody>
          <a:bodyPr lIns="0" tIns="274320" rIns="0" bIns="0" anchor="t" anchorCtr="0"/>
          <a:lstStyle>
            <a:lvl1pPr algn="l">
              <a:lnSpc>
                <a:spcPts val="5400"/>
              </a:lnSpc>
              <a:defRPr sz="5400" b="1" i="0" cap="all" spc="0" baseline="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0"/>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rot="19670435">
            <a:off x="7632743" y="794953"/>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3" name="Picture Placeholder 14">
            <a:extLst>
              <a:ext uri="{FF2B5EF4-FFF2-40B4-BE49-F238E27FC236}">
                <a16:creationId xmlns:a16="http://schemas.microsoft.com/office/drawing/2014/main" id="{01D87F51-D69B-9038-0566-4FDC355AB6F0}"/>
              </a:ext>
            </a:extLst>
          </p:cNvPr>
          <p:cNvSpPr>
            <a:spLocks noGrp="1"/>
          </p:cNvSpPr>
          <p:nvPr>
            <p:ph type="pic" sz="quarter" idx="13" hasCustomPrompt="1"/>
          </p:nvPr>
        </p:nvSpPr>
        <p:spPr>
          <a:xfrm>
            <a:off x="8197587" y="411831"/>
            <a:ext cx="3521337" cy="3521344"/>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Tree>
    <p:extLst>
      <p:ext uri="{BB962C8B-B14F-4D97-AF65-F5344CB8AC3E}">
        <p14:creationId xmlns:p14="http://schemas.microsoft.com/office/powerpoint/2010/main" val="1951239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Pictur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80159" y="640080"/>
            <a:ext cx="10302240" cy="1852046"/>
          </a:xfrm>
        </p:spPr>
        <p:txBody>
          <a:bodyPr lIns="0" tIns="0" rIns="0" bIns="0" anchor="b"/>
          <a:lstStyle>
            <a:lvl1pPr algn="l">
              <a:lnSpc>
                <a:spcPts val="5400"/>
              </a:lnSpc>
              <a:defRPr sz="5400" b="1" i="0" cap="all" spc="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80158" y="2588447"/>
            <a:ext cx="7853678" cy="726645"/>
          </a:xfrm>
        </p:spPr>
        <p:txBody>
          <a:bodyPr lIns="0" tIns="0" rIns="0" bIns="0" anchor="t" anchorCtr="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flipH="1">
            <a:off x="7659974" y="4456458"/>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5" name="Picture Placeholder 14">
            <a:extLst>
              <a:ext uri="{FF2B5EF4-FFF2-40B4-BE49-F238E27FC236}">
                <a16:creationId xmlns:a16="http://schemas.microsoft.com/office/drawing/2014/main" id="{5DDB7824-50BA-B12F-AD49-CA8953CA3A0E}"/>
              </a:ext>
            </a:extLst>
          </p:cNvPr>
          <p:cNvSpPr>
            <a:spLocks noGrp="1"/>
          </p:cNvSpPr>
          <p:nvPr>
            <p:ph type="pic" sz="quarter" idx="13" hasCustomPrompt="1"/>
          </p:nvPr>
        </p:nvSpPr>
        <p:spPr>
          <a:xfrm>
            <a:off x="8536252" y="3205313"/>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Tree>
    <p:extLst>
      <p:ext uri="{BB962C8B-B14F-4D97-AF65-F5344CB8AC3E}">
        <p14:creationId xmlns:p14="http://schemas.microsoft.com/office/powerpoint/2010/main" val="652645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imag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4114800" y="640080"/>
            <a:ext cx="7498080" cy="1280160"/>
          </a:xfrm>
        </p:spPr>
        <p:txBody>
          <a:bodyPr lIns="0" tIns="0" rIns="0" bIns="0" anchor="b" anchorCtr="0"/>
          <a:lstStyle>
            <a:lvl1pPr>
              <a:defRPr sz="4000" b="1" cap="all" spc="0" baseline="0"/>
            </a:lvl1pPr>
          </a:lstStyle>
          <a:p>
            <a:r>
              <a:rPr lang="en-US" dirty="0"/>
              <a:t>Click to add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a:xfrm>
            <a:off x="484632" y="722376"/>
            <a:ext cx="520991" cy="517379"/>
          </a:xfrm>
        </p:spPr>
        <p:txBody>
          <a:bodyPr anchor="t" anchorCtr="0"/>
          <a:lstStyle>
            <a:lvl1pPr>
              <a:defRPr>
                <a:solidFill>
                  <a:schemeClr val="accent2"/>
                </a:solidFill>
              </a:defRPr>
            </a:lvl1pPr>
          </a:lstStyle>
          <a:p>
            <a:fld id="{D8DA9DAA-006C-4F4B-980E-E3DF019B24E2}" type="slidenum">
              <a:rPr lang="en-US" smtClean="0"/>
              <a:pPr/>
              <a:t>‹#›</a:t>
            </a:fld>
            <a:endParaRPr lang="en-US" dirty="0"/>
          </a:p>
        </p:txBody>
      </p:sp>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hasCustomPrompt="1"/>
          </p:nvPr>
        </p:nvSpPr>
        <p:spPr>
          <a:xfrm>
            <a:off x="1317615" y="895646"/>
            <a:ext cx="1956925" cy="195692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 anchor="t" anchorCtr="0">
            <a:noAutofit/>
          </a:bodyPr>
          <a:lstStyle>
            <a:lvl1pPr algn="ctr">
              <a:buNone/>
              <a:defRPr sz="1800"/>
            </a:lvl1pPr>
          </a:lstStyle>
          <a:p>
            <a:r>
              <a:rPr lang="en-US" dirty="0"/>
              <a:t>Click to add picture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hasCustomPrompt="1"/>
          </p:nvPr>
        </p:nvSpPr>
        <p:spPr>
          <a:xfrm>
            <a:off x="4114800" y="2194560"/>
            <a:ext cx="7498080" cy="4023360"/>
          </a:xfrm>
        </p:spPr>
        <p:txBody>
          <a:bodyPr lIns="0" tIns="0" rIns="0" bIns="0">
            <a:noAutofit/>
          </a:bodyPr>
          <a:lstStyle>
            <a:lvl1pPr marL="0" indent="0">
              <a:lnSpc>
                <a:spcPct val="110000"/>
              </a:lnSpc>
              <a:buNone/>
              <a:defRPr sz="1800"/>
            </a:lvl1pPr>
            <a:lvl2pPr marL="228600">
              <a:defRPr sz="1600"/>
            </a:lvl2pPr>
            <a:lvl3pPr marL="457200">
              <a:defRPr sz="1400"/>
            </a:lvl3pPr>
            <a:lvl4pPr marL="685800">
              <a:defRPr sz="1200"/>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grpSp>
        <p:nvGrpSpPr>
          <p:cNvPr id="7" name="Group 6">
            <a:extLst>
              <a:ext uri="{FF2B5EF4-FFF2-40B4-BE49-F238E27FC236}">
                <a16:creationId xmlns:a16="http://schemas.microsoft.com/office/drawing/2014/main" id="{758B5E78-A531-681D-1312-F21B52D066B8}"/>
              </a:ext>
              <a:ext uri="{C183D7F6-B498-43B3-948B-1728B52AA6E4}">
                <adec:decorative xmlns:adec="http://schemas.microsoft.com/office/drawing/2017/decorative" val="1"/>
              </a:ext>
            </a:extLst>
          </p:cNvPr>
          <p:cNvGrpSpPr/>
          <p:nvPr userDrawn="1"/>
        </p:nvGrpSpPr>
        <p:grpSpPr>
          <a:xfrm>
            <a:off x="2970685" y="620661"/>
            <a:ext cx="403448" cy="381782"/>
            <a:chOff x="10969280" y="1780012"/>
            <a:chExt cx="403448" cy="381782"/>
          </a:xfrm>
        </p:grpSpPr>
        <p:sp>
          <p:nvSpPr>
            <p:cNvPr id="17" name="Graphic 10">
              <a:extLst>
                <a:ext uri="{FF2B5EF4-FFF2-40B4-BE49-F238E27FC236}">
                  <a16:creationId xmlns:a16="http://schemas.microsoft.com/office/drawing/2014/main" id="{AAD06B87-D9B2-4F94-B734-A8F039A2033F}"/>
                </a:ext>
                <a:ext uri="{C183D7F6-B498-43B3-948B-1728B52AA6E4}">
                  <adec:decorative xmlns:adec="http://schemas.microsoft.com/office/drawing/2017/decorative" val="1"/>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 uri="{C183D7F6-B498-43B3-948B-1728B52AA6E4}">
                  <adec:decorative xmlns:adec="http://schemas.microsoft.com/office/drawing/2017/decorative" val="1"/>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grpSp>
      <p:sp>
        <p:nvSpPr>
          <p:cNvPr id="4" name="Footer Placeholder 8">
            <a:extLst>
              <a:ext uri="{FF2B5EF4-FFF2-40B4-BE49-F238E27FC236}">
                <a16:creationId xmlns:a16="http://schemas.microsoft.com/office/drawing/2014/main" id="{5189CAD3-7011-6481-11F8-05B5CB106F01}"/>
              </a:ext>
            </a:extLst>
          </p:cNvPr>
          <p:cNvSpPr>
            <a:spLocks noGrp="1"/>
          </p:cNvSpPr>
          <p:nvPr>
            <p:ph type="ftr" sz="quarter" idx="17"/>
          </p:nvPr>
        </p:nvSpPr>
        <p:spPr>
          <a:xfrm>
            <a:off x="1280160" y="6356350"/>
            <a:ext cx="4114800" cy="365125"/>
          </a:xfrm>
        </p:spPr>
        <p:txBody>
          <a:bodyPr lIns="0" rIns="91440"/>
          <a:lstStyle>
            <a:lvl1pPr algn="l">
              <a:defRPr/>
            </a:lvl1pPr>
          </a:lstStyle>
          <a:p>
            <a:endParaRPr lang="en-US" dirty="0"/>
          </a:p>
        </p:txBody>
      </p:sp>
      <p:cxnSp>
        <p:nvCxnSpPr>
          <p:cNvPr id="10" name="Straight Connector 9">
            <a:extLst>
              <a:ext uri="{FF2B5EF4-FFF2-40B4-BE49-F238E27FC236}">
                <a16:creationId xmlns:a16="http://schemas.microsoft.com/office/drawing/2014/main" id="{CB7CB27F-7A56-A747-A4D6-5627C24638D9}"/>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11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 Subtitle slide">
    <p:bg>
      <p:bgPr>
        <a:gradFill>
          <a:gsLst>
            <a:gs pos="100000">
              <a:schemeClr val="accent4"/>
            </a:gs>
            <a:gs pos="0">
              <a:schemeClr val="accent2"/>
            </a:gs>
          </a:gsLst>
          <a:lin ang="18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80159" y="3383280"/>
            <a:ext cx="10302240" cy="1852046"/>
          </a:xfrm>
        </p:spPr>
        <p:txBody>
          <a:bodyPr lIns="0" tIns="274320" rIns="0" bIns="0" anchor="t" anchorCtr="0"/>
          <a:lstStyle>
            <a:lvl1pPr algn="l">
              <a:lnSpc>
                <a:spcPts val="5400"/>
              </a:lnSpc>
              <a:defRPr sz="5400" b="1" i="0" cap="all" spc="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80158" y="2966886"/>
            <a:ext cx="10302237" cy="397191"/>
          </a:xfrm>
        </p:spPr>
        <p:txBody>
          <a:bodyPr lIns="0" tIns="0" rIns="0" bIns="0" anchor="b" anchorCtr="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a:off x="10897692" y="620298"/>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cxnSp>
        <p:nvCxnSpPr>
          <p:cNvPr id="5" name="Straight Connector 4">
            <a:extLst>
              <a:ext uri="{FF2B5EF4-FFF2-40B4-BE49-F238E27FC236}">
                <a16:creationId xmlns:a16="http://schemas.microsoft.com/office/drawing/2014/main" id="{57912362-D30D-7B0B-BA94-0993B1EBC4E4}"/>
              </a:ext>
              <a:ext uri="{C183D7F6-B498-43B3-948B-1728B52AA6E4}">
                <adec:decorative xmlns:adec="http://schemas.microsoft.com/office/drawing/2017/decorative" val="1"/>
              </a:ext>
            </a:extLst>
          </p:cNvPr>
          <p:cNvCxnSpPr>
            <a:cxnSpLocks/>
          </p:cNvCxnSpPr>
          <p:nvPr userDrawn="1"/>
        </p:nvCxnSpPr>
        <p:spPr>
          <a:xfrm>
            <a:off x="1280160" y="0"/>
            <a:ext cx="0" cy="2775857"/>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64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hasCustomPrompt="1"/>
          </p:nvPr>
        </p:nvSpPr>
        <p:spPr>
          <a:xfrm>
            <a:off x="1280160" y="685800"/>
            <a:ext cx="9137012" cy="1280160"/>
          </a:xfrm>
        </p:spPr>
        <p:txBody>
          <a:bodyPr lIns="0" tIns="0" rIns="0" bIns="0"/>
          <a:lstStyle>
            <a:lvl1pPr>
              <a:defRPr sz="4000" b="1" cap="all" spc="0" baseline="0"/>
            </a:lvl1pPr>
          </a:lstStyle>
          <a:p>
            <a:r>
              <a:rPr lang="en-US" dirty="0"/>
              <a:t>Click to add title</a:t>
            </a:r>
          </a:p>
        </p:txBody>
      </p:sp>
      <p:sp>
        <p:nvSpPr>
          <p:cNvPr id="15" name="Slide Number Placeholder 14">
            <a:extLst>
              <a:ext uri="{FF2B5EF4-FFF2-40B4-BE49-F238E27FC236}">
                <a16:creationId xmlns:a16="http://schemas.microsoft.com/office/drawing/2014/main" id="{0F91A5DB-A2CA-1D70-9A06-3869A288C924}"/>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2327440"/>
            <a:ext cx="4846320" cy="4040574"/>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23402" y="2327441"/>
            <a:ext cx="4846320" cy="4040574"/>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160F34ED-DA60-4CC2-B735-B0EC5D9FEA35}"/>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 uri="{C183D7F6-B498-43B3-948B-1728B52AA6E4}">
                <adec:decorative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 uri="{C183D7F6-B498-43B3-948B-1728B52AA6E4}">
                <adec:decorative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 uri="{C183D7F6-B498-43B3-948B-1728B52AA6E4}">
                <adec:decorative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3" name="Footer Placeholder 12">
            <a:extLst>
              <a:ext uri="{FF2B5EF4-FFF2-40B4-BE49-F238E27FC236}">
                <a16:creationId xmlns:a16="http://schemas.microsoft.com/office/drawing/2014/main" id="{6D6A69CF-70D6-AB12-CD8B-FD75B7EE1420}"/>
              </a:ext>
            </a:extLst>
          </p:cNvPr>
          <p:cNvSpPr>
            <a:spLocks noGrp="1"/>
          </p:cNvSpPr>
          <p:nvPr>
            <p:ph type="ftr" sz="quarter" idx="11"/>
          </p:nvPr>
        </p:nvSpPr>
        <p:spPr>
          <a:xfrm>
            <a:off x="1280160" y="6356350"/>
            <a:ext cx="4114800" cy="365125"/>
          </a:xfrm>
        </p:spPr>
        <p:txBody>
          <a:bodyPr/>
          <a:lstStyle>
            <a:lvl1pPr algn="l">
              <a:defRPr/>
            </a:lvl1pPr>
          </a:lstStyle>
          <a:p>
            <a:endParaRPr lang="en-US" dirty="0"/>
          </a:p>
        </p:txBody>
      </p:sp>
    </p:spTree>
    <p:extLst>
      <p:ext uri="{BB962C8B-B14F-4D97-AF65-F5344CB8AC3E}">
        <p14:creationId xmlns:p14="http://schemas.microsoft.com/office/powerpoint/2010/main" val="93759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EFE408-BFE1-16DC-F7C6-47F55C171AC6}"/>
              </a:ext>
              <a:ext uri="{C183D7F6-B498-43B3-948B-1728B52AA6E4}">
                <adec:decorative xmlns:adec="http://schemas.microsoft.com/office/drawing/2017/decorative" val="1"/>
              </a:ext>
            </a:extLst>
          </p:cNvPr>
          <p:cNvSpPr/>
          <p:nvPr userDrawn="1"/>
        </p:nvSpPr>
        <p:spPr>
          <a:xfrm>
            <a:off x="6412992" y="0"/>
            <a:ext cx="5779008"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6915572" y="685800"/>
            <a:ext cx="4754880" cy="5670550"/>
          </a:xfrm>
        </p:spPr>
        <p:txBody>
          <a:bodyPr lIns="0" tIns="0" rIns="0" bIns="0" anchor="ctr" anchorCtr="0"/>
          <a:lstStyle>
            <a:lvl1pPr algn="l">
              <a:defRPr sz="4000" b="1" cap="all" spc="0" baseline="0">
                <a:solidFill>
                  <a:schemeClr val="bg1"/>
                </a:solidFill>
              </a:defRPr>
            </a:lvl1pPr>
          </a:lstStyle>
          <a:p>
            <a:r>
              <a:rPr lang="en-US"/>
              <a:t>Click to edit Master title style</a:t>
            </a:r>
            <a:endParaRPr lang="en-US" dirty="0"/>
          </a:p>
        </p:txBody>
      </p:sp>
      <p:sp>
        <p:nvSpPr>
          <p:cNvPr id="22" name="Slide Number Placeholder 21">
            <a:extLst>
              <a:ext uri="{FF2B5EF4-FFF2-40B4-BE49-F238E27FC236}">
                <a16:creationId xmlns:a16="http://schemas.microsoft.com/office/drawing/2014/main" id="{4C0ED5DD-6381-0FFD-7B45-D21179A390B5}"/>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5">
            <a:extLst>
              <a:ext uri="{FF2B5EF4-FFF2-40B4-BE49-F238E27FC236}">
                <a16:creationId xmlns:a16="http://schemas.microsoft.com/office/drawing/2014/main" id="{F042E432-AE48-385B-DEA1-32129394CE76}"/>
              </a:ext>
            </a:extLst>
          </p:cNvPr>
          <p:cNvSpPr>
            <a:spLocks noGrp="1"/>
          </p:cNvSpPr>
          <p:nvPr>
            <p:ph sz="quarter" idx="15" hasCustomPrompt="1"/>
          </p:nvPr>
        </p:nvSpPr>
        <p:spPr>
          <a:xfrm>
            <a:off x="1279526" y="1533524"/>
            <a:ext cx="4663440" cy="1895475"/>
          </a:xfrm>
        </p:spPr>
        <p:txBody>
          <a:bodyPr lIns="0" tIns="0" rIns="0" bIns="0" anchor="t" anchorCtr="0">
            <a:noAutofit/>
          </a:bodyPr>
          <a:lstStyle>
            <a:lvl1pPr marL="342900" indent="-512064">
              <a:spcBef>
                <a:spcPts val="1000"/>
              </a:spcBef>
              <a:buFont typeface="+mj-lt"/>
              <a:buAutoNum type="arabicPeriod"/>
              <a:defRPr sz="1800"/>
            </a:lvl1pPr>
            <a:lvl2pPr marL="1028700" indent="-342900">
              <a:spcBef>
                <a:spcPts val="1200"/>
              </a:spcBef>
              <a:buFont typeface="+mj-lt"/>
              <a:buAutoNum type="alphaLcPeriod"/>
              <a:defRPr sz="1800"/>
            </a:lvl2pPr>
            <a:lvl3pPr marL="1257300" indent="-342900">
              <a:spcBef>
                <a:spcPts val="1200"/>
              </a:spcBef>
              <a:buFont typeface="+mj-lt"/>
              <a:buAutoNum type="arabicParenR"/>
              <a:defRPr sz="1800"/>
            </a:lvl3pPr>
            <a:lvl4pPr marL="1714500" indent="-342900">
              <a:spcBef>
                <a:spcPts val="1200"/>
              </a:spcBef>
              <a:buFont typeface="+mj-lt"/>
              <a:buAutoNum type="alphaLcParenR"/>
              <a:defRPr sz="1800"/>
            </a:lvl4pPr>
            <a:lvl5pPr marL="2228850" indent="-400050">
              <a:spcBef>
                <a:spcPts val="1200"/>
              </a:spcBef>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DF111B2E-0535-57E2-FE92-620F9307A956}"/>
              </a:ext>
            </a:extLst>
          </p:cNvPr>
          <p:cNvSpPr>
            <a:spLocks noGrp="1"/>
          </p:cNvSpPr>
          <p:nvPr>
            <p:ph sz="quarter" idx="13" hasCustomPrompt="1"/>
          </p:nvPr>
        </p:nvSpPr>
        <p:spPr>
          <a:xfrm>
            <a:off x="1280160" y="3482974"/>
            <a:ext cx="4663440" cy="1190033"/>
          </a:xfrm>
        </p:spPr>
        <p:txBody>
          <a:bodyPr lIns="0" tIns="0" rIns="0" bIns="0" anchor="t" anchorCtr="0">
            <a:noAutofit/>
          </a:bodyPr>
          <a:lstStyle>
            <a:lvl1pPr marL="0" indent="0">
              <a:spcBef>
                <a:spcPts val="1200"/>
              </a:spcBef>
              <a:buNone/>
              <a:defRPr sz="1800"/>
            </a:lvl1pPr>
            <a:lvl2pPr marL="457200" indent="0">
              <a:spcBef>
                <a:spcPts val="1200"/>
              </a:spcBef>
              <a:buNone/>
              <a:defRPr sz="1600"/>
            </a:lvl2pPr>
            <a:lvl3pPr marL="914400" indent="0">
              <a:spcBef>
                <a:spcPts val="1200"/>
              </a:spcBef>
              <a:buNone/>
              <a:defRPr sz="1400"/>
            </a:lvl3pPr>
            <a:lvl4pPr marL="1371600" indent="0">
              <a:spcBef>
                <a:spcPts val="1200"/>
              </a:spcBef>
              <a:buNone/>
              <a:defRPr sz="1200"/>
            </a:lvl4pPr>
            <a:lvl5pPr marL="1828800" indent="0">
              <a:spcBef>
                <a:spcPts val="1200"/>
              </a:spcBef>
              <a:buNone/>
              <a:defRPr sz="1200"/>
            </a:lvl5pPr>
          </a:lstStyle>
          <a:p>
            <a:pPr lvl="0"/>
            <a:r>
              <a:rPr lang="en-US" dirty="0"/>
              <a:t>Click to add text</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1280160" y="4692058"/>
            <a:ext cx="4663440" cy="1584918"/>
          </a:xfrm>
        </p:spPr>
        <p:txBody>
          <a:bodyPr lIns="0" tIns="0" rIns="0" bIns="0" anchor="t" anchorCtr="0">
            <a:noAutofit/>
          </a:bodyPr>
          <a:lstStyle>
            <a:lvl1pPr>
              <a:spcBef>
                <a:spcPts val="1200"/>
              </a:spcBef>
              <a:defRPr sz="1800"/>
            </a:lvl1pPr>
            <a:lvl2pPr>
              <a:spcBef>
                <a:spcPts val="1200"/>
              </a:spcBef>
              <a:defRPr sz="1600"/>
            </a:lvl2pPr>
            <a:lvl3pPr>
              <a:spcBef>
                <a:spcPts val="1200"/>
              </a:spcBef>
              <a:defRPr sz="1400"/>
            </a:lvl3pPr>
            <a:lvl4pPr>
              <a:spcBef>
                <a:spcPts val="1200"/>
              </a:spcBef>
              <a:defRPr sz="1200"/>
            </a:lvl4pPr>
            <a:lvl5pPr>
              <a:spcBef>
                <a:spcPts val="1200"/>
              </a:spcBef>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Footer Placeholder 20">
            <a:extLst>
              <a:ext uri="{FF2B5EF4-FFF2-40B4-BE49-F238E27FC236}">
                <a16:creationId xmlns:a16="http://schemas.microsoft.com/office/drawing/2014/main" id="{34C23E1A-9E5E-DA12-8E11-83F486766E16}"/>
              </a:ext>
            </a:extLst>
          </p:cNvPr>
          <p:cNvSpPr>
            <a:spLocks noGrp="1"/>
          </p:cNvSpPr>
          <p:nvPr>
            <p:ph type="ftr" sz="quarter" idx="11"/>
          </p:nvPr>
        </p:nvSpPr>
        <p:spPr>
          <a:xfrm>
            <a:off x="1280160" y="6356350"/>
            <a:ext cx="4114800" cy="365125"/>
          </a:xfrm>
        </p:spPr>
        <p:txBody>
          <a:bodyPr lIns="0" rIns="91440"/>
          <a:lstStyle>
            <a:lvl1pPr algn="l">
              <a:defRPr/>
            </a:lvl1pPr>
          </a:lstStyle>
          <a:p>
            <a:endParaRPr lang="en-US" dirty="0"/>
          </a:p>
        </p:txBody>
      </p:sp>
      <p:cxnSp>
        <p:nvCxnSpPr>
          <p:cNvPr id="23" name="Straight Connector 22">
            <a:extLst>
              <a:ext uri="{FF2B5EF4-FFF2-40B4-BE49-F238E27FC236}">
                <a16:creationId xmlns:a16="http://schemas.microsoft.com/office/drawing/2014/main" id="{E3FE6E42-6A8F-C459-87EE-E2A5BAFA852B}"/>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32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60" y="301752"/>
            <a:ext cx="4663438" cy="2441448"/>
          </a:xfrm>
        </p:spPr>
        <p:txBody>
          <a:bodyPr lIns="0" tIns="0" rIns="0" bIns="0" anchor="ctr" anchorCtr="0"/>
          <a:lstStyle>
            <a:lvl1pPr algn="l">
              <a:lnSpc>
                <a:spcPts val="4000"/>
              </a:lnSpc>
              <a:spcBef>
                <a:spcPts val="1000"/>
              </a:spcBef>
              <a:defRPr sz="4000" b="1" i="0" cap="all" spc="0" baseline="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a:xfrm>
            <a:off x="484632" y="726630"/>
            <a:ext cx="520991" cy="517379"/>
          </a:xfrm>
        </p:spPr>
        <p:txBody>
          <a:bodyPr/>
          <a:lstStyle>
            <a:lvl1pPr>
              <a:defRPr>
                <a:solidFill>
                  <a:schemeClr val="accent2"/>
                </a:solidFill>
              </a:defRPr>
            </a:lvl1pPr>
          </a:lstStyle>
          <a:p>
            <a:fld id="{D8DA9DAA-006C-4F4B-980E-E3DF019B24E2}" type="slidenum">
              <a:rPr lang="en-US" smtClean="0"/>
              <a:pPr/>
              <a:t>‹#›</a:t>
            </a:fld>
            <a:endParaRPr lang="en-US" dirty="0"/>
          </a:p>
        </p:txBody>
      </p:sp>
      <p:sp>
        <p:nvSpPr>
          <p:cNvPr id="8" name="Text Placeholder 4">
            <a:extLst>
              <a:ext uri="{FF2B5EF4-FFF2-40B4-BE49-F238E27FC236}">
                <a16:creationId xmlns:a16="http://schemas.microsoft.com/office/drawing/2014/main" id="{9FB40175-FA51-DA14-A5B2-CD06DE6ECC31}"/>
              </a:ext>
            </a:extLst>
          </p:cNvPr>
          <p:cNvSpPr>
            <a:spLocks noGrp="1"/>
          </p:cNvSpPr>
          <p:nvPr>
            <p:ph type="body" sz="quarter" idx="14"/>
          </p:nvPr>
        </p:nvSpPr>
        <p:spPr>
          <a:xfrm>
            <a:off x="1280161" y="2777067"/>
            <a:ext cx="4663440" cy="3550581"/>
          </a:xfrm>
        </p:spPr>
        <p:txBody>
          <a:bodyPr lIns="0" tIns="0" rIns="0" bIns="0">
            <a:noAutofit/>
          </a:bodyPr>
          <a:lstStyle>
            <a:lvl1pPr marL="0" indent="0">
              <a:lnSpc>
                <a:spcPct val="110000"/>
              </a:lnSpc>
              <a:buNone/>
              <a:defRPr sz="1800"/>
            </a:lvl1pPr>
            <a:lvl2pPr marL="228600">
              <a:lnSpc>
                <a:spcPct val="110000"/>
              </a:lnSpc>
              <a:defRPr sz="1600"/>
            </a:lvl2pPr>
            <a:lvl3pPr marL="457200">
              <a:lnSpc>
                <a:spcPct val="110000"/>
              </a:lnSpc>
              <a:defRPr sz="1400"/>
            </a:lvl3pPr>
            <a:lvl4pPr marL="685800">
              <a:lnSpc>
                <a:spcPct val="110000"/>
              </a:lnSpc>
              <a:defRPr sz="1200"/>
            </a:lvl4pPr>
            <a:lvl5pPr marL="914400">
              <a:lnSpc>
                <a:spcPct val="11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515930B2-E36D-4D05-A6B3-CA1BF61D50CC}"/>
              </a:ext>
              <a:ext uri="{C183D7F6-B498-43B3-948B-1728B52AA6E4}">
                <adec:decorative xmlns:adec="http://schemas.microsoft.com/office/drawing/2017/decorative" val="1"/>
              </a:ext>
            </a:extLst>
          </p:cNvPr>
          <p:cNvSpPr/>
          <p:nvPr userDrawn="1"/>
        </p:nvSpPr>
        <p:spPr>
          <a:xfrm>
            <a:off x="6412089"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hasCustomPrompt="1"/>
          </p:nvPr>
        </p:nvSpPr>
        <p:spPr>
          <a:xfrm>
            <a:off x="6695553" y="301752"/>
            <a:ext cx="5221224" cy="6263640"/>
          </a:xfrm>
        </p:spPr>
        <p:txBody>
          <a:bodyPr tIns="914400" anchor="t" anchorCtr="0"/>
          <a:lstStyle>
            <a:lvl1pPr algn="ctr">
              <a:buNone/>
              <a:defRPr>
                <a:solidFill>
                  <a:schemeClr val="bg1"/>
                </a:solidFill>
              </a:defRPr>
            </a:lvl1pPr>
          </a:lstStyle>
          <a:p>
            <a:r>
              <a:rPr lang="en-US" dirty="0"/>
              <a:t>Click to add picture</a:t>
            </a:r>
          </a:p>
        </p:txBody>
      </p:sp>
      <p:sp>
        <p:nvSpPr>
          <p:cNvPr id="10" name="Footer Placeholder 8">
            <a:extLst>
              <a:ext uri="{FF2B5EF4-FFF2-40B4-BE49-F238E27FC236}">
                <a16:creationId xmlns:a16="http://schemas.microsoft.com/office/drawing/2014/main" id="{7A4AE671-C203-0370-2888-FC8F7D444D11}"/>
              </a:ext>
            </a:extLst>
          </p:cNvPr>
          <p:cNvSpPr>
            <a:spLocks noGrp="1"/>
          </p:cNvSpPr>
          <p:nvPr>
            <p:ph type="ftr" sz="quarter" idx="17"/>
          </p:nvPr>
        </p:nvSpPr>
        <p:spPr>
          <a:xfrm>
            <a:off x="1280160" y="6356350"/>
            <a:ext cx="4434825" cy="365125"/>
          </a:xfrm>
        </p:spPr>
        <p:txBody>
          <a:bodyPr/>
          <a:lstStyle>
            <a:lvl1pPr algn="l">
              <a:defRPr/>
            </a:lvl1pPr>
          </a:lstStyle>
          <a:p>
            <a:endParaRPr lang="en-US" dirty="0"/>
          </a:p>
        </p:txBody>
      </p:sp>
      <p:cxnSp>
        <p:nvCxnSpPr>
          <p:cNvPr id="3" name="Straight Connector 2">
            <a:extLst>
              <a:ext uri="{FF2B5EF4-FFF2-40B4-BE49-F238E27FC236}">
                <a16:creationId xmlns:a16="http://schemas.microsoft.com/office/drawing/2014/main" id="{1792BFA8-57AD-0B5C-2534-1E862B58DAB3}"/>
              </a:ext>
              <a:ext uri="{C183D7F6-B498-43B3-948B-1728B52AA6E4}">
                <adec:decorative xmlns:adec="http://schemas.microsoft.com/office/drawing/2017/decorative" val="1"/>
              </a:ext>
            </a:extLst>
          </p:cNvPr>
          <p:cNvCxnSpPr>
            <a:cxnSpLocks/>
          </p:cNvCxnSpPr>
          <p:nvPr userDrawn="1"/>
        </p:nvCxnSpPr>
        <p:spPr>
          <a:xfrm>
            <a:off x="745127"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807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1435394" y="1"/>
            <a:ext cx="9918405" cy="164623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1435394" y="1825625"/>
            <a:ext cx="991840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486121" y="726630"/>
            <a:ext cx="520991" cy="517379"/>
          </a:xfrm>
          <a:prstGeom prst="rect">
            <a:avLst/>
          </a:prstGeom>
        </p:spPr>
        <p:txBody>
          <a:bodyPr vert="horz" lIns="0" tIns="0" rIns="0" bIns="0" rtlCol="0" anchor="t" anchorCtr="0"/>
          <a:lstStyle>
            <a:lvl1pPr algn="ctr">
              <a:defRPr sz="1800" b="1" i="0" cap="all" spc="100" baseline="0">
                <a:solidFill>
                  <a:schemeClr val="accent2"/>
                </a:solidFill>
              </a:defRPr>
            </a:lvl1pPr>
          </a:lstStyle>
          <a:p>
            <a:fld id="{D8DA9DAA-006C-4F4B-980E-E3DF019B24E2}" type="slidenum">
              <a:rPr lang="en-US" smtClean="0"/>
              <a:pPr/>
              <a:t>‹#›</a:t>
            </a:fld>
            <a:endParaRPr lang="en-US" dirty="0"/>
          </a:p>
        </p:txBody>
      </p:sp>
      <p:sp>
        <p:nvSpPr>
          <p:cNvPr id="4" name="Date Placeholder 3">
            <a:extLst>
              <a:ext uri="{FF2B5EF4-FFF2-40B4-BE49-F238E27FC236}">
                <a16:creationId xmlns:a16="http://schemas.microsoft.com/office/drawing/2014/main" id="{B1EF1C86-6A9C-D287-D381-5634A69BF1C8}"/>
              </a:ext>
            </a:extLst>
          </p:cNvPr>
          <p:cNvSpPr>
            <a:spLocks noGrp="1"/>
          </p:cNvSpPr>
          <p:nvPr>
            <p:ph type="dt" sz="half" idx="2"/>
          </p:nvPr>
        </p:nvSpPr>
        <p:spPr>
          <a:xfrm>
            <a:off x="1435394" y="6356350"/>
            <a:ext cx="2743200" cy="365125"/>
          </a:xfrm>
          <a:prstGeom prst="rect">
            <a:avLst/>
          </a:prstGeom>
        </p:spPr>
        <p:txBody>
          <a:bodyPr vert="horz" lIns="0" tIns="45720" rIns="91440" bIns="45720" rtlCol="0" anchor="ctr"/>
          <a:lstStyle>
            <a:lvl1pPr algn="l">
              <a:defRPr sz="1200">
                <a:solidFill>
                  <a:schemeClr val="tx1">
                    <a:tint val="75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621B8477-3F24-EDCB-C8AC-84336363918B}"/>
              </a:ext>
            </a:extLst>
          </p:cNvPr>
          <p:cNvSpPr>
            <a:spLocks noGrp="1"/>
          </p:cNvSpPr>
          <p:nvPr>
            <p:ph type="ftr" sz="quarter" idx="3"/>
          </p:nvPr>
        </p:nvSpPr>
        <p:spPr>
          <a:xfrm>
            <a:off x="7238999" y="6356350"/>
            <a:ext cx="4114800" cy="365125"/>
          </a:xfrm>
          <a:prstGeom prst="rect">
            <a:avLst/>
          </a:prstGeom>
        </p:spPr>
        <p:txBody>
          <a:bodyPr vert="horz" lIns="91440" tIns="45720" rIns="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708" r:id="rId1"/>
    <p:sldLayoutId id="2147483717" r:id="rId2"/>
    <p:sldLayoutId id="2147483728" r:id="rId3"/>
    <p:sldLayoutId id="2147483729" r:id="rId4"/>
    <p:sldLayoutId id="2147483710" r:id="rId5"/>
    <p:sldLayoutId id="2147483727" r:id="rId6"/>
    <p:sldLayoutId id="2147483701" r:id="rId7"/>
    <p:sldLayoutId id="2147483721" r:id="rId8"/>
    <p:sldLayoutId id="2147483720" r:id="rId9"/>
    <p:sldLayoutId id="2147483730" r:id="rId10"/>
    <p:sldLayoutId id="2147483722" r:id="rId11"/>
    <p:sldLayoutId id="2147483698" r:id="rId12"/>
    <p:sldLayoutId id="2147483732" r:id="rId13"/>
    <p:sldLayoutId id="2147483702" r:id="rId14"/>
    <p:sldLayoutId id="2147483703" r:id="rId15"/>
  </p:sldLayoutIdLst>
  <p:hf sldNum="0" hdr="0" ftr="0"/>
  <p:txStyles>
    <p:titleStyle>
      <a:lvl1pPr algn="l" defTabSz="914400" rtl="0" eaLnBrk="1" latinLnBrk="0" hangingPunct="1">
        <a:lnSpc>
          <a:spcPts val="4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1617785" y="357809"/>
            <a:ext cx="7645484" cy="5421668"/>
          </a:xfrm>
        </p:spPr>
        <p:txBody>
          <a:bodyPr/>
          <a:lstStyle/>
          <a:p>
            <a:r>
              <a:rPr lang="en-US" sz="4000" dirty="0"/>
              <a:t>Miracles of </a:t>
            </a:r>
            <a:r>
              <a:rPr lang="en-US" sz="4000" dirty="0" err="1"/>
              <a:t>jesus</a:t>
            </a:r>
            <a:br>
              <a:rPr lang="en-US" sz="4000" dirty="0"/>
            </a:br>
            <a:br>
              <a:rPr lang="en-US" sz="4000" dirty="0"/>
            </a:br>
            <a:r>
              <a:rPr lang="en-US" sz="2800" dirty="0"/>
              <a:t>Lessons from select miracles of Jesus and a study of what miracles are (and are not)</a:t>
            </a:r>
          </a:p>
        </p:txBody>
      </p:sp>
    </p:spTree>
    <p:extLst>
      <p:ext uri="{BB962C8B-B14F-4D97-AF65-F5344CB8AC3E}">
        <p14:creationId xmlns:p14="http://schemas.microsoft.com/office/powerpoint/2010/main" val="3640771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5D893-E98A-260A-9EC4-B9365E533FD5}"/>
              </a:ext>
            </a:extLst>
          </p:cNvPr>
          <p:cNvSpPr>
            <a:spLocks noGrp="1"/>
          </p:cNvSpPr>
          <p:nvPr>
            <p:ph type="title"/>
          </p:nvPr>
        </p:nvSpPr>
        <p:spPr>
          <a:xfrm>
            <a:off x="2218467" y="1769247"/>
            <a:ext cx="8965094" cy="2276856"/>
          </a:xfrm>
        </p:spPr>
        <p:txBody>
          <a:bodyPr/>
          <a:lstStyle/>
          <a:p>
            <a:r>
              <a:rPr lang="en-US" dirty="0"/>
              <a:t>Next miracle</a:t>
            </a:r>
            <a:br>
              <a:rPr lang="en-US" dirty="0"/>
            </a:br>
            <a:r>
              <a:rPr lang="en-US" dirty="0"/>
              <a:t>catching fish</a:t>
            </a:r>
            <a:br>
              <a:rPr lang="en-US" dirty="0"/>
            </a:br>
            <a:r>
              <a:rPr lang="en-US" dirty="0"/>
              <a:t>Luke 5:1-11 </a:t>
            </a:r>
          </a:p>
        </p:txBody>
      </p:sp>
      <p:pic>
        <p:nvPicPr>
          <p:cNvPr id="5" name="Picture Placeholder 14" descr="Mountains under near dusk sky">
            <a:extLst>
              <a:ext uri="{FF2B5EF4-FFF2-40B4-BE49-F238E27FC236}">
                <a16:creationId xmlns:a16="http://schemas.microsoft.com/office/drawing/2014/main" id="{DE72DC91-8DC9-B68C-C1D3-8F5273481A74}"/>
              </a:ext>
            </a:extLst>
          </p:cNvPr>
          <p:cNvPicPr>
            <a:picLocks noGrp="1" noChangeAspect="1"/>
          </p:cNvPicPr>
          <p:nvPr>
            <p:ph type="pic" sz="quarter" idx="14"/>
          </p:nvPr>
        </p:nvPicPr>
        <p:blipFill rotWithShape="1">
          <a:blip r:embed="rId3"/>
          <a:srcRect l="13191" r="13191"/>
          <a:stretch/>
        </p:blipFill>
        <p:spPr>
          <a:xfrm>
            <a:off x="1371606" y="3205313"/>
            <a:ext cx="3043077" cy="3043083"/>
          </a:xfrm>
        </p:spPr>
      </p:pic>
    </p:spTree>
    <p:extLst>
      <p:ext uri="{BB962C8B-B14F-4D97-AF65-F5344CB8AC3E}">
        <p14:creationId xmlns:p14="http://schemas.microsoft.com/office/powerpoint/2010/main" val="4273949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43DF-1FE9-01BE-435F-1729F4AB3DE4}"/>
              </a:ext>
            </a:extLst>
          </p:cNvPr>
          <p:cNvSpPr>
            <a:spLocks noGrp="1"/>
          </p:cNvSpPr>
          <p:nvPr>
            <p:ph type="title"/>
          </p:nvPr>
        </p:nvSpPr>
        <p:spPr>
          <a:xfrm>
            <a:off x="3786554" y="614202"/>
            <a:ext cx="7248062" cy="733952"/>
          </a:xfrm>
        </p:spPr>
        <p:txBody>
          <a:bodyPr/>
          <a:lstStyle/>
          <a:p>
            <a:r>
              <a:rPr lang="en-US" dirty="0"/>
              <a:t>what miracles are not</a:t>
            </a:r>
          </a:p>
        </p:txBody>
      </p:sp>
      <p:pic>
        <p:nvPicPr>
          <p:cNvPr id="6" name="Picture Placeholder 5" descr="Mountains at sunset">
            <a:extLst>
              <a:ext uri="{FF2B5EF4-FFF2-40B4-BE49-F238E27FC236}">
                <a16:creationId xmlns:a16="http://schemas.microsoft.com/office/drawing/2014/main" id="{B520C53E-8329-74AB-5229-BCDE630B2E13}"/>
              </a:ext>
            </a:extLst>
          </p:cNvPr>
          <p:cNvPicPr>
            <a:picLocks noGrp="1" noChangeAspect="1"/>
          </p:cNvPicPr>
          <p:nvPr>
            <p:ph type="pic" sz="quarter" idx="14"/>
          </p:nvPr>
        </p:nvPicPr>
        <p:blipFill rotWithShape="1">
          <a:blip r:embed="rId3"/>
          <a:srcRect t="21" b="21"/>
          <a:stretch/>
        </p:blipFill>
        <p:spPr/>
      </p:pic>
      <p:sp>
        <p:nvSpPr>
          <p:cNvPr id="4" name="Text Placeholder 3">
            <a:extLst>
              <a:ext uri="{FF2B5EF4-FFF2-40B4-BE49-F238E27FC236}">
                <a16:creationId xmlns:a16="http://schemas.microsoft.com/office/drawing/2014/main" id="{BFAF7377-87AF-3A8C-539C-8A9651F5DA33}"/>
              </a:ext>
            </a:extLst>
          </p:cNvPr>
          <p:cNvSpPr>
            <a:spLocks noGrp="1"/>
          </p:cNvSpPr>
          <p:nvPr>
            <p:ph type="body" sz="quarter" idx="17"/>
          </p:nvPr>
        </p:nvSpPr>
        <p:spPr>
          <a:xfrm>
            <a:off x="5116548" y="1676401"/>
            <a:ext cx="6618252" cy="3012830"/>
          </a:xfrm>
        </p:spPr>
        <p:txBody>
          <a:bodyPr>
            <a:normAutofit/>
          </a:bodyPr>
          <a:lstStyle/>
          <a:p>
            <a:r>
              <a:rPr lang="en-US" dirty="0"/>
              <a:t>The birth of a baby</a:t>
            </a:r>
          </a:p>
          <a:p>
            <a:r>
              <a:rPr lang="en-US" dirty="0"/>
              <a:t>	The narrow avoidance of an accident</a:t>
            </a:r>
          </a:p>
          <a:p>
            <a:r>
              <a:rPr lang="en-US" dirty="0"/>
              <a:t>The beauty of a flower or the fall colors of the mountains</a:t>
            </a:r>
          </a:p>
          <a:p>
            <a:r>
              <a:rPr lang="en-US" dirty="0"/>
              <a:t>The end of a drought</a:t>
            </a:r>
          </a:p>
          <a:p>
            <a:r>
              <a:rPr lang="en-US" dirty="0"/>
              <a:t>(James 5:16-18)</a:t>
            </a:r>
          </a:p>
          <a:p>
            <a:endParaRPr lang="en-US" dirty="0"/>
          </a:p>
          <a:p>
            <a:endParaRPr lang="en-US" dirty="0"/>
          </a:p>
        </p:txBody>
      </p:sp>
    </p:spTree>
    <p:extLst>
      <p:ext uri="{BB962C8B-B14F-4D97-AF65-F5344CB8AC3E}">
        <p14:creationId xmlns:p14="http://schemas.microsoft.com/office/powerpoint/2010/main" val="303781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43DF-1FE9-01BE-435F-1729F4AB3DE4}"/>
              </a:ext>
            </a:extLst>
          </p:cNvPr>
          <p:cNvSpPr>
            <a:spLocks noGrp="1"/>
          </p:cNvSpPr>
          <p:nvPr>
            <p:ph type="title"/>
          </p:nvPr>
        </p:nvSpPr>
        <p:spPr>
          <a:xfrm>
            <a:off x="3786554" y="614202"/>
            <a:ext cx="7248062" cy="733952"/>
          </a:xfrm>
        </p:spPr>
        <p:txBody>
          <a:bodyPr/>
          <a:lstStyle/>
          <a:p>
            <a:r>
              <a:rPr lang="en-US" dirty="0"/>
              <a:t>what miracles are</a:t>
            </a:r>
          </a:p>
        </p:txBody>
      </p:sp>
      <p:pic>
        <p:nvPicPr>
          <p:cNvPr id="6" name="Picture Placeholder 5" descr="Mountains at sunset">
            <a:extLst>
              <a:ext uri="{FF2B5EF4-FFF2-40B4-BE49-F238E27FC236}">
                <a16:creationId xmlns:a16="http://schemas.microsoft.com/office/drawing/2014/main" id="{B520C53E-8329-74AB-5229-BCDE630B2E13}"/>
              </a:ext>
            </a:extLst>
          </p:cNvPr>
          <p:cNvPicPr>
            <a:picLocks noGrp="1" noChangeAspect="1"/>
          </p:cNvPicPr>
          <p:nvPr>
            <p:ph type="pic" sz="quarter" idx="14"/>
          </p:nvPr>
        </p:nvPicPr>
        <p:blipFill rotWithShape="1">
          <a:blip r:embed="rId3"/>
          <a:srcRect t="21" b="21"/>
          <a:stretch/>
        </p:blipFill>
        <p:spPr/>
      </p:pic>
      <p:sp>
        <p:nvSpPr>
          <p:cNvPr id="4" name="Text Placeholder 3">
            <a:extLst>
              <a:ext uri="{FF2B5EF4-FFF2-40B4-BE49-F238E27FC236}">
                <a16:creationId xmlns:a16="http://schemas.microsoft.com/office/drawing/2014/main" id="{BFAF7377-87AF-3A8C-539C-8A9651F5DA33}"/>
              </a:ext>
            </a:extLst>
          </p:cNvPr>
          <p:cNvSpPr>
            <a:spLocks noGrp="1"/>
          </p:cNvSpPr>
          <p:nvPr>
            <p:ph type="body" sz="quarter" idx="17"/>
          </p:nvPr>
        </p:nvSpPr>
        <p:spPr>
          <a:xfrm>
            <a:off x="5116548" y="1676401"/>
            <a:ext cx="6618252" cy="3012830"/>
          </a:xfrm>
        </p:spPr>
        <p:txBody>
          <a:bodyPr>
            <a:normAutofit/>
          </a:bodyPr>
          <a:lstStyle/>
          <a:p>
            <a:r>
              <a:rPr lang="en-US" dirty="0"/>
              <a:t>Works of a supernatural origin and character, such as cannot be produced by natural agents and means</a:t>
            </a:r>
          </a:p>
          <a:p>
            <a:endParaRPr lang="en-US" dirty="0"/>
          </a:p>
          <a:p>
            <a:r>
              <a:rPr lang="en-US" dirty="0"/>
              <a:t>The miraculous is not to be confused with the providential, where God operates within the usual course of nature</a:t>
            </a:r>
          </a:p>
          <a:p>
            <a:endParaRPr lang="en-US" dirty="0"/>
          </a:p>
          <a:p>
            <a:endParaRPr lang="en-US" dirty="0"/>
          </a:p>
        </p:txBody>
      </p:sp>
    </p:spTree>
    <p:extLst>
      <p:ext uri="{BB962C8B-B14F-4D97-AF65-F5344CB8AC3E}">
        <p14:creationId xmlns:p14="http://schemas.microsoft.com/office/powerpoint/2010/main" val="155047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43DF-1FE9-01BE-435F-1729F4AB3DE4}"/>
              </a:ext>
            </a:extLst>
          </p:cNvPr>
          <p:cNvSpPr>
            <a:spLocks noGrp="1"/>
          </p:cNvSpPr>
          <p:nvPr>
            <p:ph type="title"/>
          </p:nvPr>
        </p:nvSpPr>
        <p:spPr>
          <a:xfrm>
            <a:off x="890954" y="614202"/>
            <a:ext cx="10143662" cy="733952"/>
          </a:xfrm>
        </p:spPr>
        <p:txBody>
          <a:bodyPr/>
          <a:lstStyle/>
          <a:p>
            <a:r>
              <a:rPr lang="en-US" dirty="0"/>
              <a:t>Words to look for in scripture </a:t>
            </a:r>
          </a:p>
        </p:txBody>
      </p:sp>
      <p:pic>
        <p:nvPicPr>
          <p:cNvPr id="6" name="Picture Placeholder 5" descr="Mountains at sunset">
            <a:extLst>
              <a:ext uri="{FF2B5EF4-FFF2-40B4-BE49-F238E27FC236}">
                <a16:creationId xmlns:a16="http://schemas.microsoft.com/office/drawing/2014/main" id="{B520C53E-8329-74AB-5229-BCDE630B2E13}"/>
              </a:ext>
            </a:extLst>
          </p:cNvPr>
          <p:cNvPicPr>
            <a:picLocks noGrp="1" noChangeAspect="1"/>
          </p:cNvPicPr>
          <p:nvPr>
            <p:ph type="pic" sz="quarter" idx="14"/>
          </p:nvPr>
        </p:nvPicPr>
        <p:blipFill rotWithShape="1">
          <a:blip r:embed="rId3"/>
          <a:srcRect t="21" b="21"/>
          <a:stretch/>
        </p:blipFill>
        <p:spPr/>
      </p:pic>
      <p:sp>
        <p:nvSpPr>
          <p:cNvPr id="4" name="Text Placeholder 3">
            <a:extLst>
              <a:ext uri="{FF2B5EF4-FFF2-40B4-BE49-F238E27FC236}">
                <a16:creationId xmlns:a16="http://schemas.microsoft.com/office/drawing/2014/main" id="{BFAF7377-87AF-3A8C-539C-8A9651F5DA33}"/>
              </a:ext>
            </a:extLst>
          </p:cNvPr>
          <p:cNvSpPr>
            <a:spLocks noGrp="1"/>
          </p:cNvSpPr>
          <p:nvPr>
            <p:ph type="body" sz="quarter" idx="17"/>
          </p:nvPr>
        </p:nvSpPr>
        <p:spPr>
          <a:xfrm>
            <a:off x="4525108" y="1992923"/>
            <a:ext cx="7256585" cy="3481753"/>
          </a:xfrm>
        </p:spPr>
        <p:txBody>
          <a:bodyPr>
            <a:normAutofit/>
          </a:bodyPr>
          <a:lstStyle/>
          <a:p>
            <a:r>
              <a:rPr lang="en-US" dirty="0"/>
              <a:t>Miracle (</a:t>
            </a:r>
            <a:r>
              <a:rPr lang="en-US" dirty="0" err="1"/>
              <a:t>dunamis</a:t>
            </a:r>
            <a:r>
              <a:rPr lang="en-US" dirty="0"/>
              <a:t> G1411)</a:t>
            </a:r>
          </a:p>
          <a:p>
            <a:r>
              <a:rPr lang="en-US" dirty="0"/>
              <a:t>	Wonder (teras G5059)</a:t>
            </a:r>
          </a:p>
          <a:p>
            <a:r>
              <a:rPr lang="en-US" dirty="0"/>
              <a:t>Sign (semeion G4592)</a:t>
            </a:r>
          </a:p>
          <a:p>
            <a:r>
              <a:rPr lang="en-US" dirty="0"/>
              <a:t>Work (ergon G2041)</a:t>
            </a:r>
          </a:p>
          <a:p>
            <a:r>
              <a:rPr lang="en-US" dirty="0"/>
              <a:t>Mighty Deed (</a:t>
            </a:r>
            <a:r>
              <a:rPr lang="en-US" dirty="0" err="1"/>
              <a:t>kratos</a:t>
            </a:r>
            <a:r>
              <a:rPr lang="en-US" dirty="0"/>
              <a:t> G2904)</a:t>
            </a:r>
          </a:p>
          <a:p>
            <a:endParaRPr lang="en-US" dirty="0"/>
          </a:p>
          <a:p>
            <a:endParaRPr lang="en-US" dirty="0"/>
          </a:p>
        </p:txBody>
      </p:sp>
    </p:spTree>
    <p:extLst>
      <p:ext uri="{BB962C8B-B14F-4D97-AF65-F5344CB8AC3E}">
        <p14:creationId xmlns:p14="http://schemas.microsoft.com/office/powerpoint/2010/main" val="7265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43DF-1FE9-01BE-435F-1729F4AB3DE4}"/>
              </a:ext>
            </a:extLst>
          </p:cNvPr>
          <p:cNvSpPr>
            <a:spLocks noGrp="1"/>
          </p:cNvSpPr>
          <p:nvPr>
            <p:ph type="title"/>
          </p:nvPr>
        </p:nvSpPr>
        <p:spPr>
          <a:xfrm>
            <a:off x="890954" y="614202"/>
            <a:ext cx="10143662" cy="733952"/>
          </a:xfrm>
        </p:spPr>
        <p:txBody>
          <a:bodyPr/>
          <a:lstStyle/>
          <a:p>
            <a:r>
              <a:rPr lang="en-US" dirty="0"/>
              <a:t>Words to look for in scripture </a:t>
            </a:r>
          </a:p>
        </p:txBody>
      </p:sp>
      <p:pic>
        <p:nvPicPr>
          <p:cNvPr id="6" name="Picture Placeholder 5" descr="Mountains at sunset">
            <a:extLst>
              <a:ext uri="{FF2B5EF4-FFF2-40B4-BE49-F238E27FC236}">
                <a16:creationId xmlns:a16="http://schemas.microsoft.com/office/drawing/2014/main" id="{B520C53E-8329-74AB-5229-BCDE630B2E13}"/>
              </a:ext>
            </a:extLst>
          </p:cNvPr>
          <p:cNvPicPr>
            <a:picLocks noGrp="1" noChangeAspect="1"/>
          </p:cNvPicPr>
          <p:nvPr>
            <p:ph type="pic" sz="quarter" idx="14"/>
          </p:nvPr>
        </p:nvPicPr>
        <p:blipFill rotWithShape="1">
          <a:blip r:embed="rId3"/>
          <a:srcRect t="21" b="21"/>
          <a:stretch/>
        </p:blipFill>
        <p:spPr/>
      </p:pic>
      <p:sp>
        <p:nvSpPr>
          <p:cNvPr id="5" name="Text Placeholder 4">
            <a:extLst>
              <a:ext uri="{FF2B5EF4-FFF2-40B4-BE49-F238E27FC236}">
                <a16:creationId xmlns:a16="http://schemas.microsoft.com/office/drawing/2014/main" id="{89A3CFEB-D184-7F8E-3EAF-8FA7A5F39AB1}"/>
              </a:ext>
            </a:extLst>
          </p:cNvPr>
          <p:cNvSpPr>
            <a:spLocks noGrp="1"/>
          </p:cNvSpPr>
          <p:nvPr>
            <p:ph type="body" sz="quarter" idx="17"/>
          </p:nvPr>
        </p:nvSpPr>
        <p:spPr>
          <a:xfrm>
            <a:off x="5198610" y="1664677"/>
            <a:ext cx="5918068" cy="5005754"/>
          </a:xfrm>
        </p:spPr>
        <p:txBody>
          <a:bodyPr>
            <a:normAutofit fontScale="92500" lnSpcReduction="10000"/>
          </a:bodyPr>
          <a:lstStyle/>
          <a:p>
            <a:r>
              <a:rPr lang="en-US" sz="2800" dirty="0"/>
              <a:t>Acts 2:22</a:t>
            </a:r>
          </a:p>
          <a:p>
            <a:r>
              <a:rPr lang="en-US" sz="2800" b="0" i="0" u="none" strike="noStrike" baseline="0" dirty="0"/>
              <a:t>Men of Israel, hear these words: Jesus of Nazareth, a Man attested by God to you by miracles, wonders, and signs which God did through Him in your midst, as you yourselves also know—</a:t>
            </a:r>
          </a:p>
          <a:p>
            <a:endParaRPr lang="en-US" sz="2800" b="0" i="0" u="none" strike="noStrike" baseline="0" dirty="0"/>
          </a:p>
          <a:p>
            <a:r>
              <a:rPr lang="en-US" sz="2800" dirty="0"/>
              <a:t>2 Corinthians 12:12</a:t>
            </a:r>
          </a:p>
          <a:p>
            <a:r>
              <a:rPr lang="en-US" sz="2800" b="0" i="0" u="none" strike="noStrike" baseline="0" dirty="0"/>
              <a:t>Truly the signs of</a:t>
            </a:r>
            <a:r>
              <a:rPr lang="en-US" sz="2800" b="0" i="0" u="none" strike="noStrike" dirty="0"/>
              <a:t> an apostle were accomplished among you with all perseverance, in signs and wonders and </a:t>
            </a:r>
            <a:r>
              <a:rPr lang="en-US" sz="2800" dirty="0"/>
              <a:t>mighty deeds.</a:t>
            </a:r>
            <a:r>
              <a:rPr lang="en-US" sz="2800" b="0" i="0" u="none" strike="noStrike" baseline="0" dirty="0"/>
              <a:t> </a:t>
            </a:r>
            <a:endParaRPr lang="en-US" sz="2800" dirty="0"/>
          </a:p>
        </p:txBody>
      </p:sp>
    </p:spTree>
    <p:extLst>
      <p:ext uri="{BB962C8B-B14F-4D97-AF65-F5344CB8AC3E}">
        <p14:creationId xmlns:p14="http://schemas.microsoft.com/office/powerpoint/2010/main" val="336005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43DF-1FE9-01BE-435F-1729F4AB3DE4}"/>
              </a:ext>
            </a:extLst>
          </p:cNvPr>
          <p:cNvSpPr>
            <a:spLocks noGrp="1"/>
          </p:cNvSpPr>
          <p:nvPr>
            <p:ph type="title"/>
          </p:nvPr>
        </p:nvSpPr>
        <p:spPr>
          <a:xfrm>
            <a:off x="973016" y="532347"/>
            <a:ext cx="10374922" cy="1301260"/>
          </a:xfrm>
        </p:spPr>
        <p:txBody>
          <a:bodyPr/>
          <a:lstStyle/>
          <a:p>
            <a:r>
              <a:rPr lang="en-US" sz="3200" dirty="0"/>
              <a:t>miracles confirm the words being spoken and the authority of the speaker(S)</a:t>
            </a:r>
          </a:p>
        </p:txBody>
      </p:sp>
      <p:pic>
        <p:nvPicPr>
          <p:cNvPr id="6" name="Picture Placeholder 5" descr="Mountains at sunset">
            <a:extLst>
              <a:ext uri="{FF2B5EF4-FFF2-40B4-BE49-F238E27FC236}">
                <a16:creationId xmlns:a16="http://schemas.microsoft.com/office/drawing/2014/main" id="{B520C53E-8329-74AB-5229-BCDE630B2E13}"/>
              </a:ext>
            </a:extLst>
          </p:cNvPr>
          <p:cNvPicPr>
            <a:picLocks noGrp="1" noChangeAspect="1"/>
          </p:cNvPicPr>
          <p:nvPr>
            <p:ph type="pic" sz="quarter" idx="14"/>
          </p:nvPr>
        </p:nvPicPr>
        <p:blipFill rotWithShape="1">
          <a:blip r:embed="rId3"/>
          <a:srcRect t="21" b="21"/>
          <a:stretch/>
        </p:blipFill>
        <p:spPr/>
      </p:pic>
      <p:sp>
        <p:nvSpPr>
          <p:cNvPr id="5" name="Text Placeholder 4">
            <a:extLst>
              <a:ext uri="{FF2B5EF4-FFF2-40B4-BE49-F238E27FC236}">
                <a16:creationId xmlns:a16="http://schemas.microsoft.com/office/drawing/2014/main" id="{89A3CFEB-D184-7F8E-3EAF-8FA7A5F39AB1}"/>
              </a:ext>
            </a:extLst>
          </p:cNvPr>
          <p:cNvSpPr>
            <a:spLocks noGrp="1"/>
          </p:cNvSpPr>
          <p:nvPr>
            <p:ph type="body" sz="quarter" idx="17"/>
          </p:nvPr>
        </p:nvSpPr>
        <p:spPr>
          <a:xfrm>
            <a:off x="5198610" y="2530058"/>
            <a:ext cx="5918068" cy="3144965"/>
          </a:xfrm>
        </p:spPr>
        <p:txBody>
          <a:bodyPr>
            <a:normAutofit/>
          </a:bodyPr>
          <a:lstStyle/>
          <a:p>
            <a:r>
              <a:rPr lang="en-US" sz="2800" dirty="0"/>
              <a:t>Mark 16:20</a:t>
            </a:r>
          </a:p>
          <a:p>
            <a:r>
              <a:rPr lang="x-none" sz="2800" dirty="0"/>
              <a:t>And they went out and preached everywhere, the Lord working with </a:t>
            </a:r>
            <a:r>
              <a:rPr lang="x-none" sz="2800" i="1" dirty="0"/>
              <a:t>them</a:t>
            </a:r>
            <a:r>
              <a:rPr lang="x-none" sz="2800" dirty="0"/>
              <a:t> and confirming the word through the accompanying signs. </a:t>
            </a:r>
            <a:endParaRPr lang="en-US" sz="2800" dirty="0"/>
          </a:p>
        </p:txBody>
      </p:sp>
    </p:spTree>
    <p:extLst>
      <p:ext uri="{BB962C8B-B14F-4D97-AF65-F5344CB8AC3E}">
        <p14:creationId xmlns:p14="http://schemas.microsoft.com/office/powerpoint/2010/main" val="35832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43DF-1FE9-01BE-435F-1729F4AB3DE4}"/>
              </a:ext>
            </a:extLst>
          </p:cNvPr>
          <p:cNvSpPr>
            <a:spLocks noGrp="1"/>
          </p:cNvSpPr>
          <p:nvPr>
            <p:ph type="title"/>
          </p:nvPr>
        </p:nvSpPr>
        <p:spPr>
          <a:xfrm>
            <a:off x="973016" y="532347"/>
            <a:ext cx="10374922" cy="1301260"/>
          </a:xfrm>
        </p:spPr>
        <p:txBody>
          <a:bodyPr/>
          <a:lstStyle/>
          <a:p>
            <a:r>
              <a:rPr lang="en-US" sz="3200" dirty="0"/>
              <a:t>miracles confirm the words being spoken and the authority of the speaker(S)</a:t>
            </a:r>
          </a:p>
        </p:txBody>
      </p:sp>
      <p:pic>
        <p:nvPicPr>
          <p:cNvPr id="6" name="Picture Placeholder 5" descr="Mountains at sunset">
            <a:extLst>
              <a:ext uri="{FF2B5EF4-FFF2-40B4-BE49-F238E27FC236}">
                <a16:creationId xmlns:a16="http://schemas.microsoft.com/office/drawing/2014/main" id="{B520C53E-8329-74AB-5229-BCDE630B2E13}"/>
              </a:ext>
            </a:extLst>
          </p:cNvPr>
          <p:cNvPicPr>
            <a:picLocks noGrp="1" noChangeAspect="1"/>
          </p:cNvPicPr>
          <p:nvPr>
            <p:ph type="pic" sz="quarter" idx="14"/>
          </p:nvPr>
        </p:nvPicPr>
        <p:blipFill rotWithShape="1">
          <a:blip r:embed="rId3"/>
          <a:srcRect t="21" b="21"/>
          <a:stretch/>
        </p:blipFill>
        <p:spPr/>
      </p:pic>
      <p:sp>
        <p:nvSpPr>
          <p:cNvPr id="5" name="Text Placeholder 4">
            <a:extLst>
              <a:ext uri="{FF2B5EF4-FFF2-40B4-BE49-F238E27FC236}">
                <a16:creationId xmlns:a16="http://schemas.microsoft.com/office/drawing/2014/main" id="{89A3CFEB-D184-7F8E-3EAF-8FA7A5F39AB1}"/>
              </a:ext>
            </a:extLst>
          </p:cNvPr>
          <p:cNvSpPr>
            <a:spLocks noGrp="1"/>
          </p:cNvSpPr>
          <p:nvPr>
            <p:ph type="body" sz="quarter" idx="17"/>
          </p:nvPr>
        </p:nvSpPr>
        <p:spPr>
          <a:xfrm>
            <a:off x="5198609" y="2156272"/>
            <a:ext cx="6782376" cy="4584497"/>
          </a:xfrm>
        </p:spPr>
        <p:txBody>
          <a:bodyPr>
            <a:noAutofit/>
          </a:bodyPr>
          <a:lstStyle/>
          <a:p>
            <a:r>
              <a:rPr lang="en-US" dirty="0"/>
              <a:t>Hebrews 2:1-4</a:t>
            </a:r>
          </a:p>
          <a:p>
            <a:r>
              <a:rPr lang="x-none" dirty="0"/>
              <a:t>Therefore we must give the more earnest heed to the things we have heard, lest we drift away. For if the word spoken through angels proved steadfast, and every transgression and disobedience received a just reward, how shall we escape if we neglect so great a salvation, which at the first began to be spoken by the Lord, and was confirmed to us by those who heard </a:t>
            </a:r>
            <a:r>
              <a:rPr lang="x-none" i="1" dirty="0"/>
              <a:t>Him, God also bearing witness both with signs and wonders, with various miracles, and gifts of the Holy Spirit, according to His own will?  </a:t>
            </a:r>
            <a:br>
              <a:rPr lang="x-none" dirty="0"/>
            </a:br>
            <a:endParaRPr lang="en-US" dirty="0"/>
          </a:p>
        </p:txBody>
      </p:sp>
    </p:spTree>
    <p:extLst>
      <p:ext uri="{BB962C8B-B14F-4D97-AF65-F5344CB8AC3E}">
        <p14:creationId xmlns:p14="http://schemas.microsoft.com/office/powerpoint/2010/main" val="11556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43DF-1FE9-01BE-435F-1729F4AB3DE4}"/>
              </a:ext>
            </a:extLst>
          </p:cNvPr>
          <p:cNvSpPr>
            <a:spLocks noGrp="1"/>
          </p:cNvSpPr>
          <p:nvPr>
            <p:ph type="title"/>
          </p:nvPr>
        </p:nvSpPr>
        <p:spPr>
          <a:xfrm>
            <a:off x="786179" y="252995"/>
            <a:ext cx="10143662" cy="733952"/>
          </a:xfrm>
        </p:spPr>
        <p:txBody>
          <a:bodyPr/>
          <a:lstStyle/>
          <a:p>
            <a:r>
              <a:rPr lang="en-US" dirty="0"/>
              <a:t>Why did god choose Mary?</a:t>
            </a:r>
          </a:p>
        </p:txBody>
      </p:sp>
      <p:pic>
        <p:nvPicPr>
          <p:cNvPr id="6" name="Picture Placeholder 5" descr="Mountains at sunset">
            <a:extLst>
              <a:ext uri="{FF2B5EF4-FFF2-40B4-BE49-F238E27FC236}">
                <a16:creationId xmlns:a16="http://schemas.microsoft.com/office/drawing/2014/main" id="{B520C53E-8329-74AB-5229-BCDE630B2E13}"/>
              </a:ext>
            </a:extLst>
          </p:cNvPr>
          <p:cNvPicPr>
            <a:picLocks noGrp="1" noChangeAspect="1"/>
          </p:cNvPicPr>
          <p:nvPr>
            <p:ph type="pic" sz="quarter" idx="14"/>
          </p:nvPr>
        </p:nvPicPr>
        <p:blipFill rotWithShape="1">
          <a:blip r:embed="rId3"/>
          <a:srcRect t="21" b="21"/>
          <a:stretch/>
        </p:blipFill>
        <p:spPr/>
      </p:pic>
      <p:sp>
        <p:nvSpPr>
          <p:cNvPr id="4" name="Text Placeholder 3">
            <a:extLst>
              <a:ext uri="{FF2B5EF4-FFF2-40B4-BE49-F238E27FC236}">
                <a16:creationId xmlns:a16="http://schemas.microsoft.com/office/drawing/2014/main" id="{BFAF7377-87AF-3A8C-539C-8A9651F5DA33}"/>
              </a:ext>
            </a:extLst>
          </p:cNvPr>
          <p:cNvSpPr>
            <a:spLocks noGrp="1"/>
          </p:cNvSpPr>
          <p:nvPr>
            <p:ph type="body" sz="quarter" idx="17"/>
          </p:nvPr>
        </p:nvSpPr>
        <p:spPr>
          <a:xfrm>
            <a:off x="1640231" y="1951505"/>
            <a:ext cx="10143661" cy="4525496"/>
          </a:xfrm>
        </p:spPr>
        <p:txBody>
          <a:bodyPr>
            <a:normAutofit/>
          </a:bodyPr>
          <a:lstStyle/>
          <a:p>
            <a:r>
              <a:rPr lang="en-US" dirty="0"/>
              <a:t>MARY USED HER MIND (LUKE 1:29)</a:t>
            </a:r>
          </a:p>
          <a:p>
            <a:r>
              <a:rPr lang="en-US" dirty="0"/>
              <a:t>	MARY WAS A GODLY WOMAN (LUKE 1:30)</a:t>
            </a:r>
          </a:p>
          <a:p>
            <a:r>
              <a:rPr lang="en-US" dirty="0"/>
              <a:t>MARY BELIEVED IN GOD &amp; HIS POWER (LUKE 1:31-34)</a:t>
            </a:r>
          </a:p>
          <a:p>
            <a:r>
              <a:rPr lang="en-US" dirty="0"/>
              <a:t>MARY HAD A HUMBLE SPIRIT (LUKE 1:38(a))</a:t>
            </a:r>
          </a:p>
          <a:p>
            <a:r>
              <a:rPr lang="en-US" dirty="0"/>
              <a:t>MARY WAS SUBMISSIVE TO GOD’S WILL (LUKE 1:38(b))</a:t>
            </a:r>
          </a:p>
          <a:p>
            <a:r>
              <a:rPr lang="en-US" dirty="0"/>
              <a:t>MARY KNEW SCRIPTURE (LUKE 1:46-55)</a:t>
            </a:r>
          </a:p>
          <a:p>
            <a:r>
              <a:rPr lang="en-US" dirty="0"/>
              <a:t>MARY WAS BRAVE &amp; COURAGEOUS (LUKE 2:28-35)</a:t>
            </a:r>
          </a:p>
          <a:p>
            <a:r>
              <a:rPr lang="en-US" dirty="0"/>
              <a:t>MARY WAS WILLING TO ACCEPT RESPONSIBILITY (LUKE 2:41-51)</a:t>
            </a:r>
          </a:p>
          <a:p>
            <a:r>
              <a:rPr lang="en-US" dirty="0"/>
              <a:t>MARY WAS FAITHFUL TO HER TASK (JOHN 19:25-27)</a:t>
            </a:r>
          </a:p>
          <a:p>
            <a:endParaRPr lang="en-US" dirty="0"/>
          </a:p>
        </p:txBody>
      </p:sp>
    </p:spTree>
    <p:extLst>
      <p:ext uri="{BB962C8B-B14F-4D97-AF65-F5344CB8AC3E}">
        <p14:creationId xmlns:p14="http://schemas.microsoft.com/office/powerpoint/2010/main" val="399061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randombar(horizont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randombar(horizontal)">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randombar(horizontal)">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5A271-8875-6BCE-0A4A-542683BB3917}"/>
              </a:ext>
            </a:extLst>
          </p:cNvPr>
          <p:cNvSpPr>
            <a:spLocks noGrp="1"/>
          </p:cNvSpPr>
          <p:nvPr>
            <p:ph type="ctrTitle"/>
          </p:nvPr>
        </p:nvSpPr>
        <p:spPr>
          <a:xfrm>
            <a:off x="1362220" y="632335"/>
            <a:ext cx="8311102" cy="3080335"/>
          </a:xfrm>
        </p:spPr>
        <p:txBody>
          <a:bodyPr/>
          <a:lstStyle/>
          <a:p>
            <a:r>
              <a:rPr lang="en-US" sz="3200" dirty="0"/>
              <a:t>JESUS’ FIRST MIRACLE</a:t>
            </a:r>
            <a:br>
              <a:rPr lang="en-US" sz="3200" dirty="0"/>
            </a:br>
            <a:r>
              <a:rPr lang="en-US" sz="3200" dirty="0"/>
              <a:t>THE WEDDING FEAST AT CANA</a:t>
            </a:r>
            <a:br>
              <a:rPr lang="en-US" sz="3200" dirty="0"/>
            </a:br>
            <a:endParaRPr lang="en-US" sz="3200" dirty="0"/>
          </a:p>
        </p:txBody>
      </p:sp>
      <p:pic>
        <p:nvPicPr>
          <p:cNvPr id="7" name="Picture Placeholder 8" descr="Mountains at sunset">
            <a:extLst>
              <a:ext uri="{FF2B5EF4-FFF2-40B4-BE49-F238E27FC236}">
                <a16:creationId xmlns:a16="http://schemas.microsoft.com/office/drawing/2014/main" id="{DABEABE1-2983-8759-E3F7-CCC6330C6BA1}"/>
              </a:ext>
            </a:extLst>
          </p:cNvPr>
          <p:cNvPicPr>
            <a:picLocks noGrp="1" noChangeAspect="1"/>
          </p:cNvPicPr>
          <p:nvPr>
            <p:ph type="pic" sz="quarter" idx="13"/>
          </p:nvPr>
        </p:nvPicPr>
        <p:blipFill rotWithShape="1">
          <a:blip r:embed="rId3"/>
          <a:srcRect l="23" r="23"/>
          <a:stretch/>
        </p:blipFill>
        <p:spPr>
          <a:xfrm>
            <a:off x="8197587" y="411831"/>
            <a:ext cx="3521337" cy="3521344"/>
          </a:xfrm>
        </p:spPr>
      </p:pic>
      <p:sp>
        <p:nvSpPr>
          <p:cNvPr id="3" name="Text Placeholder 3">
            <a:extLst>
              <a:ext uri="{FF2B5EF4-FFF2-40B4-BE49-F238E27FC236}">
                <a16:creationId xmlns:a16="http://schemas.microsoft.com/office/drawing/2014/main" id="{72ECCE82-1B6F-CED0-6E32-B10163DF6172}"/>
              </a:ext>
            </a:extLst>
          </p:cNvPr>
          <p:cNvSpPr txBox="1">
            <a:spLocks/>
          </p:cNvSpPr>
          <p:nvPr/>
        </p:nvSpPr>
        <p:spPr>
          <a:xfrm>
            <a:off x="1595554" y="2826302"/>
            <a:ext cx="10143661" cy="48650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Jesus manifested His glory</a:t>
            </a:r>
            <a:br>
              <a:rPr lang="en-US" dirty="0">
                <a:solidFill>
                  <a:schemeClr val="bg1"/>
                </a:solidFill>
              </a:rPr>
            </a:br>
            <a:endParaRPr lang="en-US" dirty="0">
              <a:solidFill>
                <a:schemeClr val="bg1"/>
              </a:solidFill>
            </a:endParaRPr>
          </a:p>
          <a:p>
            <a:r>
              <a:rPr lang="en-US" dirty="0">
                <a:solidFill>
                  <a:schemeClr val="bg1"/>
                </a:solidFill>
              </a:rPr>
              <a:t>Jesus disciples believed in Him</a:t>
            </a:r>
          </a:p>
          <a:p>
            <a:endParaRPr lang="en-US" dirty="0">
              <a:solidFill>
                <a:schemeClr val="bg1"/>
              </a:solidFill>
            </a:endParaRPr>
          </a:p>
          <a:p>
            <a:r>
              <a:rPr lang="en-US" dirty="0">
                <a:solidFill>
                  <a:schemeClr val="bg1"/>
                </a:solidFill>
              </a:rPr>
              <a:t>In the beginning was the WORD, and the WORD was with God, and the WORD was God, He was in the beginning with God – John 1:1-2</a:t>
            </a:r>
          </a:p>
        </p:txBody>
      </p:sp>
    </p:spTree>
    <p:extLst>
      <p:ext uri="{BB962C8B-B14F-4D97-AF65-F5344CB8AC3E}">
        <p14:creationId xmlns:p14="http://schemas.microsoft.com/office/powerpoint/2010/main" val="194123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laxy presentation_Win32_SL_V16" id="{36B34AD0-AFC2-468E-8620-6CFD159B149F}" vid="{ACCF8893-1A0E-437D-A612-1659D305EA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52D646E0-DCC8-4209-B539-AA58186B68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BD9919-8F5A-4B99-83E1-E90FE1DCF2E1}">
  <ds:schemaRefs>
    <ds:schemaRef ds:uri="http://schemas.microsoft.com/sharepoint/v3/contenttype/forms"/>
  </ds:schemaRefs>
</ds:datastoreItem>
</file>

<file path=customXml/itemProps3.xml><?xml version="1.0" encoding="utf-8"?>
<ds:datastoreItem xmlns:ds="http://schemas.openxmlformats.org/officeDocument/2006/customXml" ds:itemID="{80E87F72-70BF-43BC-A0D4-53665DC1267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{E9AD8066-BA5B-4717-9508-B54BD80B76EC}tf89338750_win32</Template>
  <TotalTime>524</TotalTime>
  <Words>530</Words>
  <Application>Microsoft Office PowerPoint</Application>
  <PresentationFormat>Widescreen</PresentationFormat>
  <Paragraphs>55</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Univers</vt:lpstr>
      <vt:lpstr>GradientVTI</vt:lpstr>
      <vt:lpstr>Miracles of jesus  Lessons from select miracles of Jesus and a study of what miracles are (and are not)</vt:lpstr>
      <vt:lpstr>what miracles are not</vt:lpstr>
      <vt:lpstr>what miracles are</vt:lpstr>
      <vt:lpstr>Words to look for in scripture </vt:lpstr>
      <vt:lpstr>Words to look for in scripture </vt:lpstr>
      <vt:lpstr>miracles confirm the words being spoken and the authority of the speaker(S)</vt:lpstr>
      <vt:lpstr>miracles confirm the words being spoken and the authority of the speaker(S)</vt:lpstr>
      <vt:lpstr>Why did god choose Mary?</vt:lpstr>
      <vt:lpstr>JESUS’ FIRST MIRACLE THE WEDDING FEAST AT CANA </vt:lpstr>
      <vt:lpstr>Next miracle catching fish Luke 5:1-11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Richard Watson</dc:creator>
  <cp:lastModifiedBy>Cindy Nelson</cp:lastModifiedBy>
  <cp:revision>3</cp:revision>
  <dcterms:created xsi:type="dcterms:W3CDTF">2024-10-15T19:17:00Z</dcterms:created>
  <dcterms:modified xsi:type="dcterms:W3CDTF">2024-10-21T16:16:25Z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