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5247-525F-0B02-16D4-5E94C1F4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E2064-AC1C-C92C-8621-EECDC8EB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8810-33FE-5DB2-A5D5-023F317C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B0142-65AF-BD11-4B8C-F902D81F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1138-9B70-3448-506B-EF2D7B26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C3D3-DF1F-EC5F-3110-187D3096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0838C-CCAE-4396-2526-F549CBE73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92B4D-2714-105B-E827-3B58E05A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5B87C-3C5A-383B-696F-D91AB998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F310-D4A2-03F4-3C54-94606C48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BF511-CCA0-EA02-BE64-14CA63F43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416FD-2A8A-778D-EB5E-F922BA379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AF851-7E1B-A790-2B87-0A1E9F06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901B-320B-2DC2-FBC6-A28612B0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8885-92EC-C39A-0FE4-FD253B07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BEE5ED16-4497-C98D-CA1A-95CDBD50F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0ACF-56E9-BEBC-72CC-26D95C9F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96" y="2299317"/>
            <a:ext cx="11785847" cy="455868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81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66BB-4CEA-A5C2-59E0-A55349E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80CF-9FE8-7843-9AD9-248DD9E7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9ED79-D7F3-F447-0BF1-DF809711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68362-1A65-920E-5DBD-8FE93D76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9DB40-B2BD-C906-772D-3D2B57DB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4A63-E471-0693-5D53-3B2421F9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B1BA-26FB-547F-869A-7C293348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551FE-25BC-7F3B-DB12-BB80F45B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F820-3C7F-4DEE-F81E-AFCF3829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A6F97-74A8-FA72-9E5B-80EC3837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DA8AB-5CDA-4479-4B8E-E34A8275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20FA-C91B-65F8-0073-0A68B579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B38F-42D0-8CE5-7312-666CF2F71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7F6BE-FBF3-92ED-E828-4BA8ADF0F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7AAFF-B208-89CB-A364-8A7463C7F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EBAC-0BE3-6494-38AF-C56F3BDA3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C1D45-6F0F-6B09-E587-78A02FCE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AF3C19-6C91-50A1-8051-6BF10004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DD3B0-C608-4018-9AA9-F31D8AB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1232-5888-B3D2-F7E7-23747835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F97F0-CD85-DFCD-7F12-A3FBA702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49D3-2E9F-C6E6-07F9-473BDB1F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C81E5-2832-9837-EACC-285DE2F9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A7973-D3EE-0564-D457-71F950D3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C4C65-23B8-0E95-0068-7D8EA726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3BB5-1286-4772-E794-FBE16114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D6FC-C3D8-6B86-8298-148BD9C0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6DE5F-AE99-AA23-327A-F38F6848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4CC10-DD73-40D7-6C85-0688C958E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63602-4D49-2881-61A5-8AAF2EBA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D24CE-0C22-CCF2-7EA1-07372F6C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8F395-A17F-A5BB-ACD7-0939726D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0707-E4BB-0485-3CD7-3F952451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3ECFC5-D0D1-4DDA-DCD7-7E8D11F9C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FC33E-18E3-CB73-9778-DBE58D4C1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4A718-CB32-D581-60E3-9A409B42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656E0-1EED-E879-1180-79A94737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A1124-252E-86A9-4A69-67F028C6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99A56-0019-A6DF-55D8-FC23D658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50346-FA89-8E0F-992F-06D589ED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7688A-15CB-0AB9-0DAF-C747D3759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4839-3598-4EAD-B8C6-8C9224FB946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3B5F-AC7B-43BB-F35B-5F0B8F856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01FF-B10D-FB5C-A75B-4726F18A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E52E-3275-49B1-96ED-226D16748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1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441B-1771-AF28-670A-19DB6E8E3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B3222-12EC-3915-E674-CE8BD8FDD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4C3D6-AB2A-10DE-56FE-C51E52817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3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37" y="0"/>
            <a:ext cx="931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750" y="-17172"/>
            <a:ext cx="9311243" cy="68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2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6022" y="1"/>
            <a:ext cx="9317227" cy="68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2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950" y="25936"/>
            <a:ext cx="9217088" cy="68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945" y="0"/>
            <a:ext cx="92401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87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026" y="0"/>
            <a:ext cx="9493624" cy="68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188" y="0"/>
            <a:ext cx="9493624" cy="68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1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381" y="0"/>
            <a:ext cx="9369238" cy="68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21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809" y="0"/>
            <a:ext cx="9202382" cy="68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786" y="0"/>
            <a:ext cx="9168428" cy="68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925" y="4432"/>
            <a:ext cx="9534525" cy="68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3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268" y="0"/>
            <a:ext cx="9338982" cy="68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8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927" y="0"/>
            <a:ext cx="9148146" cy="68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1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337" y="0"/>
            <a:ext cx="9273988" cy="68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2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5A97C-6458-C8CD-4320-25919740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Where God Sends </a:t>
            </a:r>
          </a:p>
          <a:p>
            <a:pPr lvl="1"/>
            <a:r>
              <a:rPr lang="en-US" dirty="0"/>
              <a:t>Philip went to Samaria (cf. John 4:9)</a:t>
            </a:r>
          </a:p>
          <a:p>
            <a:pPr lvl="1"/>
            <a:r>
              <a:rPr lang="en-US" dirty="0"/>
              <a:t>Philip faced a challenger (cf. 2 Cor. 4:7)</a:t>
            </a:r>
          </a:p>
          <a:p>
            <a:pPr lvl="1"/>
            <a:r>
              <a:rPr lang="en-US" dirty="0"/>
              <a:t>Philip saw the value of a single soul (cf. John 1:41)</a:t>
            </a:r>
          </a:p>
          <a:p>
            <a:pPr lvl="1"/>
            <a:r>
              <a:rPr lang="en-US" dirty="0"/>
              <a:t>Philip continued to preach “in all the cities” (8:40)</a:t>
            </a:r>
          </a:p>
          <a:p>
            <a:pPr lvl="1"/>
            <a:r>
              <a:rPr lang="en-US" dirty="0"/>
              <a:t>We need to understand the need of “every” person (Mark 16:15)</a:t>
            </a:r>
          </a:p>
        </p:txBody>
      </p:sp>
    </p:spTree>
    <p:extLst>
      <p:ext uri="{BB962C8B-B14F-4D97-AF65-F5344CB8AC3E}">
        <p14:creationId xmlns:p14="http://schemas.microsoft.com/office/powerpoint/2010/main" val="292853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5A97C-6458-C8CD-4320-25919740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 What God Says</a:t>
            </a:r>
          </a:p>
          <a:p>
            <a:pPr lvl="1"/>
            <a:r>
              <a:rPr lang="en-US" dirty="0"/>
              <a:t>Greek word used most often in Acts 8 for “preach” is “</a:t>
            </a:r>
            <a:r>
              <a:rPr lang="en-US" dirty="0" err="1"/>
              <a:t>euangelizo</a:t>
            </a:r>
            <a:r>
              <a:rPr lang="en-US" dirty="0"/>
              <a:t>” = “speak good news”</a:t>
            </a:r>
          </a:p>
          <a:p>
            <a:pPr lvl="1"/>
            <a:r>
              <a:rPr lang="en-US" dirty="0"/>
              <a:t>Philip preached the good news about:</a:t>
            </a:r>
          </a:p>
          <a:p>
            <a:pPr marL="914400" lvl="2"/>
            <a:r>
              <a:rPr lang="en-US" sz="2400" dirty="0"/>
              <a:t>“the word” (8:4)</a:t>
            </a:r>
          </a:p>
          <a:p>
            <a:pPr marL="914400" lvl="2"/>
            <a:r>
              <a:rPr lang="en-US" sz="2400" dirty="0"/>
              <a:t>“the name of Jesus Christ” (8:12)</a:t>
            </a:r>
          </a:p>
          <a:p>
            <a:pPr marL="914400" lvl="2"/>
            <a:r>
              <a:rPr lang="en-US" sz="2400" dirty="0"/>
              <a:t>“the kingdom of God” (8:12)</a:t>
            </a:r>
          </a:p>
          <a:p>
            <a:pPr marL="914400" lvl="2"/>
            <a:r>
              <a:rPr lang="en-US" sz="2400" dirty="0"/>
              <a:t>“Jesus” (8:35)</a:t>
            </a:r>
          </a:p>
          <a:p>
            <a:pPr lvl="1"/>
            <a:r>
              <a:rPr lang="en-US" dirty="0"/>
              <a:t>We must “speak” only the “oracles of God” (1 Pet. 4:11)</a:t>
            </a:r>
          </a:p>
          <a:p>
            <a:pPr lvl="1"/>
            <a:r>
              <a:rPr lang="en-US" dirty="0"/>
              <a:t>We must “not be ashamed” (Rom. 1:16)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32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5A97C-6458-C8CD-4320-25919740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Attitude God Wants</a:t>
            </a:r>
          </a:p>
          <a:p>
            <a:pPr lvl="1"/>
            <a:r>
              <a:rPr lang="en-US" dirty="0"/>
              <a:t>Philip was brave (8:1-5)</a:t>
            </a:r>
          </a:p>
          <a:p>
            <a:pPr lvl="1"/>
            <a:r>
              <a:rPr lang="en-US" dirty="0"/>
              <a:t>Philip was humble (8:14-25)</a:t>
            </a:r>
          </a:p>
          <a:p>
            <a:pPr lvl="1"/>
            <a:r>
              <a:rPr lang="en-US" dirty="0"/>
              <a:t>Philip was eager (8:26)</a:t>
            </a:r>
          </a:p>
          <a:p>
            <a:pPr lvl="1"/>
            <a:r>
              <a:rPr lang="en-US" dirty="0"/>
              <a:t>Philip was submissive</a:t>
            </a:r>
          </a:p>
        </p:txBody>
      </p:sp>
    </p:spTree>
    <p:extLst>
      <p:ext uri="{BB962C8B-B14F-4D97-AF65-F5344CB8AC3E}">
        <p14:creationId xmlns:p14="http://schemas.microsoft.com/office/powerpoint/2010/main" val="149339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5A97C-6458-C8CD-4320-25919740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 God’s Results</a:t>
            </a:r>
          </a:p>
          <a:p>
            <a:pPr lvl="1"/>
            <a:r>
              <a:rPr lang="en-US" dirty="0"/>
              <a:t>Truth is powerful in converting (cf. Rom. </a:t>
            </a:r>
            <a:r>
              <a:rPr lang="en-US"/>
              <a:t>1:16)</a:t>
            </a:r>
            <a:endParaRPr lang="en-US" dirty="0"/>
          </a:p>
          <a:p>
            <a:pPr lvl="1"/>
            <a:r>
              <a:rPr lang="en-US" dirty="0"/>
              <a:t>Truth does not show partiality (cf. Jas. 2:1-13)</a:t>
            </a:r>
          </a:p>
          <a:p>
            <a:pPr lvl="1"/>
            <a:r>
              <a:rPr lang="en-US" dirty="0"/>
              <a:t>Truth brings true joy (8:8, 39)</a:t>
            </a:r>
          </a:p>
        </p:txBody>
      </p:sp>
    </p:spTree>
    <p:extLst>
      <p:ext uri="{BB962C8B-B14F-4D97-AF65-F5344CB8AC3E}">
        <p14:creationId xmlns:p14="http://schemas.microsoft.com/office/powerpoint/2010/main" val="259289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"/>
          <a:stretch/>
        </p:blipFill>
        <p:spPr>
          <a:xfrm>
            <a:off x="1466850" y="-1947"/>
            <a:ext cx="9229725" cy="68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6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175" y="5067"/>
            <a:ext cx="9353550" cy="68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275" y="-32303"/>
            <a:ext cx="9271981" cy="68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950" y="-14288"/>
            <a:ext cx="9163050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2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837" y="0"/>
            <a:ext cx="9156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5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262" y="0"/>
            <a:ext cx="94854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5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A9D71A-CDCC-FF72-ACF1-E9290DA25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0E27-0B01-BC46-D812-22FD34B74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262" y="0"/>
            <a:ext cx="94854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225</Words>
  <Application>Microsoft Office PowerPoint</Application>
  <PresentationFormat>Widescreen</PresentationFormat>
  <Paragraphs>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tsproule@comcast.net</dc:creator>
  <cp:lastModifiedBy>David Sproule</cp:lastModifiedBy>
  <cp:revision>7</cp:revision>
  <cp:lastPrinted>2024-10-13T22:17:28Z</cp:lastPrinted>
  <dcterms:created xsi:type="dcterms:W3CDTF">2024-10-13T18:01:01Z</dcterms:created>
  <dcterms:modified xsi:type="dcterms:W3CDTF">2024-10-13T22:19:33Z</dcterms:modified>
</cp:coreProperties>
</file>