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E9D3-21FA-7E28-EB12-E5B6D861B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69FCB-C5A5-5019-DCDB-DDD663761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80F1-0125-A7CE-215F-13BE7B2C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AEDE5-6359-D9F2-A2CA-89F349C2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9D8F-2386-ABD6-A924-AF9DC598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map with a blue line and a red pin&#10;&#10;Description automatically generated">
            <a:extLst>
              <a:ext uri="{FF2B5EF4-FFF2-40B4-BE49-F238E27FC236}">
                <a16:creationId xmlns:a16="http://schemas.microsoft.com/office/drawing/2014/main" id="{22D56A87-76A6-1AD6-0C0E-EF8E4B240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27791-6DFB-8872-C9C8-CB680D88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D4C03-B42E-558B-577F-C00522B8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FF1D1-2236-2C36-6301-A05747A2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C4FE-1F00-056B-8990-3CF009FB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7F6D-F60D-295C-C0B4-B5DD4C07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2CB10-04F0-B6EF-D798-FB076928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69240-C41E-00B1-8BB1-E7AE5ED9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CF8-1B8D-BB9B-C410-0900DED8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0219-5E51-48E3-39FE-960D6601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8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01EF-8B28-8F1C-3619-87991582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C2877-C7A7-C8B4-EA0B-072299F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3B4D8-A3C3-2FD5-9BCB-7FAC08BD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1DF9-3189-F1FB-8DFB-B3E9C3B9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13A02-1FEB-57D9-E8EF-E42B2C6E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5086F-478C-59FC-B2ED-F4DE929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A851-B7E0-25C8-7D3B-23611909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D8017-3843-F09C-AC4A-4D31B1B17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E82F4-C4C4-A675-68D6-6D6DC404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78E8-5A05-73CC-B643-2249EA94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2C66E-B5C1-B0BB-B82E-D66AF0C4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59E34-4F0A-74FF-B11C-A6450600C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C0064-B63B-86A2-5332-CC1DCD71C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1883-CB02-2DE6-14BD-810C21DA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945BE-0A23-F89D-E685-9DAD8DD2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FDD4-72EC-2EF1-717A-A48E19F7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44636179-8435-FFB5-8F3C-91245E03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646F-1EC6-B4E0-9F3F-4DBB8030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2057400"/>
            <a:ext cx="11628783" cy="473102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sz="26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97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C0795E00-9ECB-6922-3018-47C05B791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646F-1EC6-B4E0-9F3F-4DBB8030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2057400"/>
            <a:ext cx="11628783" cy="473102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sz="26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7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EF62961F-351C-FC71-EC72-5FB5FF68B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646F-1EC6-B4E0-9F3F-4DBB8030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2057400"/>
            <a:ext cx="11628783" cy="473102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sz="26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02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27FB6D7E-1C5A-420E-4815-8C4230905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646F-1EC6-B4E0-9F3F-4DBB8030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2057400"/>
            <a:ext cx="11628783" cy="4731025"/>
          </a:xfrm>
        </p:spPr>
        <p:txBody>
          <a:bodyPr>
            <a:normAutofit/>
          </a:bodyPr>
          <a:lstStyle>
            <a:lvl1pPr marL="339725" indent="-33972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796925" indent="-339725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8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B7F7-8AC6-9D2C-C144-1266D093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7CD15-0D39-FA27-811C-2F778D57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4C77C-1F77-AB4A-3108-912279A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5A57-07FC-7EED-CA85-AC5D70FC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8710-CE44-1436-EAF8-7E6475A2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F16C-1C61-DD7B-9AE8-91DB5021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9806-785C-FB30-4AC1-2C28241C6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0AA47-099D-649E-4C77-F8778A0B6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D09AD-97D2-DE1C-F56B-3E031B50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CF06D-79B2-433B-F824-4E78C43B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33D34-132B-9A64-02E7-3646280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FA4D-0759-4D1A-E7DE-69C6DE02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D78C1-7F15-BFA1-1E97-603AEC91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9B7C0-02C8-B557-C3C8-7E567B359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06A7A-888D-E575-4FDA-4C10B8829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1F42F-317B-0C03-1242-ACBCBD92A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31721-C749-7923-82D3-FA02B305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CB718-E594-6296-63D6-7EF39AD8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9A40E-158D-7268-C7B1-1F84EA4A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474C-64EC-9AC7-44D3-B34313B8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CCB89-0837-5118-7DBB-F438207C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E6A7B-A2F5-F651-EFBB-4B02B733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9D3BD-5FB5-FEBF-BE0A-73C1553A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22474-6357-837D-7FD8-A4C7C5FD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424A8-7946-3CD4-D20A-72E439FB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974D1-BE90-F65A-5C3D-C6FEE650F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E116-9249-4293-B4CE-61DCB87F907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59B6C-096D-4B9D-C2CF-FD6414E7B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AF4B-5E20-AAEA-DBFD-4E6CEA04C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014A-41AF-4B96-8D1F-A55691E5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2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logo&#10;&#10;Description automatically generated">
            <a:extLst>
              <a:ext uri="{FF2B5EF4-FFF2-40B4-BE49-F238E27FC236}">
                <a16:creationId xmlns:a16="http://schemas.microsoft.com/office/drawing/2014/main" id="{8CB971D5-32D3-4491-3964-9DDFB6DD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map with a blue line and a red pin&#10;&#10;Description automatically generated">
            <a:extLst>
              <a:ext uri="{FF2B5EF4-FFF2-40B4-BE49-F238E27FC236}">
                <a16:creationId xmlns:a16="http://schemas.microsoft.com/office/drawing/2014/main" id="{A7D5E5B5-5B32-1E33-38C0-B19F9357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5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17798-EF00-B06C-18F1-F43B0564A664}"/>
              </a:ext>
            </a:extLst>
          </p:cNvPr>
          <p:cNvSpPr/>
          <p:nvPr/>
        </p:nvSpPr>
        <p:spPr>
          <a:xfrm>
            <a:off x="253313" y="1961804"/>
            <a:ext cx="11798644" cy="4796805"/>
          </a:xfrm>
          <a:prstGeom prst="roundRect">
            <a:avLst>
              <a:gd name="adj" fmla="val 679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044D6-56C2-01F9-BA0C-6A34A4BE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people “gathered together as one man” (3:1)</a:t>
            </a:r>
          </a:p>
          <a:p>
            <a:r>
              <a:rPr lang="en-US" dirty="0"/>
              <a:t>The people of the world get us off track (Prov. 12:26; Ex. 23:2; Isa. 9:13-16)</a:t>
            </a:r>
          </a:p>
          <a:p>
            <a:r>
              <a:rPr lang="en-US" dirty="0"/>
              <a:t>The people of God help to:</a:t>
            </a:r>
          </a:p>
          <a:p>
            <a:pPr lvl="1"/>
            <a:r>
              <a:rPr lang="en-US" dirty="0"/>
              <a:t>Refresh us (Rom. 15:32)</a:t>
            </a:r>
          </a:p>
          <a:p>
            <a:pPr lvl="1"/>
            <a:r>
              <a:rPr lang="en-US" dirty="0"/>
              <a:t>Encourage us (Acts 11:23; 16:40)</a:t>
            </a:r>
          </a:p>
          <a:p>
            <a:pPr lvl="1"/>
            <a:r>
              <a:rPr lang="en-US" dirty="0"/>
              <a:t>Refocus us (Deut. 4:9; 8:11-20)</a:t>
            </a:r>
          </a:p>
          <a:p>
            <a:pPr lvl="1"/>
            <a:r>
              <a:rPr lang="en-US" dirty="0"/>
              <a:t>Admonish us (Acts 8:21-22; 1 Thess. 5:14)</a:t>
            </a:r>
          </a:p>
          <a:p>
            <a:r>
              <a:rPr lang="en-US" dirty="0"/>
              <a:t>The Lord designed His church to help keep us centered </a:t>
            </a:r>
          </a:p>
          <a:p>
            <a:pPr lvl="1"/>
            <a:r>
              <a:rPr lang="en-US" dirty="0"/>
              <a:t>But we have to gather, invite, fellowship, participate, interact and love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17798-EF00-B06C-18F1-F43B0564A664}"/>
              </a:ext>
            </a:extLst>
          </p:cNvPr>
          <p:cNvSpPr/>
          <p:nvPr/>
        </p:nvSpPr>
        <p:spPr>
          <a:xfrm>
            <a:off x="253313" y="1961804"/>
            <a:ext cx="11798644" cy="4796805"/>
          </a:xfrm>
          <a:prstGeom prst="roundRect">
            <a:avLst>
              <a:gd name="adj" fmla="val 679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044D6-56C2-01F9-BA0C-6A34A4BE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people turned to “as it is written in the Law of Moses” (3:2)</a:t>
            </a:r>
          </a:p>
          <a:p>
            <a:r>
              <a:rPr lang="en-US" dirty="0"/>
              <a:t>The words of the world get us off track (Matt. 15:14; 2 Cor. 11:3-4)</a:t>
            </a:r>
          </a:p>
          <a:p>
            <a:r>
              <a:rPr lang="en-US" dirty="0"/>
              <a:t>The Word of God helps to:</a:t>
            </a:r>
          </a:p>
          <a:p>
            <a:pPr lvl="1"/>
            <a:r>
              <a:rPr lang="en-US" dirty="0"/>
              <a:t>Guide us along and redirect us to the right path (Psa. 119:102, 105)</a:t>
            </a:r>
          </a:p>
          <a:p>
            <a:pPr lvl="1"/>
            <a:r>
              <a:rPr lang="en-US" dirty="0"/>
              <a:t>Keep us from walking or loving the ways of evil (Psa. 119:101, 104)</a:t>
            </a:r>
          </a:p>
          <a:p>
            <a:pPr lvl="1"/>
            <a:r>
              <a:rPr lang="en-US" dirty="0"/>
              <a:t>Revive the proper spirit and desire within us (Psa. 119:103, 107)</a:t>
            </a:r>
          </a:p>
          <a:p>
            <a:r>
              <a:rPr lang="en-US" dirty="0"/>
              <a:t>The Lord designed His Word to help keep us centered</a:t>
            </a:r>
          </a:p>
          <a:p>
            <a:pPr lvl="1"/>
            <a:r>
              <a:rPr lang="en-US" dirty="0"/>
              <a:t>But we have to love it, read it, apply it, live it and tell it to others</a:t>
            </a:r>
          </a:p>
        </p:txBody>
      </p:sp>
    </p:spTree>
    <p:extLst>
      <p:ext uri="{BB962C8B-B14F-4D97-AF65-F5344CB8AC3E}">
        <p14:creationId xmlns:p14="http://schemas.microsoft.com/office/powerpoint/2010/main" val="7066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17798-EF00-B06C-18F1-F43B0564A664}"/>
              </a:ext>
            </a:extLst>
          </p:cNvPr>
          <p:cNvSpPr/>
          <p:nvPr/>
        </p:nvSpPr>
        <p:spPr>
          <a:xfrm>
            <a:off x="253313" y="1961804"/>
            <a:ext cx="11798644" cy="4796805"/>
          </a:xfrm>
          <a:prstGeom prst="roundRect">
            <a:avLst>
              <a:gd name="adj" fmla="val 679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044D6-56C2-01F9-BA0C-6A34A4BE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2057400"/>
            <a:ext cx="11798644" cy="4731025"/>
          </a:xfrm>
        </p:spPr>
        <p:txBody>
          <a:bodyPr>
            <a:normAutofit/>
          </a:bodyPr>
          <a:lstStyle/>
          <a:p>
            <a:r>
              <a:rPr lang="en-US" dirty="0"/>
              <a:t>God’s people prepared for and sacrificed in worship to God (3:3)</a:t>
            </a:r>
          </a:p>
          <a:p>
            <a:r>
              <a:rPr lang="en-US" dirty="0"/>
              <a:t>The ways of the world get us off track (Mark 4:19; 1 John 2:15-17)</a:t>
            </a:r>
          </a:p>
          <a:p>
            <a:r>
              <a:rPr lang="en-US" dirty="0"/>
              <a:t>The worship of God helps to:</a:t>
            </a:r>
          </a:p>
          <a:p>
            <a:pPr lvl="1"/>
            <a:r>
              <a:rPr lang="en-US" dirty="0"/>
              <a:t>Remind us how worthy our God is of all praise (2 Sam. 22:1-4; Psa. 18:1-3)</a:t>
            </a:r>
          </a:p>
          <a:p>
            <a:pPr lvl="1"/>
            <a:r>
              <a:rPr lang="en-US" dirty="0"/>
              <a:t>Refocus us on Jesus – His love, His sacrifice, His will (1 Cor. 11:17-34)</a:t>
            </a:r>
          </a:p>
          <a:p>
            <a:pPr lvl="1"/>
            <a:r>
              <a:rPr lang="en-US" dirty="0"/>
              <a:t>Keep our hearts focused upward instead of inward (2 Sam. 12:20; Job 1:20-21)</a:t>
            </a:r>
          </a:p>
          <a:p>
            <a:pPr lvl="1"/>
            <a:r>
              <a:rPr lang="en-US" dirty="0"/>
              <a:t>Maintain our spiritual resolve in the midst of struggles (Psa. 42:1-5)</a:t>
            </a:r>
          </a:p>
          <a:p>
            <a:pPr lvl="1"/>
            <a:r>
              <a:rPr lang="en-US" dirty="0"/>
              <a:t>Build each other up in our walk to heaven together (1 Cor. 14:26; Heb. 10:24-25)</a:t>
            </a:r>
          </a:p>
          <a:p>
            <a:r>
              <a:rPr lang="en-US" dirty="0"/>
              <a:t>The Lord designed His worship to help keep us centered</a:t>
            </a:r>
          </a:p>
          <a:p>
            <a:pPr lvl="1"/>
            <a:r>
              <a:rPr lang="en-US" dirty="0"/>
              <a:t>But we have to long for it, be there for it, engage in it and encourage others </a:t>
            </a:r>
          </a:p>
        </p:txBody>
      </p:sp>
    </p:spTree>
    <p:extLst>
      <p:ext uri="{BB962C8B-B14F-4D97-AF65-F5344CB8AC3E}">
        <p14:creationId xmlns:p14="http://schemas.microsoft.com/office/powerpoint/2010/main" val="4097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17798-EF00-B06C-18F1-F43B0564A664}"/>
              </a:ext>
            </a:extLst>
          </p:cNvPr>
          <p:cNvSpPr/>
          <p:nvPr/>
        </p:nvSpPr>
        <p:spPr>
          <a:xfrm>
            <a:off x="253313" y="1961804"/>
            <a:ext cx="11798644" cy="4796805"/>
          </a:xfrm>
          <a:prstGeom prst="roundRect">
            <a:avLst>
              <a:gd name="adj" fmla="val 6790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044D6-56C2-01F9-BA0C-6A34A4BE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Mark 16:16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Matthew 28:19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Keep walking in the light with Christ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5000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457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2024-10-13T00:48:06Z</dcterms:created>
  <dcterms:modified xsi:type="dcterms:W3CDTF">2024-10-13T12:35:43Z</dcterms:modified>
</cp:coreProperties>
</file>