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175" r:id="rId2"/>
    <p:sldId id="1872" r:id="rId3"/>
    <p:sldId id="2148" r:id="rId4"/>
    <p:sldId id="2150" r:id="rId5"/>
    <p:sldId id="2151" r:id="rId6"/>
    <p:sldId id="2158" r:id="rId7"/>
    <p:sldId id="2159" r:id="rId8"/>
    <p:sldId id="2160" r:id="rId9"/>
    <p:sldId id="2165" r:id="rId10"/>
    <p:sldId id="2167" r:id="rId11"/>
    <p:sldId id="2149" r:id="rId12"/>
    <p:sldId id="2168" r:id="rId13"/>
    <p:sldId id="2169" r:id="rId14"/>
    <p:sldId id="2170" r:id="rId15"/>
    <p:sldId id="2171" r:id="rId16"/>
    <p:sldId id="2172" r:id="rId17"/>
    <p:sldId id="2173" r:id="rId18"/>
    <p:sldId id="2174" r:id="rId19"/>
    <p:sldId id="2017" r:id="rId20"/>
  </p:sldIdLst>
  <p:sldSz cx="12192000" cy="6858000"/>
  <p:notesSz cx="7102475" cy="93884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80" autoAdjust="0"/>
    <p:restoredTop sz="86410" autoAdjust="0"/>
  </p:normalViewPr>
  <p:slideViewPr>
    <p:cSldViewPr snapToGrid="0">
      <p:cViewPr varScale="1">
        <p:scale>
          <a:sx n="55" d="100"/>
          <a:sy n="55" d="100"/>
        </p:scale>
        <p:origin x="90" y="1236"/>
      </p:cViewPr>
      <p:guideLst>
        <p:guide orient="horz" pos="2184"/>
        <p:guide pos="38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13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1791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D84EE81B-3BF3-3179-2EE0-16D4302D9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B512E4B5-727A-49AB-0A69-932C1FFBCC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6C722638-D6FD-93F6-E571-A6056C31DB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8252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F6F08F95-8E3F-2F20-5729-53829E6D8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A22EA967-EC9D-FBC4-B19C-D50F07B064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22725E4B-6EB0-F152-7228-0BDAA4AF7C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1229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A0014C63-5B47-BA1D-B4AD-7EF321208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A0128818-461A-FEA0-E409-7FFCC99779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480EB943-8FBE-C15A-588C-4BADBBE8A7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1086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61ADB797-5845-5A47-B7C8-EBC5229F6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6DC3C2A4-961A-462E-8AC5-0D87D86343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F81DCA0B-8100-FC21-9B4C-8CD5320352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6454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7BE5EE0A-760A-4F96-D93F-E09D908CB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A22C101F-9B29-7BB7-1478-3A1CD15845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5157A84F-F39C-990E-20C1-C507F23FAA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205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2E73029A-9A5E-2224-CF46-A29AD9496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4039ED7F-05B9-6093-6141-B108FBDB02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7CEDDEF2-2550-C2A8-F681-468F32D8ED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3873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0F31E1B5-3C5B-D46B-03A8-398C9FC73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C64A2AEE-EAB2-7BD3-C2B3-338148AD54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F5ECF6ED-71BD-287A-2D19-4063C42F9B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6934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A65745EA-8F38-D76F-E299-85EBD8D30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2462DB0E-1569-28AD-9F12-52D64F93D4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2EE85184-DCCF-0AF0-BA1A-976248325C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30591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4774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C36EDDC3-1029-BFDE-4731-08AB90CF6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21620FDB-13EE-BA77-C6C4-AFD3AAD50D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2B36CE03-2FCB-9644-3217-0B019F2514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73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D1097FC1-8A73-4C0F-E872-DB4A31E5D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11060170-FD82-9503-DACE-2DE53E3645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281E4D77-AF3B-4A36-AFE7-3B073A4732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9460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3E81C83B-BF05-ECCA-4066-6C90D1913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4C15069B-48EB-6137-AEB1-1E5A6AFC9D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2084C7D0-872E-CEC3-41B9-D1AA0CBECC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6822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329CFB99-35C5-1228-4D7C-BF9421F59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D0D73FD6-9C23-4EE7-892C-6B606B4A6A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7AC1777C-652A-6C8D-D229-0D348F01C9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9545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1427C568-2A56-0228-EFA9-D95B605AE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6EC59957-5768-FF2E-F0BF-B39843600F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A8B2C3F7-4AAF-E972-8B0F-F63403D87F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0356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30B6E0E8-5862-0FD0-396D-CE6E0777E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B2A841A2-9EA8-D4D7-5257-6EF6518578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56F11B0A-D93E-7A29-7910-BB8DABF4DD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7691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37E57513-13EE-3C16-E1BD-7753ED91D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FF553C30-EFF8-D05F-EAEF-298BAD7E8C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76F735C4-AE6F-E581-62C2-FDA3672AD9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8837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7E17C479-24E1-9D44-F943-D27AA5381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58141154-C5CF-62D8-841E-88CAA4F4D5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52619B68-2DAC-186D-CF44-FBDDAE5756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5559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6" y="0"/>
            <a:ext cx="1218895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65760" y="310896"/>
            <a:ext cx="11430000" cy="2798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Cambria"/>
              <a:buNone/>
              <a:defRPr sz="7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867525" y="6117336"/>
            <a:ext cx="5111115" cy="740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2979174" y="299702"/>
            <a:ext cx="8843614" cy="148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  <a:defRPr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540774" y="1780469"/>
            <a:ext cx="11282013" cy="469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b="1">
                <a:solidFill>
                  <a:schemeClr val="lt1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b="1"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1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5" name="Google Shape;5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2" name="Google Shape;6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7811C-5195-76C6-6AC1-779634DEC6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3A614-F521-34C0-6975-B3D758A54B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holding hands&#10;&#10;Description automatically generated">
            <a:extLst>
              <a:ext uri="{FF2B5EF4-FFF2-40B4-BE49-F238E27FC236}">
                <a16:creationId xmlns:a16="http://schemas.microsoft.com/office/drawing/2014/main" id="{53F49F7C-7A1A-D8AB-1F75-4FE1B3F7E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6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1FFB938D-6515-4878-4E58-941DA092D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4DD013-13D8-3234-767E-99D28E2A3668}"/>
              </a:ext>
            </a:extLst>
          </p:cNvPr>
          <p:cNvSpPr txBox="1"/>
          <p:nvPr/>
        </p:nvSpPr>
        <p:spPr>
          <a:xfrm>
            <a:off x="4127865" y="274319"/>
            <a:ext cx="7694054" cy="626325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R="0" algn="ctr" rtl="0"/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Ephesians 6:1-4</a:t>
            </a:r>
            <a:endParaRPr lang="en-US" sz="2600" b="1" strike="noStrike" baseline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algn="just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  Children, obey your parents in the Lord, for this is right. </a:t>
            </a:r>
          </a:p>
          <a:p>
            <a:pPr marR="0" algn="just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2  “</a:t>
            </a: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Honor your father and your mother,” which</a:t>
            </a:r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the first commandment with promise: </a:t>
            </a:r>
          </a:p>
          <a:p>
            <a:pPr marR="0" algn="just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3  “that it may be well with you and you may live long on the earth.” </a:t>
            </a:r>
          </a:p>
          <a:p>
            <a:pPr marR="0" algn="just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4  And you, fathers, do not provoke your children to wrath, but bring them </a:t>
            </a:r>
            <a:r>
              <a:rPr lang="en-US" sz="2600" b="1" strike="noStrike" baseline="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 in the training and admonition of the Lord.</a:t>
            </a:r>
          </a:p>
          <a:p>
            <a:pPr marR="0" rtl="0"/>
            <a:r>
              <a:rPr 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R="0" algn="ctr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(Colossians 4:20-21)</a:t>
            </a:r>
          </a:p>
          <a:p>
            <a:pPr marR="0" algn="just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20  Children, obey your parents in all things, for this is well pleasing to the Lord. </a:t>
            </a:r>
          </a:p>
          <a:p>
            <a:pPr marR="0" algn="just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21  Fathers, do not provoke your children, lest they become discouraged. </a:t>
            </a:r>
            <a:endParaRPr lang="en-US" sz="18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9056358F-7138-B5E0-4A52-FABD0B8F3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714" y="1611084"/>
            <a:ext cx="3805667" cy="472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</a:pPr>
            <a:r>
              <a:rPr lang="en-US" alt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Words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Obey (in all things)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This is right (well pleasing)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Honor father &amp; mother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First command…promise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Live long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Do not provoke to wrath- Like a drill instructor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Become discouraged)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In the training and admonition of the Lord</a:t>
            </a:r>
          </a:p>
        </p:txBody>
      </p:sp>
    </p:spTree>
    <p:extLst>
      <p:ext uri="{BB962C8B-B14F-4D97-AF65-F5344CB8AC3E}">
        <p14:creationId xmlns:p14="http://schemas.microsoft.com/office/powerpoint/2010/main" val="4040590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285BE5B5-1EDE-72D8-ED47-244693544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46F822-99BF-EFC2-704F-1620A377BBDB}"/>
              </a:ext>
            </a:extLst>
          </p:cNvPr>
          <p:cNvSpPr txBox="1"/>
          <p:nvPr/>
        </p:nvSpPr>
        <p:spPr>
          <a:xfrm>
            <a:off x="3085013" y="455302"/>
            <a:ext cx="8684621" cy="147732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R="0" algn="just" rtl="0"/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4 </a:t>
            </a:r>
            <a:r>
              <a:rPr lang="en-US" sz="30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you, fathers, do not provoke your children to wrath, but bring them up in the training and admonition of the Lord.   	       Eph. 6:4  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D196C625-F161-5501-C68A-AECFC3B7C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1" y="2258892"/>
            <a:ext cx="1033271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en-US" alt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Looking Closely At What It Says</a:t>
            </a:r>
          </a:p>
        </p:txBody>
      </p:sp>
    </p:spTree>
    <p:extLst>
      <p:ext uri="{BB962C8B-B14F-4D97-AF65-F5344CB8AC3E}">
        <p14:creationId xmlns:p14="http://schemas.microsoft.com/office/powerpoint/2010/main" val="1531542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20FADF99-382D-A3F7-5AA3-EE03F10BB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87A9368-3B33-CDE5-124C-0C7A0F846821}"/>
              </a:ext>
            </a:extLst>
          </p:cNvPr>
          <p:cNvSpPr txBox="1"/>
          <p:nvPr/>
        </p:nvSpPr>
        <p:spPr>
          <a:xfrm>
            <a:off x="3085013" y="455302"/>
            <a:ext cx="8684621" cy="147732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R="0" algn="just" rtl="0"/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4 </a:t>
            </a:r>
            <a:r>
              <a:rPr lang="en-US" sz="30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you, </a:t>
            </a:r>
            <a:r>
              <a:rPr lang="en-US" sz="3000" b="1" strike="noStrike" baseline="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fathers</a:t>
            </a:r>
            <a:r>
              <a:rPr lang="en-US" sz="30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do not provoke your children to wrath, but bring them up in the training and admonition of the Lord.   	       Eph. 6:4  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30F6160-04BD-FF54-165F-56B680FBF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1" y="2258892"/>
            <a:ext cx="10332718" cy="1202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en-US" alt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Looking Closely At What It Says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Responsibility give specifically to fathers, not mothers</a:t>
            </a:r>
          </a:p>
        </p:txBody>
      </p:sp>
    </p:spTree>
    <p:extLst>
      <p:ext uri="{BB962C8B-B14F-4D97-AF65-F5344CB8AC3E}">
        <p14:creationId xmlns:p14="http://schemas.microsoft.com/office/powerpoint/2010/main" val="4284211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4A4743F3-F4DC-0087-954A-2D2601297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1242C4-B1E3-7CEE-EC52-EC9F5FA7E613}"/>
              </a:ext>
            </a:extLst>
          </p:cNvPr>
          <p:cNvSpPr txBox="1"/>
          <p:nvPr/>
        </p:nvSpPr>
        <p:spPr>
          <a:xfrm>
            <a:off x="3085013" y="455302"/>
            <a:ext cx="8684621" cy="147732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R="0" algn="just" rtl="0"/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4 </a:t>
            </a:r>
            <a:r>
              <a:rPr lang="en-US" sz="30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you, fathers, do not provoke your children to wrath, but </a:t>
            </a:r>
            <a:r>
              <a:rPr lang="en-US" sz="3000" b="1" strike="noStrike" baseline="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bring them up </a:t>
            </a:r>
            <a:r>
              <a:rPr lang="en-US" sz="30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training and admonition of the Lord.   	       Eph. 6:4  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DA6E157-92CB-6E90-BEAC-8A4CE30A6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1" y="2258892"/>
            <a:ext cx="10332718" cy="169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en-US" alt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Looking Closely At What It Says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Responsibility give specifically to fathers, not mothers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Bring them up—Prov. 22:6</a:t>
            </a:r>
            <a:endParaRPr lang="en-US" altLang="en-US" sz="2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691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4B11CD0F-74D4-58BC-2C7D-983AECF88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0C88880-FD60-B506-F8F6-24D264FD049B}"/>
              </a:ext>
            </a:extLst>
          </p:cNvPr>
          <p:cNvSpPr txBox="1"/>
          <p:nvPr/>
        </p:nvSpPr>
        <p:spPr>
          <a:xfrm>
            <a:off x="3085013" y="455302"/>
            <a:ext cx="8684621" cy="147732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R="0" algn="just" rtl="0"/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4 </a:t>
            </a:r>
            <a:r>
              <a:rPr lang="en-US" sz="30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you, fathers, do not provoke your children to wrath, but bring them up </a:t>
            </a:r>
            <a:r>
              <a:rPr lang="en-US" sz="3000" b="1" strike="noStrike" baseline="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training </a:t>
            </a:r>
            <a:r>
              <a:rPr lang="en-US" sz="30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admonition of the Lord.   	       Eph. 6:4  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F7B87A70-90C1-0766-82E8-6A30454B6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1" y="2258892"/>
            <a:ext cx="10332718" cy="219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en-US" alt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Looking Closely At What It Says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Responsibility give specifically to fathers, not mothers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Bring them up—Prov. 22:6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Training—(Greek word indicates teachings) of the Lord</a:t>
            </a:r>
            <a:endParaRPr lang="en-US" altLang="en-US" sz="2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965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3D19F66C-7321-9FD5-E01A-929F00792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FAB1859-6332-3BC4-21BF-B6987C60FB4E}"/>
              </a:ext>
            </a:extLst>
          </p:cNvPr>
          <p:cNvSpPr txBox="1"/>
          <p:nvPr/>
        </p:nvSpPr>
        <p:spPr>
          <a:xfrm>
            <a:off x="3085013" y="455302"/>
            <a:ext cx="8684621" cy="147732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R="0" algn="just" rtl="0"/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4 </a:t>
            </a:r>
            <a:r>
              <a:rPr lang="en-US" sz="30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you, fathers, do not provoke your children to wrath, but bring them up in the training and admonition of the Lord.   	       Eph. 6:4  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62FAC6B7-6DE3-3148-D7F4-DFE38C1B6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1" y="2258892"/>
            <a:ext cx="10332718" cy="268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en-US" alt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Looking Closely At What It Says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Responsibility give specifically to fathers, not mothers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Bring them up—Prov. 22:6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Training—(Greek word indicates teachings) of the Lord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not say:  “…and the fear of the Lord”</a:t>
            </a:r>
            <a:endParaRPr lang="en-US" altLang="en-US" sz="2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21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E713FD79-F322-F4D2-5504-0322F0A02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E30AD71-2E93-018C-0B10-B0C81B7042AB}"/>
              </a:ext>
            </a:extLst>
          </p:cNvPr>
          <p:cNvSpPr txBox="1"/>
          <p:nvPr/>
        </p:nvSpPr>
        <p:spPr>
          <a:xfrm>
            <a:off x="3085013" y="455302"/>
            <a:ext cx="8684621" cy="147732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R="0" algn="just" rtl="0"/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4 </a:t>
            </a:r>
            <a:r>
              <a:rPr lang="en-US" sz="30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you, fathers, do not provoke your children to wrath, but bring them up in the training and admonition of the Lord.   	       Eph. 6:4  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4CFEFF7F-5517-5932-9287-C4CED5617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1" y="2258892"/>
            <a:ext cx="10332718" cy="318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en-US" alt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Looking Closely At What It Says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Responsibility give specifically to fathers, not mothers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Bring them up—Prov. 22:6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Training—(Greek word indicates teachings) of the Lord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Does not say:  “…and the fear of the Lord”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Does not say:  “…and the facts of the Lord”</a:t>
            </a:r>
            <a:endParaRPr lang="en-US" altLang="en-US" sz="2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844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26C5C648-B527-4356-9FAA-FD1BA446D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A4C201-01AF-43F4-8011-B43571A111F9}"/>
              </a:ext>
            </a:extLst>
          </p:cNvPr>
          <p:cNvSpPr txBox="1"/>
          <p:nvPr/>
        </p:nvSpPr>
        <p:spPr>
          <a:xfrm>
            <a:off x="3085013" y="455302"/>
            <a:ext cx="8684621" cy="147732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R="0" algn="just" rtl="0"/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4 </a:t>
            </a:r>
            <a:r>
              <a:rPr lang="en-US" sz="30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you, fathers, do not provoke your children to wrath, but bring them up in the training and admonition of the Lord.   	       Eph. 6:4  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295425A0-C667-7B95-2987-952C37F0D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1" y="2258892"/>
            <a:ext cx="10332718" cy="367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en-US" alt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Looking Closely At What It Says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Responsibility give specifically to fathers, not mothers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Bring them up—Prov. 22:6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Training—(Greek word indicates teachings) of the Lord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Does not say:  “…and the fear of the Lord”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Does not say:  “…and the facts of the Lord”</a:t>
            </a:r>
            <a:endParaRPr lang="en-US" altLang="en-US" sz="2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Does not say:  “…and the servitude of the Lord”</a:t>
            </a:r>
            <a:endParaRPr lang="en-US" altLang="en-US" sz="2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404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B095D6BD-F197-E743-25D1-6E613D69A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B7370B-AD8E-7651-CF5F-8A0CB5989056}"/>
              </a:ext>
            </a:extLst>
          </p:cNvPr>
          <p:cNvSpPr txBox="1"/>
          <p:nvPr/>
        </p:nvSpPr>
        <p:spPr>
          <a:xfrm>
            <a:off x="3085013" y="455302"/>
            <a:ext cx="8684621" cy="147732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R="0" algn="just" rtl="0"/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4 </a:t>
            </a:r>
            <a:r>
              <a:rPr lang="en-US" sz="30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you, fathers, do not provoke your children to wrath, but bring them up in the training and </a:t>
            </a:r>
            <a:r>
              <a:rPr lang="en-US" sz="3000" b="1" strike="noStrike" baseline="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admonition of the Lord</a:t>
            </a:r>
            <a:r>
              <a:rPr lang="en-US" sz="30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 	       Eph. 6:4  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EB8A7660-E0EC-0731-1136-ADD68F6A4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1" y="2258892"/>
            <a:ext cx="10332718" cy="417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en-US" alt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Looking Closely At What It Says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Responsibility give specifically to fathers, not mothers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Bring them up—Prov. 22:6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Training—(Greek word indicates teachings) of the Lord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Does not say:  “…and the fear of the Lord”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Does not say:  “…and the facts of the Lord”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Does not say:  “…and the servitude of the Lord”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Does say: “…in the admonition of the Lord”</a:t>
            </a:r>
            <a:endParaRPr lang="en-US" altLang="en-US" sz="2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410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2979174" y="299702"/>
            <a:ext cx="8843614" cy="148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</a:pPr>
            <a:r>
              <a:rPr lang="en-US" dirty="0">
                <a:solidFill>
                  <a:srgbClr val="FFFF00"/>
                </a:solidFill>
              </a:rPr>
              <a:t>Letting God Chasten You </a:t>
            </a:r>
            <a:endParaRPr dirty="0"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540775" y="1780469"/>
            <a:ext cx="11115314" cy="469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285750">
              <a:lnSpc>
                <a:spcPct val="150000"/>
              </a:lnSpc>
              <a:spcBef>
                <a:spcPts val="0"/>
              </a:spcBef>
              <a:buSzPts val="3000"/>
            </a:pPr>
            <a:r>
              <a:rPr lang="en-US" sz="3200" dirty="0">
                <a:solidFill>
                  <a:schemeClr val="lt1"/>
                </a:solidFill>
              </a:rPr>
              <a:t>  Believe							John 3:16</a:t>
            </a:r>
            <a:endParaRPr sz="3200" dirty="0"/>
          </a:p>
          <a:p>
            <a:pPr marL="742950" lvl="1" indent="-285750">
              <a:lnSpc>
                <a:spcPct val="150000"/>
              </a:lnSpc>
              <a:spcBef>
                <a:spcPts val="200"/>
              </a:spcBef>
              <a:buSzPts val="3000"/>
            </a:pPr>
            <a:r>
              <a:rPr lang="en-US" sz="3200" dirty="0">
                <a:solidFill>
                  <a:schemeClr val="lt1"/>
                </a:solidFill>
              </a:rPr>
              <a:t>  Repent 							Acts 17:30</a:t>
            </a:r>
            <a:endParaRPr sz="3200" dirty="0"/>
          </a:p>
          <a:p>
            <a:pPr marL="742950" lvl="1" indent="-285750">
              <a:lnSpc>
                <a:spcPct val="150000"/>
              </a:lnSpc>
              <a:spcBef>
                <a:spcPts val="200"/>
              </a:spcBef>
              <a:buSzPts val="3000"/>
            </a:pPr>
            <a:r>
              <a:rPr lang="en-US" sz="3200" dirty="0">
                <a:solidFill>
                  <a:schemeClr val="lt1"/>
                </a:solidFill>
              </a:rPr>
              <a:t>  Confess Faith in Him					Rom. 10:10</a:t>
            </a:r>
            <a:endParaRPr sz="3200" dirty="0"/>
          </a:p>
          <a:p>
            <a:pPr marL="742950" lvl="1" indent="-285750">
              <a:lnSpc>
                <a:spcPct val="150000"/>
              </a:lnSpc>
              <a:spcBef>
                <a:spcPts val="200"/>
              </a:spcBef>
              <a:buSzPts val="3000"/>
            </a:pPr>
            <a:r>
              <a:rPr lang="en-US" sz="3200" dirty="0">
                <a:solidFill>
                  <a:schemeClr val="lt1"/>
                </a:solidFill>
              </a:rPr>
              <a:t>  Be Baptized Into Him					Gal. 3:27</a:t>
            </a:r>
            <a:endParaRPr sz="3200" dirty="0"/>
          </a:p>
          <a:p>
            <a:pPr marL="0" indent="0" algn="ctr">
              <a:lnSpc>
                <a:spcPct val="150000"/>
              </a:lnSpc>
              <a:spcBef>
                <a:spcPts val="200"/>
              </a:spcBef>
              <a:buSzPts val="3000"/>
              <a:buNone/>
            </a:pPr>
            <a:r>
              <a:rPr lang="en-US" sz="3200" b="1" i="1" dirty="0">
                <a:solidFill>
                  <a:srgbClr val="FFFF00"/>
                </a:solidFill>
              </a:rPr>
              <a:t>Added to His Church, His Kingdom, His Family, His One Body</a:t>
            </a:r>
            <a:endParaRPr sz="3200" i="1" dirty="0">
              <a:solidFill>
                <a:srgbClr val="FFFF00"/>
              </a:solidFill>
            </a:endParaRPr>
          </a:p>
          <a:p>
            <a:pPr marL="742950" lvl="1" indent="-285750">
              <a:lnSpc>
                <a:spcPct val="150000"/>
              </a:lnSpc>
              <a:spcBef>
                <a:spcPts val="200"/>
              </a:spcBef>
              <a:buSzPts val="3000"/>
            </a:pPr>
            <a:r>
              <a:rPr lang="en-US" sz="3200" dirty="0">
                <a:solidFill>
                  <a:schemeClr val="lt1"/>
                </a:solidFill>
              </a:rPr>
              <a:t>  Be Faithful					  	Rev. 2:10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1628209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2949678" y="452284"/>
            <a:ext cx="8843614" cy="1151204"/>
          </a:xfrm>
        </p:spPr>
        <p:txBody>
          <a:bodyPr/>
          <a:lstStyle/>
          <a:p>
            <a:pPr lvl="0" algn="ctr"/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Text—Eph. 6:1-4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19870B-D606-402D-97F9-41327266C997}"/>
              </a:ext>
            </a:extLst>
          </p:cNvPr>
          <p:cNvSpPr txBox="1"/>
          <p:nvPr/>
        </p:nvSpPr>
        <p:spPr>
          <a:xfrm>
            <a:off x="540775" y="1612717"/>
            <a:ext cx="11098231" cy="1412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 rtl="0">
              <a:spcAft>
                <a:spcPts val="1200"/>
              </a:spcAft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en-US" sz="1600" b="1" u="none" strike="noStrike" baseline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algn="just" rtl="0">
              <a:spcAft>
                <a:spcPts val="1200"/>
              </a:spcAft>
            </a:pPr>
            <a:r>
              <a:rPr lang="en-US" sz="32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  Children, obey your parents in the Lord, for this is right. </a:t>
            </a:r>
          </a:p>
          <a:p>
            <a:pPr marR="0" algn="just" rtl="0">
              <a:spcAft>
                <a:spcPts val="1200"/>
              </a:spcAft>
            </a:pPr>
            <a:r>
              <a:rPr lang="en-US" sz="32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2  "Honor your father and mother,” which is the first commandment with promise: </a:t>
            </a:r>
          </a:p>
          <a:p>
            <a:pPr marR="0" algn="just" rtl="0">
              <a:spcAft>
                <a:spcPts val="1200"/>
              </a:spcAft>
            </a:pPr>
            <a:r>
              <a:rPr lang="en-US" sz="32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3  “that it may be well with you and you may live long on the earth.” </a:t>
            </a:r>
          </a:p>
          <a:p>
            <a:pPr marR="0" algn="just" rtl="0">
              <a:spcAft>
                <a:spcPts val="1200"/>
              </a:spcAft>
            </a:pPr>
            <a:r>
              <a:rPr lang="en-US" sz="32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4  And you, fathers, do not provoke your children to wrath, but bring them up in the training and admonition of the Lord.</a:t>
            </a:r>
          </a:p>
          <a:p>
            <a:pPr marR="0" algn="just" rtl="0">
              <a:spcAft>
                <a:spcPts val="1200"/>
              </a:spcAft>
            </a:pP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algn="just" rtl="0"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did God use the church to chasten this wayward brother?</a:t>
            </a:r>
          </a:p>
          <a:p>
            <a:pPr algn="just"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whom the Lord loves He chastens, and scourges every son whom He receives." </a:t>
            </a:r>
          </a:p>
          <a:p>
            <a:pPr algn="just"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7  If you endure chastening, God deals with you as with sons; for what son is there whom a father does not chasten? </a:t>
            </a:r>
          </a:p>
          <a:p>
            <a:pPr algn="just"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8  But if you are without chastening, of which all have become partakers, then you are illegitimate and not sons. </a:t>
            </a:r>
          </a:p>
          <a:p>
            <a:pPr algn="just"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9  Furthermore, we have had human fathers who corrected us, and we paid them respect. Shall we not much more readily be in subjection to the Father of spirits and live? </a:t>
            </a:r>
          </a:p>
          <a:p>
            <a:pPr algn="just"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10  For they indeed for a few days chastened us as seemed best to them, but He for our profit, that we may be partakers of His holiness. </a:t>
            </a:r>
          </a:p>
          <a:p>
            <a:pPr algn="just"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11  Now no chastening seems to be joyful for the present, but painful; nevertheless, afterward it yields the peaceable fruit of righteousness to those who have been trained by it. </a:t>
            </a:r>
          </a:p>
        </p:txBody>
      </p:sp>
    </p:spTree>
    <p:extLst>
      <p:ext uri="{BB962C8B-B14F-4D97-AF65-F5344CB8AC3E}">
        <p14:creationId xmlns:p14="http://schemas.microsoft.com/office/powerpoint/2010/main" val="3725503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1274A689-E75E-AA87-E4D4-79AD3AE3B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8096DB9-7D12-D849-D786-CAC51BFB409D}"/>
              </a:ext>
            </a:extLst>
          </p:cNvPr>
          <p:cNvSpPr txBox="1"/>
          <p:nvPr/>
        </p:nvSpPr>
        <p:spPr>
          <a:xfrm>
            <a:off x="4127865" y="274319"/>
            <a:ext cx="7694054" cy="626325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R="0" algn="ctr" rtl="0"/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Ephesians 6:1-4</a:t>
            </a:r>
            <a:endParaRPr lang="en-US" sz="2600" b="1" strike="noStrike" baseline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algn="just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  Children, </a:t>
            </a:r>
            <a:r>
              <a:rPr lang="en-US" sz="2600" b="1" strike="noStrike" baseline="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obey your parents </a:t>
            </a:r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Lord, for this is right. </a:t>
            </a:r>
          </a:p>
          <a:p>
            <a:pPr marR="0" algn="just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2  “</a:t>
            </a: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Honor your father and your mother,” which</a:t>
            </a:r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the first commandment with promise: </a:t>
            </a:r>
          </a:p>
          <a:p>
            <a:pPr marR="0" algn="just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3  “that it may be well with you and you may live long on the earth.” </a:t>
            </a:r>
          </a:p>
          <a:p>
            <a:pPr marR="0" algn="just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4  And you, fathers, do not provoke your children to wrath, but bring them up in the training and admonition of the Lord.</a:t>
            </a:r>
          </a:p>
          <a:p>
            <a:pPr marR="0" rtl="0"/>
            <a:r>
              <a:rPr 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R="0" algn="ctr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(Colossians 4:20-21)</a:t>
            </a:r>
          </a:p>
          <a:p>
            <a:pPr marR="0" algn="just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20  Children, obey your parents </a:t>
            </a:r>
            <a:r>
              <a:rPr lang="en-US" sz="2600" b="1" strike="noStrike" baseline="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all things</a:t>
            </a:r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for this is well pleasing to the Lord. </a:t>
            </a:r>
          </a:p>
          <a:p>
            <a:pPr marR="0" algn="just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21  Fathers, do not provoke your children, lest they become discouraged. </a:t>
            </a:r>
            <a:endParaRPr lang="en-US" sz="18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C34F8B6-EE3A-ADD8-B382-481259E26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714" y="1611084"/>
            <a:ext cx="3805667" cy="95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</a:pPr>
            <a:r>
              <a:rPr lang="en-US" alt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Words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Obey (in all things)</a:t>
            </a:r>
          </a:p>
        </p:txBody>
      </p:sp>
    </p:spTree>
    <p:extLst>
      <p:ext uri="{BB962C8B-B14F-4D97-AF65-F5344CB8AC3E}">
        <p14:creationId xmlns:p14="http://schemas.microsoft.com/office/powerpoint/2010/main" val="85275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5D2E0B3B-F5D9-D731-8F11-C2458F09E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36B641-83D4-DDF2-2625-DCF6A968DFA7}"/>
              </a:ext>
            </a:extLst>
          </p:cNvPr>
          <p:cNvSpPr txBox="1"/>
          <p:nvPr/>
        </p:nvSpPr>
        <p:spPr>
          <a:xfrm>
            <a:off x="4127865" y="274319"/>
            <a:ext cx="7694054" cy="626325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R="0" algn="ctr" rtl="0"/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Ephesians 6:1-4</a:t>
            </a:r>
            <a:endParaRPr lang="en-US" sz="2600" b="1" strike="noStrike" baseline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algn="just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  Children, obey your parents in the Lord, for </a:t>
            </a:r>
            <a:r>
              <a:rPr lang="en-US" sz="2600" b="1" strike="noStrike" baseline="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is right. </a:t>
            </a:r>
          </a:p>
          <a:p>
            <a:pPr marR="0" algn="just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2  “</a:t>
            </a: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Honor your father and your mother,” which</a:t>
            </a:r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the first commandment with promise: </a:t>
            </a:r>
          </a:p>
          <a:p>
            <a:pPr marR="0" algn="just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3  “that it may be well with you and you may live long on the earth.” </a:t>
            </a:r>
          </a:p>
          <a:p>
            <a:pPr marR="0" algn="just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4  And you, fathers, do not provoke your children to wrath, but bring them up in the training and admonition of the Lord.</a:t>
            </a:r>
          </a:p>
          <a:p>
            <a:pPr marR="0" rtl="0"/>
            <a:r>
              <a:rPr 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R="0" algn="ctr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(Colossians 4:20-21)</a:t>
            </a:r>
          </a:p>
          <a:p>
            <a:pPr marR="0" algn="just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20  Children, obey your parents in all things, for this is </a:t>
            </a:r>
            <a:r>
              <a:rPr lang="en-US" sz="2600" b="1" strike="noStrike" baseline="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well pleasing </a:t>
            </a:r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the Lord. </a:t>
            </a:r>
          </a:p>
          <a:p>
            <a:pPr marR="0" algn="just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21  Fathers, do not provoke your children, lest they become discouraged. </a:t>
            </a:r>
            <a:endParaRPr lang="en-US" sz="18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C9F53496-42BC-2119-4074-0AA1AD17A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714" y="1611084"/>
            <a:ext cx="3805667" cy="182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</a:pPr>
            <a:r>
              <a:rPr lang="en-US" alt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Words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Obey (in all things)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right (well pleasing</a:t>
            </a: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</a:pPr>
            <a:endParaRPr lang="en-US" altLang="en-US" sz="2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322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156778B9-FEAD-99F3-FCC1-6FF642B50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5E97C5-CEFA-1C86-D6F3-CAE29C1812D4}"/>
              </a:ext>
            </a:extLst>
          </p:cNvPr>
          <p:cNvSpPr txBox="1"/>
          <p:nvPr/>
        </p:nvSpPr>
        <p:spPr>
          <a:xfrm>
            <a:off x="4127865" y="274319"/>
            <a:ext cx="7694054" cy="626325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R="0" algn="ctr" rtl="0"/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Ephesians 6:1-4</a:t>
            </a:r>
            <a:endParaRPr lang="en-US" sz="2600" b="1" strike="noStrike" baseline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algn="just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  Children, obey your parents in the Lord, for this is right. </a:t>
            </a:r>
          </a:p>
          <a:p>
            <a:pPr marR="0" algn="just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2  “</a:t>
            </a:r>
            <a:r>
              <a:rPr lang="en-US" sz="2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Honor your father and your mother</a:t>
            </a: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,” which</a:t>
            </a:r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the first commandment with promise: </a:t>
            </a:r>
          </a:p>
          <a:p>
            <a:pPr marR="0" algn="just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3  “that it may be well with you and you may live long on the earth.” </a:t>
            </a:r>
          </a:p>
          <a:p>
            <a:pPr marR="0" algn="just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4  And you, fathers, do not provoke your children to wrath, but bring them up in the training and admonition of the Lord.</a:t>
            </a:r>
          </a:p>
          <a:p>
            <a:pPr marR="0" rtl="0"/>
            <a:r>
              <a:rPr 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R="0" algn="ctr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(Colossians 4:20-21)</a:t>
            </a:r>
          </a:p>
          <a:p>
            <a:pPr marR="0" algn="just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20  Children, obey your parents in all things, for this is well pleasing to the Lord. </a:t>
            </a:r>
          </a:p>
          <a:p>
            <a:pPr marR="0" algn="just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21  Fathers, do not provoke your children, lest they become discouraged. </a:t>
            </a:r>
            <a:endParaRPr lang="en-US" sz="18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96623153-0D9B-C19F-2F70-C567B350A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714" y="1611084"/>
            <a:ext cx="3805667" cy="182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</a:pPr>
            <a:r>
              <a:rPr lang="en-US" alt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Words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Obey (in all things)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This is right (well pleasing)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Honor father &amp; mother</a:t>
            </a:r>
          </a:p>
        </p:txBody>
      </p:sp>
    </p:spTree>
    <p:extLst>
      <p:ext uri="{BB962C8B-B14F-4D97-AF65-F5344CB8AC3E}">
        <p14:creationId xmlns:p14="http://schemas.microsoft.com/office/powerpoint/2010/main" val="3230907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C80DC8E5-9E8C-91CF-85FF-2FB4C63F3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BECAE8-D5A8-D15C-89BA-E59710974EC2}"/>
              </a:ext>
            </a:extLst>
          </p:cNvPr>
          <p:cNvSpPr txBox="1"/>
          <p:nvPr/>
        </p:nvSpPr>
        <p:spPr>
          <a:xfrm>
            <a:off x="4127865" y="274319"/>
            <a:ext cx="7694054" cy="626325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R="0" algn="ctr" rtl="0"/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Ephesians 6:1-4</a:t>
            </a:r>
            <a:endParaRPr lang="en-US" sz="2600" b="1" strike="noStrike" baseline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algn="just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  Children, obey your parents in the Lord, for this is right. </a:t>
            </a:r>
          </a:p>
          <a:p>
            <a:pPr marR="0" algn="just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2  “</a:t>
            </a: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Honor your father and your mother,” which</a:t>
            </a:r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the </a:t>
            </a:r>
            <a:r>
              <a:rPr lang="en-US" sz="2600" b="1" strike="noStrike" baseline="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commandment with promise</a:t>
            </a:r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 </a:t>
            </a:r>
          </a:p>
          <a:p>
            <a:pPr marR="0" algn="just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3  “that it may be well with you and you may live long on the earth.” </a:t>
            </a:r>
          </a:p>
          <a:p>
            <a:pPr marR="0" algn="just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4  And you, fathers, do not provoke your children to wrath, but bring them up in the training and admonition of the Lord.</a:t>
            </a:r>
          </a:p>
          <a:p>
            <a:pPr marR="0" rtl="0"/>
            <a:r>
              <a:rPr 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R="0" algn="ctr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(Colossians 4:20-21)</a:t>
            </a:r>
          </a:p>
          <a:p>
            <a:pPr marR="0" algn="just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20  Children, obey your parents in all things, for this is well pleasing to the Lord. </a:t>
            </a:r>
          </a:p>
          <a:p>
            <a:pPr marR="0" algn="just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21  Fathers, do not provoke your children, lest they become discouraged. </a:t>
            </a:r>
            <a:endParaRPr lang="en-US" sz="18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66EE420A-4513-6925-5FF7-64512F281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714" y="1611084"/>
            <a:ext cx="3805667" cy="2257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</a:pPr>
            <a:r>
              <a:rPr lang="en-US" alt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Words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Obey (in all things)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This is right (well pleasing)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Honor father &amp; mother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command…promise</a:t>
            </a:r>
          </a:p>
        </p:txBody>
      </p:sp>
    </p:spTree>
    <p:extLst>
      <p:ext uri="{BB962C8B-B14F-4D97-AF65-F5344CB8AC3E}">
        <p14:creationId xmlns:p14="http://schemas.microsoft.com/office/powerpoint/2010/main" val="2769792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A6586D43-6600-99D2-C47C-1E51A0A9E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FE8953-79AD-8B27-3C1A-0A68F67B91B2}"/>
              </a:ext>
            </a:extLst>
          </p:cNvPr>
          <p:cNvSpPr txBox="1"/>
          <p:nvPr/>
        </p:nvSpPr>
        <p:spPr>
          <a:xfrm>
            <a:off x="4127865" y="274319"/>
            <a:ext cx="7694054" cy="626325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R="0" algn="ctr" rtl="0"/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Ephesians 6:1-4</a:t>
            </a:r>
            <a:endParaRPr lang="en-US" sz="2600" b="1" strike="noStrike" baseline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algn="just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  Children, obey your parents in the Lord, for this is right. </a:t>
            </a:r>
          </a:p>
          <a:p>
            <a:pPr marR="0" algn="just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2  “</a:t>
            </a: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Honor your father and your mother,” which</a:t>
            </a:r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the first commandment with promise: </a:t>
            </a:r>
          </a:p>
          <a:p>
            <a:pPr marR="0" algn="just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3  “that it may be well with you and you may </a:t>
            </a:r>
            <a:r>
              <a:rPr lang="en-US" sz="2600" b="1" strike="noStrike" baseline="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live long on the earth</a:t>
            </a:r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.” </a:t>
            </a:r>
          </a:p>
          <a:p>
            <a:pPr marR="0" algn="just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4  And you, fathers, do not provoke your children to wrath, but bring them up in the training and admonition of the Lord.</a:t>
            </a:r>
          </a:p>
          <a:p>
            <a:pPr marR="0" rtl="0"/>
            <a:r>
              <a:rPr 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R="0" algn="ctr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(Colossians 4:20-21)</a:t>
            </a:r>
          </a:p>
          <a:p>
            <a:pPr marR="0" algn="just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20  Children, obey your parents in all things, for this is well pleasing to the Lord. </a:t>
            </a:r>
          </a:p>
          <a:p>
            <a:pPr marR="0" algn="just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21  Fathers, do not provoke your children, lest they become discouraged. </a:t>
            </a:r>
            <a:endParaRPr lang="en-US" sz="18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C2EF14A9-803A-203F-D5A3-0F81EBC61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714" y="1611084"/>
            <a:ext cx="3805667" cy="269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</a:pPr>
            <a:r>
              <a:rPr lang="en-US" alt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Words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Obey (in all things)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This is right (well pleasing)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Honor father &amp; mother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First command…promise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 long</a:t>
            </a:r>
          </a:p>
        </p:txBody>
      </p:sp>
    </p:spTree>
    <p:extLst>
      <p:ext uri="{BB962C8B-B14F-4D97-AF65-F5344CB8AC3E}">
        <p14:creationId xmlns:p14="http://schemas.microsoft.com/office/powerpoint/2010/main" val="169860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240B3F43-E2CE-541E-CD7E-3EF58FB48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0D6445-084B-C6E4-D78D-7E269511044C}"/>
              </a:ext>
            </a:extLst>
          </p:cNvPr>
          <p:cNvSpPr txBox="1"/>
          <p:nvPr/>
        </p:nvSpPr>
        <p:spPr>
          <a:xfrm>
            <a:off x="4127865" y="274319"/>
            <a:ext cx="7694054" cy="626325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R="0" algn="ctr" rtl="0"/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Ephesians 6:1-4</a:t>
            </a:r>
            <a:endParaRPr lang="en-US" sz="2600" b="1" strike="noStrike" baseline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algn="just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  Children, obey your parents in the Lord, for this is right. </a:t>
            </a:r>
          </a:p>
          <a:p>
            <a:pPr marR="0" algn="just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2  “</a:t>
            </a: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Honor your father and your mother,” which</a:t>
            </a:r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the first commandment with promise: </a:t>
            </a:r>
          </a:p>
          <a:p>
            <a:pPr marR="0" algn="just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3  “that it may be well with you and you may live long on the earth.” </a:t>
            </a:r>
          </a:p>
          <a:p>
            <a:pPr marR="0" algn="just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4  And you, fathers, </a:t>
            </a:r>
            <a:r>
              <a:rPr lang="en-US" sz="2600" b="1" strike="noStrike" baseline="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not provoke your children to wrath</a:t>
            </a:r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but bring them up in the training and admonition of the Lord.</a:t>
            </a:r>
          </a:p>
          <a:p>
            <a:pPr marR="0" rtl="0"/>
            <a:r>
              <a:rPr 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R="0" algn="ctr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(Colossians 4:20-21)</a:t>
            </a:r>
          </a:p>
          <a:p>
            <a:pPr marR="0" algn="just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20  Children, obey your parents in all things, for this is well pleasing to the Lord. </a:t>
            </a:r>
          </a:p>
          <a:p>
            <a:pPr marR="0" algn="just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21  Fathers, do not provoke your children, lest they become discouraged. </a:t>
            </a:r>
            <a:endParaRPr lang="en-US" sz="18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23FE9F92-BE1B-D50A-B675-C39C6A067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714" y="1611084"/>
            <a:ext cx="3805667" cy="349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</a:pPr>
            <a:r>
              <a:rPr lang="en-US" alt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Words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Obey (in all things)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This is right (well pleasing)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Honor father &amp; mother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First command…promise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Live long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not provoke to wrath- </a:t>
            </a: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 a drill instructor</a:t>
            </a:r>
            <a:endParaRPr lang="en-US" altLang="en-US" sz="2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45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A8A4F0DE-7AA2-F21C-40F0-842866FB3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E3C5F1-569C-8B46-E762-A5C3E1B1B132}"/>
              </a:ext>
            </a:extLst>
          </p:cNvPr>
          <p:cNvSpPr txBox="1"/>
          <p:nvPr/>
        </p:nvSpPr>
        <p:spPr>
          <a:xfrm>
            <a:off x="4127865" y="274319"/>
            <a:ext cx="7694054" cy="626325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R="0" algn="ctr" rtl="0"/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Ephesians 6:1-4</a:t>
            </a:r>
            <a:endParaRPr lang="en-US" sz="2600" b="1" strike="noStrike" baseline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algn="just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  Children, obey your parents in the Lord, for this is right. </a:t>
            </a:r>
          </a:p>
          <a:p>
            <a:pPr marR="0" algn="just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2  “</a:t>
            </a: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Honor your father and your mother,” which</a:t>
            </a:r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the first commandment with promise: </a:t>
            </a:r>
          </a:p>
          <a:p>
            <a:pPr marR="0" algn="just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3  “that it may be well with you and you may live long on the earth.” </a:t>
            </a:r>
          </a:p>
          <a:p>
            <a:pPr marR="0" algn="just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4  And you, fathers, do not provoke your children to wrath, but bring them up in the training and admonition of the Lord.</a:t>
            </a:r>
          </a:p>
          <a:p>
            <a:pPr marR="0" rtl="0"/>
            <a:r>
              <a:rPr 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R="0" algn="ctr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(Colossians 4:20-21)</a:t>
            </a:r>
          </a:p>
          <a:p>
            <a:pPr marR="0" algn="just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20  Children, obey your parents in all things, for this is well pleasing to the Lord. </a:t>
            </a:r>
          </a:p>
          <a:p>
            <a:pPr marR="0" algn="just" rtl="0"/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21  Fathers, do not provoke your children, lest they </a:t>
            </a:r>
            <a:r>
              <a:rPr lang="en-US" sz="2600" b="1" strike="noStrike" baseline="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become discouraged</a:t>
            </a:r>
            <a:r>
              <a:rPr lang="en-US" sz="26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 </a:t>
            </a:r>
            <a:endParaRPr lang="en-US" sz="18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FDF4BB64-6D51-F4E0-51E8-AC5AFD974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714" y="1611084"/>
            <a:ext cx="3805667" cy="392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</a:pPr>
            <a:r>
              <a:rPr lang="en-US" alt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Words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Obey (in all things)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This is right (well pleasing)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Honor father &amp; mother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First command…promise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Live long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Do not provoke to wrath- Like a drill instructor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(Become discouraged)</a:t>
            </a:r>
          </a:p>
        </p:txBody>
      </p:sp>
    </p:spTree>
    <p:extLst>
      <p:ext uri="{BB962C8B-B14F-4D97-AF65-F5344CB8AC3E}">
        <p14:creationId xmlns:p14="http://schemas.microsoft.com/office/powerpoint/2010/main" val="534849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2198</Words>
  <Application>Microsoft Office PowerPoint</Application>
  <PresentationFormat>Widescreen</PresentationFormat>
  <Paragraphs>181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</vt:lpstr>
      <vt:lpstr>Verdana</vt:lpstr>
      <vt:lpstr>Office Theme</vt:lpstr>
      <vt:lpstr>PowerPoint Presentation</vt:lpstr>
      <vt:lpstr>Text—Eph. 6:1-4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Letting God Chasten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I Know I Am  Doing His Will—How Can I Find His Will?</dc:title>
  <dc:creator>Dan</dc:creator>
  <cp:lastModifiedBy>Cindy Nelson</cp:lastModifiedBy>
  <cp:revision>298</cp:revision>
  <cp:lastPrinted>2019-04-07T11:03:11Z</cp:lastPrinted>
  <dcterms:modified xsi:type="dcterms:W3CDTF">2024-10-07T15:03:56Z</dcterms:modified>
</cp:coreProperties>
</file>