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0"/>
  </p:notesMasterIdLst>
  <p:sldIdLst>
    <p:sldId id="2149" r:id="rId2"/>
    <p:sldId id="1872" r:id="rId3"/>
    <p:sldId id="2076" r:id="rId4"/>
    <p:sldId id="2097" r:id="rId5"/>
    <p:sldId id="2098" r:id="rId6"/>
    <p:sldId id="2099" r:id="rId7"/>
    <p:sldId id="2100" r:id="rId8"/>
    <p:sldId id="2101" r:id="rId9"/>
    <p:sldId id="2102" r:id="rId10"/>
    <p:sldId id="2103" r:id="rId11"/>
    <p:sldId id="2091" r:id="rId12"/>
    <p:sldId id="2110" r:id="rId13"/>
    <p:sldId id="2111" r:id="rId14"/>
    <p:sldId id="2112" r:id="rId15"/>
    <p:sldId id="2113" r:id="rId16"/>
    <p:sldId id="2114" r:id="rId17"/>
    <p:sldId id="2115" r:id="rId18"/>
    <p:sldId id="2117" r:id="rId19"/>
    <p:sldId id="2109" r:id="rId20"/>
    <p:sldId id="2131" r:id="rId21"/>
    <p:sldId id="2132" r:id="rId22"/>
    <p:sldId id="2133" r:id="rId23"/>
    <p:sldId id="2147" r:id="rId24"/>
    <p:sldId id="2134" r:id="rId25"/>
    <p:sldId id="2135" r:id="rId26"/>
    <p:sldId id="2137" r:id="rId27"/>
    <p:sldId id="2148" r:id="rId28"/>
    <p:sldId id="2138" r:id="rId29"/>
    <p:sldId id="2108" r:id="rId30"/>
    <p:sldId id="2139" r:id="rId31"/>
    <p:sldId id="2140" r:id="rId32"/>
    <p:sldId id="2141" r:id="rId33"/>
    <p:sldId id="2142" r:id="rId34"/>
    <p:sldId id="2143" r:id="rId35"/>
    <p:sldId id="2144" r:id="rId36"/>
    <p:sldId id="2145" r:id="rId37"/>
    <p:sldId id="2146" r:id="rId38"/>
    <p:sldId id="2017" r:id="rId39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55" d="100"/>
          <a:sy n="55" d="100"/>
        </p:scale>
        <p:origin x="90" y="1236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1791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6964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6A9149A-95C7-77AD-61BB-0F3FF8E89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15F5C3A-3B39-B7E6-32D7-4111CB64B9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42844F8-A3A1-69FE-3B5A-7BDA4DAB9C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1027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55FB763-52A0-30B8-621F-6853C3463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77E76B9-F021-E6C8-4E4A-636710FE9A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993692E-3617-2EE7-EBDF-D14FA25412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5215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572D36A-3418-D450-004B-9DE928888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2DCDF1D-69AF-4792-328B-10AEF19B5E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091A054-9CEF-A314-8B28-140186440E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8567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944DC7C-AEC8-66E2-3025-8A416647E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7E69E14-658F-5560-142C-EEC478E7B57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D5F94C2-9D37-FB41-3A97-2502122A431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2700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3F02901-695B-0F09-C158-BBEB665F9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92F4D42-10B0-E4D5-EF41-4D34C7E8B7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450AB5C-238A-B9AE-8DD0-AC61086C24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73191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D7A4003-955C-10A6-3427-1C9550E8D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494F821-46D3-184C-3E5E-93FAE231F8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DA4D61D-15CC-5E0F-1F58-34B6B16178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9456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17371FA-5CDC-F6D9-8DE1-8C27F6F6C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12C3794-ECD2-B172-F584-591B5F7855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62542A3-534B-1D09-322F-DA5835BC90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8115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D6D8FDB-8764-A8DD-A088-9FAA51473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7DCE7CE-3DD0-EDD0-87C2-24DD37B52D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56930A2-84A7-C3EA-FCD8-4F0D6FFEBC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37326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8825B3F-92EA-8DA9-B894-C62A271C97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83F3D88-13F4-7DF1-88F7-8CABF237E46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90A6490-2C3E-9485-8BE0-C121EB39D0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7850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36356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7D1ED8E-F0CD-A5E8-6FCA-FB3CEB90E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27DABFA-AC09-BD36-91E9-583177FE866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F9954FE-1954-7162-4164-475EFC17D0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62192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B44DBBD-4465-54A9-E540-A1F5DE7BA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05474ED-1DCB-DE01-3326-696A1DF7B0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1EA5EC0-7D29-B3C0-9205-115BAE6CCD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38715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B4D5D35-05DD-2478-03F5-03BE90822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C8F2B04-1515-2170-C7F5-02D77EF65B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B8ACA55-CCA6-43FB-0C8B-D49B09C6C1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852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15B8EEC-629C-08AA-1A33-63FE938FE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13493E6-C5E2-AB21-8433-71FF39A175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960AC7F-BA6A-5E49-7505-8D87E2EC12F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14757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9C79E0A-45F9-D7C0-E245-D88494BC7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2A0969D-A9A9-E48F-D72C-E86B27CDEC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22C8410-77ED-9678-7A65-57C41CC1F9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20565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B4CE983-DED3-4C0C-8BD6-F59FB3989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5FC23E7-FD5D-1C16-DA15-3CD8537D43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BE5E96F-139F-28A7-B6AC-DA378D8D943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67000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6C70EB0-6780-B40F-F769-0A63BEF06A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70A705D-128D-1E3C-775F-99334ED2E6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7FEE54D-8887-F560-5175-D871545359E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03157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3E98448-B1D1-E08A-19B0-65F4239E3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60E4C4E-E58B-4982-12A7-9D3805B8EA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4E01B53-8167-C33A-5B9B-3D52A6254C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59578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26DB1C5-43F1-D860-B01D-DA4ED1CBB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0399BBD-FC0C-1991-86F8-8176E44C7A4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61B792A-234D-315C-0391-4561B6E3A7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7830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FB5734E-F75D-FB89-57A9-3D7ABD910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EA7EE08-EB27-9C30-DFD7-3AACB5245B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36E5C92-9986-952F-D6FE-DB88252143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714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996C3A6-20CD-B2CC-383A-C04F43F55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D9E303F-8C39-BB9F-D131-D15AAA8C9F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2F0259B-0FF0-27B7-0FA6-2B74901809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34681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4A87198-B1C8-8F02-05D5-CC7768F34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53C8636-BDF5-B9DD-754C-7924020FA0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5A062E8-4896-09DF-8B0D-693E22BEE5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85360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0C07849-A3E5-047E-FE06-63D7D7E7F4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C342B16-6F43-BFA2-3BDD-8CC5A3299BE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56FA5F2-2BBC-4F4D-2281-701915F3512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87189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DFD763D-691F-6F1F-48E1-4122DAD8C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D71555E-7111-B5AF-B35A-A2D3575297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C98E3A5-9324-C9A5-00ED-E38F6A5518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83003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A26F69F-E270-7D25-6F80-75221C81D3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3A55FD4-B4EB-195A-DBD8-05BB920123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A918B70-87DA-C252-FB83-8BD293843C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31712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2E132CB-7936-0443-ED1A-2284BCFB8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CDBD88B-49F5-F64C-3691-50B74C05E5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61825DD-F8E4-A9CE-CF9A-9E85B311EA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278834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FA32794-A154-33B5-6333-EF16085FE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D3AD3D4-BED4-3128-0653-6927FECC76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86A06A5-EAAF-CB8E-2DB1-0EE4695802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33577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70F5153-4077-2DAB-2F7E-05D4EB8D2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753B380-5BA5-A340-283D-2DAF5E8835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35BECAB-201B-B100-8900-3B2B7180AF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215680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774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67BC277-750E-D803-A455-1B931534F7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F2CF4D4-9FC8-14C5-BA61-07AA37FF12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122FD60-AFD4-C32F-7C62-C448395179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494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B770ABF-AF48-75EB-7754-D470BBE69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888C0F8-4DF8-EB9D-803D-F3803886C7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15A3A11-BC44-1B7B-94D2-3C7A41D19E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1903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5EE1A7E-59D7-630E-B498-7A5788480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556163E-367F-D23C-784B-82F9EF2F3A9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40B37E1-E2DA-06CC-D3A3-CA0C637D5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009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C104F5E-7B85-1F9B-AA28-813DAE62F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D857C80-512A-76B9-94F7-567E4A35E3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89E798D-D1D8-E0F2-8E7B-95349D2EF5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5591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4E98627-35C2-BEDD-4B70-AA810A454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A777AF6-72F0-BF85-A850-5140A2E197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D4CB1AE-D59D-84AC-7622-43FBC5F52A8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6380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CE64DF8-7E9C-97AE-4DFF-BE1A757C4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CDDDE88-E228-8B0E-CDB3-4DD4FDC87F8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F7D4C8F-938D-1B71-3E33-EA7DC87929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5096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794A7-69D4-62C9-6413-0CA4749DAA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EFC78A-BF06-5B3E-3B49-2C11A9E99D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and child holding hands&#10;&#10;Description automatically generated">
            <a:extLst>
              <a:ext uri="{FF2B5EF4-FFF2-40B4-BE49-F238E27FC236}">
                <a16:creationId xmlns:a16="http://schemas.microsoft.com/office/drawing/2014/main" id="{FB10DFA9-CEF1-566C-81C6-447BC48C8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47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D8B80B7-51D3-BCBF-5651-8E6383698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AAFD716-CE19-2031-7443-3280156F4B39}"/>
              </a:ext>
            </a:extLst>
          </p:cNvPr>
          <p:cNvSpPr txBox="1"/>
          <p:nvPr/>
        </p:nvSpPr>
        <p:spPr>
          <a:xfrm>
            <a:off x="4036424" y="274319"/>
            <a:ext cx="7694054" cy="674030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whom the Lord loves He chastens, and scourges every son whom He receives."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If you endure chastening, God deals with you as with sons; for what son is there whom a father does not chasten?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But if you are without chastening, of which all have become partakers, then you are illegitimate and not sons.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Furthermore, we have had human fathers who corrected us, and we paid them respect. Shall we not much more readily be in subjection to the Father of spirits and live?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they indeed for a few days chastened us as seemed best to them, but He for our profit, that we may be partakers of His holiness.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no chastening seems to be joyful for the present, but painful; nevertheless, afterward it yields the peaceable fruit of righteousness to those who have been trained by it 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CA5FD2D2-EB03-4906-DDB7-CC91327DA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14" y="1611084"/>
            <a:ext cx="3805667" cy="3990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Chastening Shows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loved 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profit from it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live because of it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At first is painful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Results in peaceful joy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Makes us holy like God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trained by it</a:t>
            </a:r>
          </a:p>
        </p:txBody>
      </p:sp>
    </p:spTree>
    <p:extLst>
      <p:ext uri="{BB962C8B-B14F-4D97-AF65-F5344CB8AC3E}">
        <p14:creationId xmlns:p14="http://schemas.microsoft.com/office/powerpoint/2010/main" val="2347869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Definition of Chastening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108516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Verses using same Greek word found in Heb. 12:5, 6, 7, 8, 10, 11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alt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923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1DE4694-B9FB-F6A0-BFA3-951DD4C6A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5CE7B1BB-79DA-6A60-059B-1DB13FA966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Definition of Chastening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6A7C2E-F522-3008-E7C4-9D32318AC825}"/>
              </a:ext>
            </a:extLst>
          </p:cNvPr>
          <p:cNvSpPr txBox="1"/>
          <p:nvPr/>
        </p:nvSpPr>
        <p:spPr>
          <a:xfrm>
            <a:off x="540775" y="1612717"/>
            <a:ext cx="1108516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Verses using same Greek word found in Heb. 12:5, 6, 7, 8, 10, 11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7:22—Moses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trained</a:t>
            </a:r>
            <a:endParaRPr lang="en-US" alt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992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21DAA93-7DF8-BCFD-EB9E-211AB952A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7146AD9C-AB98-18CF-E2D0-2026A46604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Definition of Chastening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C38066-A796-C90C-BD6C-0355A085C9B2}"/>
              </a:ext>
            </a:extLst>
          </p:cNvPr>
          <p:cNvSpPr txBox="1"/>
          <p:nvPr/>
        </p:nvSpPr>
        <p:spPr>
          <a:xfrm>
            <a:off x="540775" y="1612717"/>
            <a:ext cx="110851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Verses using same Greek word found in Heb. 12:5, 6, 7, 8, 10, 11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7:22—Moses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trained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22:3—Paul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taught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Gamaliel</a:t>
            </a:r>
            <a:endParaRPr lang="en-US" alt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723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117E37C-3FC8-FB18-23F7-ACBCFEA57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FC6399C7-3608-3C95-8B44-933AD54EE9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Definition of Chastening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07A558-C8A4-E7BA-ECD0-6B2A39618A04}"/>
              </a:ext>
            </a:extLst>
          </p:cNvPr>
          <p:cNvSpPr txBox="1"/>
          <p:nvPr/>
        </p:nvSpPr>
        <p:spPr>
          <a:xfrm>
            <a:off x="540775" y="1612717"/>
            <a:ext cx="11085168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Verses using same Greek word found in Heb. 12:5, 6, 7, 8, 10, 11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7:22—Moses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trained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22:3—Paul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taught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Gamaliel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Cor. 11:32—we are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chastened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our thoughts during Lord’s Supper</a:t>
            </a:r>
            <a:endParaRPr lang="en-US" alt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675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0F0C8AA-F11E-AB76-0705-A60805CCC8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7B017133-4CB8-E7FA-DE97-09626D583F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Definition of Chastening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CF35BF-F28B-8F01-A329-2C099BE90DBB}"/>
              </a:ext>
            </a:extLst>
          </p:cNvPr>
          <p:cNvSpPr txBox="1"/>
          <p:nvPr/>
        </p:nvSpPr>
        <p:spPr>
          <a:xfrm>
            <a:off x="540775" y="1612717"/>
            <a:ext cx="1108516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Verses using same Greek word found in Heb. 12:5, 6, 7, 8, 10, 11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7:22—Moses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trained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22:3—Paul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taught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Gamaliel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Cor. 11:32—we are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chastened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our thoughts during Lord’s Supper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Eph. 6:4—Fathers to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nurture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children in the Lord</a:t>
            </a:r>
            <a:endParaRPr lang="en-US" alt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231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6498E57-E135-EACC-6947-FB2FAD025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F0A65161-E321-61D1-6080-0140DF2DF9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Definition of Chastening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766E83-9C4B-B144-BB1C-9391846F73B8}"/>
              </a:ext>
            </a:extLst>
          </p:cNvPr>
          <p:cNvSpPr txBox="1"/>
          <p:nvPr/>
        </p:nvSpPr>
        <p:spPr>
          <a:xfrm>
            <a:off x="540775" y="1612717"/>
            <a:ext cx="11085168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Verses using same Greek word found in Heb. 12:5, 6, 7, 8, 10, 11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7:22—Moses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trained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22:3—Paul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taught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Gamaliel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Cor. 11:32—we are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chastened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our thoughts during Lord’s Supper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Eph. 6:4—Fathers to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nurture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children in the Lord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Tim. 1:20—Those withdrawn from may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 to sin</a:t>
            </a:r>
            <a:endParaRPr lang="en-US" alt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759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A37A926-048E-373F-C1FA-A4E226733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BE2045F5-7266-6992-0290-B9AB1D9D67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Definition of Chastening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BFB0B5-E037-C428-B981-2A7630ADF348}"/>
              </a:ext>
            </a:extLst>
          </p:cNvPr>
          <p:cNvSpPr txBox="1"/>
          <p:nvPr/>
        </p:nvSpPr>
        <p:spPr>
          <a:xfrm>
            <a:off x="540775" y="1612717"/>
            <a:ext cx="110851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Verses using same Greek word found in Heb. 12:5, 6, 7, 8, 10, 11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7:22—Moses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trained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22:3—Paul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taught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Gamaliel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Cor. 11:32—we are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chastened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our thoughts during Lord’s Supper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Eph. 6:4—Fathers to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nurture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children in the Lord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Tim. 1:20—Those withdrawn from may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 to sin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Tim. 2:25—To meekly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who oppose us</a:t>
            </a:r>
            <a:endParaRPr lang="en-US" alt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19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8E9950D-742C-439D-4659-850A7E0A6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FB9DCFD8-1C0D-AB84-AB40-206E432AC3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Definition of Chastening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1BF346-4CD8-3A35-CFC3-B957738998FD}"/>
              </a:ext>
            </a:extLst>
          </p:cNvPr>
          <p:cNvSpPr txBox="1"/>
          <p:nvPr/>
        </p:nvSpPr>
        <p:spPr>
          <a:xfrm>
            <a:off x="540775" y="1612717"/>
            <a:ext cx="11085168" cy="5332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Verses using same Greek word found in Heb. 12:5, 6, 7, 8, 10, 11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7:22—Moses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trained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22:3—Paul was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taught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Gamaliel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Cor. 11:32—we are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chastened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 our thoughts during Lord’s Supper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Eph. 6:4—Fathers to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nurture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children in the Lord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Tim. 1:20—Those withdrawn from may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 to sin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Tim. 2:25—To meekly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who oppose us</a:t>
            </a:r>
          </a:p>
          <a:p>
            <a:pPr marL="457200" indent="-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Tim. 3:16-17—All scripture given for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righteousness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alt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alt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1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B3D88C0-93B4-72A7-3D6B-6E14DE1ED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8437B772-A651-5571-2CCC-54F6B622F7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36714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Text—Heb. 12:6-11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1098231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whom the Lord loves He chastens, and scourges every son whom He receives."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If you endure chastening, God deals with you as with sons; for what son is there whom a father does not chasten?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But if you are without chastening, of which all have become partakers, then you are illegitimate and not sons.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Furthermore, we have had human fathers who corrected us, and we paid them respect. Shall we not much more readily be in subjection to the Father of spirits and live?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they indeed for a few days chastened us as seemed best to them, but He for our profit, that we may be partakers of His holiness.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no chastening seems to be joyful for the present, but painful; nevertheless, afterward it yields the peaceable fruit of righteousness to those who have been trained by it. </a:t>
            </a:r>
          </a:p>
        </p:txBody>
      </p:sp>
    </p:spTree>
    <p:extLst>
      <p:ext uri="{BB962C8B-B14F-4D97-AF65-F5344CB8AC3E}">
        <p14:creationId xmlns:p14="http://schemas.microsoft.com/office/powerpoint/2010/main" val="3725503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BA12F9C-F3F5-3BD6-9282-B67501FF6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09EE4C-0571-2331-2E3F-99C37ED65B7F}"/>
              </a:ext>
            </a:extLst>
          </p:cNvPr>
          <p:cNvSpPr txBox="1"/>
          <p:nvPr/>
        </p:nvSpPr>
        <p:spPr>
          <a:xfrm>
            <a:off x="540775" y="1612717"/>
            <a:ext cx="110721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Corinth was the most immoral city of the Roman world</a:t>
            </a:r>
            <a:endParaRPr lang="en-US" altLang="en-US" sz="30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05CB2D0C-24C6-578E-FCDC-0593CB15FE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167594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92AB7DB-3622-6B7A-30E8-EDD340096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5912D3-14BB-C049-6389-F44DE995E909}"/>
              </a:ext>
            </a:extLst>
          </p:cNvPr>
          <p:cNvSpPr txBox="1"/>
          <p:nvPr/>
        </p:nvSpPr>
        <p:spPr>
          <a:xfrm>
            <a:off x="540775" y="1612717"/>
            <a:ext cx="11072105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Corinth was the most immoral city of the Roman world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established this church and preached there for 18 months</a:t>
            </a:r>
            <a:endParaRPr lang="en-US" altLang="en-US" sz="30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1DE2CD65-463F-0057-9EA9-458E1A24EF8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2030941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D1362F5-4CFD-5BB2-6283-D6DB53073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2F4AC3-64C7-7192-D394-1BBE60D49785}"/>
              </a:ext>
            </a:extLst>
          </p:cNvPr>
          <p:cNvSpPr txBox="1"/>
          <p:nvPr/>
        </p:nvSpPr>
        <p:spPr>
          <a:xfrm>
            <a:off x="540775" y="1612717"/>
            <a:ext cx="11072105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Corinth was the most immoral city of the Roman world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established this church and preached there for 18 months 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people hearing him believed and were baptized—Acts 18:8</a:t>
            </a:r>
            <a:endParaRPr lang="en-US" altLang="en-US" sz="30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5F35089F-CCA1-9215-6746-1F1D684B069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2096281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4FC1CD5-71B0-6E43-A959-78378A675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7926D0-413D-75E2-99D1-E4F892C82983}"/>
              </a:ext>
            </a:extLst>
          </p:cNvPr>
          <p:cNvSpPr txBox="1"/>
          <p:nvPr/>
        </p:nvSpPr>
        <p:spPr>
          <a:xfrm>
            <a:off x="540775" y="1612717"/>
            <a:ext cx="11072105" cy="1808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Corinth was the most immoral city of the Roman world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established this church and preached there for 18 months 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people hearing him believed and were baptized—Acts 18:8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“begotten” them through the gospel—1 Cor. 4:15</a:t>
            </a:r>
            <a:endParaRPr lang="en-US" altLang="en-US" sz="30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C922C829-5439-C8CF-2987-C81C5F1C38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3525936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7B1D5EE-A807-2209-8F89-DB0B20C82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5D977-4782-0D81-1F29-D9FB6D55E3D4}"/>
              </a:ext>
            </a:extLst>
          </p:cNvPr>
          <p:cNvSpPr txBox="1"/>
          <p:nvPr/>
        </p:nvSpPr>
        <p:spPr>
          <a:xfrm>
            <a:off x="540775" y="1612717"/>
            <a:ext cx="110721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Corinth was the most immoral city of the Roman world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established this church and preached there for 18 months 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people hearing him believed and were baptized—Acts 18:8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“begotten” them through the gospel—1 Cor. 4:15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sense he was a father dealing with them as children</a:t>
            </a:r>
            <a:endParaRPr lang="en-US" altLang="en-US" sz="30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2B9422A4-0B6C-00AE-89E1-6CA4C1A4700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2729457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6FB5469-67AC-3B0D-FF81-2C115539D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739555-5AEC-3196-52DC-6BEB0BA79EEA}"/>
              </a:ext>
            </a:extLst>
          </p:cNvPr>
          <p:cNvSpPr txBox="1"/>
          <p:nvPr/>
        </p:nvSpPr>
        <p:spPr>
          <a:xfrm>
            <a:off x="540775" y="1612717"/>
            <a:ext cx="11072105" cy="2685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Corinth was the most immoral city of the Roman world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established this church and preached there for 18 months 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people hearing him believed and were baptized—Acts 18:8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“begotten” them through the gospel—1 Cor. 4:15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sense he was a father dealing with them as children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Shortly after Paul left, sin entered into the life of those in Corinth</a:t>
            </a:r>
          </a:p>
        </p:txBody>
      </p:sp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D0ADEB29-5E3E-7570-9734-E887D46F71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1773026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7BAE69F-2185-D742-8095-AA23F25F8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A5B54D-2D86-8514-FF6B-508A7A8A8C5A}"/>
              </a:ext>
            </a:extLst>
          </p:cNvPr>
          <p:cNvSpPr txBox="1"/>
          <p:nvPr/>
        </p:nvSpPr>
        <p:spPr>
          <a:xfrm>
            <a:off x="540775" y="1612717"/>
            <a:ext cx="11072105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Corinth was the most immoral city of the Roman world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established this church and preached there for 18 months 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people hearing him believed and were baptized—Acts 18:8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“begotten” them through the gospel—1 Cor. 4:15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sense he was a father dealing with them as children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Shortly after Paul left, sin entered into the life of those in Corinth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wrote a painful letter about dealing with a wayward brother—2 Cor. 2:4</a:t>
            </a:r>
          </a:p>
        </p:txBody>
      </p:sp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5ACB9434-C733-B4D5-A32D-DEEDF570B2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2732533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EAD6E62-49B2-55D1-9D51-DA67B665D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C05FEF-3297-2D8B-175A-D99556072721}"/>
              </a:ext>
            </a:extLst>
          </p:cNvPr>
          <p:cNvSpPr txBox="1"/>
          <p:nvPr/>
        </p:nvSpPr>
        <p:spPr>
          <a:xfrm>
            <a:off x="540775" y="1612717"/>
            <a:ext cx="1107210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Corinth was the most immoral city of the Roman world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established this church and preached there for 18 months 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people hearing him believed and were baptized—Acts 18:8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“begotten” them through the gospel—1 Cor. 4:15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sense he was a father dealing with them as children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Shortly after Paul left, sin entered into the life of those in Corinth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wrote a painful letter about dealing with a wayward brother—2 Cor. 2:4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showed them how to deal with this—1 Cor. 4:19-21—with a rod or love</a:t>
            </a:r>
          </a:p>
          <a:p>
            <a:pPr>
              <a:spcAft>
                <a:spcPts val="300"/>
              </a:spcAft>
              <a:buClr>
                <a:schemeClr val="bg1"/>
              </a:buClr>
            </a:pPr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</p:txBody>
      </p:sp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09F9EA92-4A84-8F33-2D6B-5B64B211244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501394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7D96081-6794-DA12-59B9-744765B5F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3A1ADF-6F98-8479-BFCA-36D2522E40A0}"/>
              </a:ext>
            </a:extLst>
          </p:cNvPr>
          <p:cNvSpPr txBox="1"/>
          <p:nvPr/>
        </p:nvSpPr>
        <p:spPr>
          <a:xfrm>
            <a:off x="540775" y="1612717"/>
            <a:ext cx="11072105" cy="4316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Corinth was the most immoral city of the Roman world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established this church and preached there for 18 months 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people hearing him believed and were baptized—Acts 18:8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“begotten” them through the gospel—1 Cor. 4:15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sense he was a father dealing with them as children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Shortly after Paul left, sin entered into the life of those in Corinth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wrote a painful letter about dealing with a wayward brother—2 Cor. 2:4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showed them how to deal with this—1 Cor. 4:19-21—with a rod or love</a:t>
            </a:r>
          </a:p>
          <a:p>
            <a:pPr>
              <a:spcAft>
                <a:spcPts val="300"/>
              </a:spcAft>
              <a:buClr>
                <a:schemeClr val="bg1"/>
              </a:buClr>
            </a:pPr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algn="ctr">
              <a:spcAft>
                <a:spcPts val="300"/>
              </a:spcAft>
              <a:buClr>
                <a:schemeClr val="bg1"/>
              </a:buClr>
            </a:pPr>
            <a:r>
              <a:rPr lang="en-US" altLang="en-US" sz="30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Chastening manifested with gentleness and love OR a rod of love</a:t>
            </a:r>
          </a:p>
        </p:txBody>
      </p:sp>
      <p:sp>
        <p:nvSpPr>
          <p:cNvPr id="6" name="Google Shape;86;p14">
            <a:extLst>
              <a:ext uri="{FF2B5EF4-FFF2-40B4-BE49-F238E27FC236}">
                <a16:creationId xmlns:a16="http://schemas.microsoft.com/office/drawing/2014/main" id="{B3A683FC-6C1F-D7CB-0B11-E5D3D08021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9738" y="300038"/>
            <a:ext cx="8842375" cy="148113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Jesus Uses Paul to Chastens Corinth</a:t>
            </a:r>
          </a:p>
        </p:txBody>
      </p:sp>
    </p:spTree>
    <p:extLst>
      <p:ext uri="{BB962C8B-B14F-4D97-AF65-F5344CB8AC3E}">
        <p14:creationId xmlns:p14="http://schemas.microsoft.com/office/powerpoint/2010/main" val="35674277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1B81597-E633-3692-3C1D-6AFD3BB9D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976F941C-2B5A-4441-2414-CA310778C4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Corinth—Wayward Brother Restored by a Loving Church Showing Jesus’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76BE1B-8BDB-3463-1146-4DEBECF56047}"/>
              </a:ext>
            </a:extLst>
          </p:cNvPr>
          <p:cNvSpPr txBox="1"/>
          <p:nvPr/>
        </p:nvSpPr>
        <p:spPr>
          <a:xfrm>
            <a:off x="540775" y="1612717"/>
            <a:ext cx="11072105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church pure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the church as a light to the lost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hopefully to restore him and let Jesus chasten him</a:t>
            </a:r>
          </a:p>
        </p:txBody>
      </p:sp>
    </p:spTree>
    <p:extLst>
      <p:ext uri="{BB962C8B-B14F-4D97-AF65-F5344CB8AC3E}">
        <p14:creationId xmlns:p14="http://schemas.microsoft.com/office/powerpoint/2010/main" val="151344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0AA3DAD-44FD-4C89-92E7-32D5CD80101D}"/>
              </a:ext>
            </a:extLst>
          </p:cNvPr>
          <p:cNvSpPr txBox="1"/>
          <p:nvPr/>
        </p:nvSpPr>
        <p:spPr>
          <a:xfrm>
            <a:off x="4036424" y="274319"/>
            <a:ext cx="7694054" cy="674030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whom the Lord loves He chastens, and scourges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son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whom He receives."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If you endure chastening,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deals with you as with sons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for what son is there whom a father does not chasten?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But if you are without chastening, of which all have become partakers, then you are illegitimate and not sons.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Furthermore, we have had human fathers who corrected us, and we paid them respect. Shall we not much more readily be in subjection to the Father of spirits and live?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they indeed for a few days chastened us as seemed best to them, but He for our profit, that we may be partakers of His holiness.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no chastening seems to be joyful for the present, but painful; nevertheless, afterward it yields the peaceable fruit of righteousness to those who have been trained by it 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F05B061-5A18-4168-8946-DE1F9AE21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14" y="1611084"/>
            <a:ext cx="3805667" cy="95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Chastening Shows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sons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0124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616A9AA-8F50-4469-1FE7-DF2C62B44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8198E8E3-FF5C-9A31-88F3-58204CEEF9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Corinth—Wayward Brother Restored by a Loving Church Showing Jesus’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8EFCCD-8209-6442-6263-D58CA4B53B0C}"/>
              </a:ext>
            </a:extLst>
          </p:cNvPr>
          <p:cNvSpPr txBox="1"/>
          <p:nvPr/>
        </p:nvSpPr>
        <p:spPr>
          <a:xfrm>
            <a:off x="540775" y="1612717"/>
            <a:ext cx="11072105" cy="1808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church pure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the church as a light to the lost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hopefully to restore him and let Jesus chasten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did God use the church to chasten this wayward brother?</a:t>
            </a:r>
          </a:p>
        </p:txBody>
      </p:sp>
    </p:spTree>
    <p:extLst>
      <p:ext uri="{BB962C8B-B14F-4D97-AF65-F5344CB8AC3E}">
        <p14:creationId xmlns:p14="http://schemas.microsoft.com/office/powerpoint/2010/main" val="2822690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E39DAF9-7779-6353-7ABD-7DF4A8D7E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3F07FBE4-72DC-5176-B90D-482C212F85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Corinth—Wayward Brother Restored by a Loving Church Showing Jesus’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28945-C060-93D6-13D5-961595C1FD37}"/>
              </a:ext>
            </a:extLst>
          </p:cNvPr>
          <p:cNvSpPr txBox="1"/>
          <p:nvPr/>
        </p:nvSpPr>
        <p:spPr>
          <a:xfrm>
            <a:off x="540775" y="1612717"/>
            <a:ext cx="110721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church pure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the church as a light to the lost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hopefully to restore him and let Jesus chasten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did God use the church to chasten this wayward brother?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to come together and while together told to deal with him</a:t>
            </a:r>
          </a:p>
        </p:txBody>
      </p:sp>
    </p:spTree>
    <p:extLst>
      <p:ext uri="{BB962C8B-B14F-4D97-AF65-F5344CB8AC3E}">
        <p14:creationId xmlns:p14="http://schemas.microsoft.com/office/powerpoint/2010/main" val="23470480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11838AF-7F2A-F502-826E-F795C9957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E8C940B5-67F6-F892-FA81-DACE014D8C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Corinth—Wayward Brother Restored by a Loving Church Showing Jesus’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27E1E7-9423-8F27-E45E-CDCD7A32AD3E}"/>
              </a:ext>
            </a:extLst>
          </p:cNvPr>
          <p:cNvSpPr txBox="1"/>
          <p:nvPr/>
        </p:nvSpPr>
        <p:spPr>
          <a:xfrm>
            <a:off x="540775" y="1612717"/>
            <a:ext cx="11072105" cy="2685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church pure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the church as a light to the lost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hopefully to restore him and let Jesus chasten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did God use the church to chasten this wayward brother?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to come together and while together told to deal with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wayward brother had left Jesus and was walking disorderly</a:t>
            </a:r>
          </a:p>
        </p:txBody>
      </p:sp>
    </p:spTree>
    <p:extLst>
      <p:ext uri="{BB962C8B-B14F-4D97-AF65-F5344CB8AC3E}">
        <p14:creationId xmlns:p14="http://schemas.microsoft.com/office/powerpoint/2010/main" val="3182337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8023268-E441-3331-74BE-33F3D340F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5666C8FD-9868-98B4-5462-06A9D3641B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Corinth—Wayward Brother Restored by a Loving Church Showing Jesus’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40C166-BC1C-A92A-F1C4-958804340392}"/>
              </a:ext>
            </a:extLst>
          </p:cNvPr>
          <p:cNvSpPr txBox="1"/>
          <p:nvPr/>
        </p:nvSpPr>
        <p:spPr>
          <a:xfrm>
            <a:off x="540775" y="1612717"/>
            <a:ext cx="11072105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church pure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the church as a light to the lost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hopefully to restore him and let Jesus chasten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did God use the church to chasten this wayward brother?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to come together and while together told to deal with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wayward brother had left Jesus and was walking disorderly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church acted and recognized he had left Jesus to do his own will</a:t>
            </a:r>
          </a:p>
        </p:txBody>
      </p:sp>
    </p:spTree>
    <p:extLst>
      <p:ext uri="{BB962C8B-B14F-4D97-AF65-F5344CB8AC3E}">
        <p14:creationId xmlns:p14="http://schemas.microsoft.com/office/powerpoint/2010/main" val="1192448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A0EF96E-37BA-DE87-639B-5630804A9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690EFBD7-B8A2-BE86-1886-4F39E27502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Corinth—Wayward Brother Restored by a Loving Church Showing Jesus’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5FA820-D565-F0D5-8D97-AB41CB47146D}"/>
              </a:ext>
            </a:extLst>
          </p:cNvPr>
          <p:cNvSpPr txBox="1"/>
          <p:nvPr/>
        </p:nvSpPr>
        <p:spPr>
          <a:xfrm>
            <a:off x="540775" y="1612717"/>
            <a:ext cx="11072105" cy="356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church pure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the church as a light to the lost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hopefully to restore him and let Jesus chasten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did God use the church to chasten this wayward brother?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to come together and while together told to deal with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wayward brother had left Jesus and was walking disorderly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church acted and recognized he had left Jesus to do his own will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to be “delivered” to Satan, realizing what he has done</a:t>
            </a:r>
          </a:p>
        </p:txBody>
      </p:sp>
    </p:spTree>
    <p:extLst>
      <p:ext uri="{BB962C8B-B14F-4D97-AF65-F5344CB8AC3E}">
        <p14:creationId xmlns:p14="http://schemas.microsoft.com/office/powerpoint/2010/main" val="40164145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AC2D666-359E-9866-E029-B71676B07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02F44458-6F7A-7BDE-63B9-BC59D4D19A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Corinth—Wayward Brother Restored by a Loving Church Showing Jesus’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7D973A-AAC2-34DF-4D60-1E2745DD4EEB}"/>
              </a:ext>
            </a:extLst>
          </p:cNvPr>
          <p:cNvSpPr txBox="1"/>
          <p:nvPr/>
        </p:nvSpPr>
        <p:spPr>
          <a:xfrm>
            <a:off x="540775" y="1612717"/>
            <a:ext cx="1107210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church pure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the church as a light to the lost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hopefully to restore him and let Jesus chasten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did God use the church to chasten this wayward brother?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to come together and while together told to deal with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wayward brother had left Jesus and was walking disorderly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church acted and recognized he had left Jesus to do his own will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to be “delivered” to Satan, realizing what he has done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a fallen brother, not an enemy, and we must continue to admonish</a:t>
            </a:r>
          </a:p>
        </p:txBody>
      </p:sp>
    </p:spTree>
    <p:extLst>
      <p:ext uri="{BB962C8B-B14F-4D97-AF65-F5344CB8AC3E}">
        <p14:creationId xmlns:p14="http://schemas.microsoft.com/office/powerpoint/2010/main" val="34582974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C1B4368-33A2-5C15-8F9A-89747990A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3469FDC2-5F68-3E7C-B46F-3396ABFFA1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Corinth—Wayward Brother Restored by a Loving Church Showing Jesus’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014FA8-A905-82A3-2BF3-951FC2462049}"/>
              </a:ext>
            </a:extLst>
          </p:cNvPr>
          <p:cNvSpPr txBox="1"/>
          <p:nvPr/>
        </p:nvSpPr>
        <p:spPr>
          <a:xfrm>
            <a:off x="540775" y="1612717"/>
            <a:ext cx="11072105" cy="4439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church pure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the church as a light to the lost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hopefully to restore him and let Jesus chasten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did God use the church to chasten this wayward brother?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to come together and while together told to deal with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wayward brother had left Jesus and was walking disorderly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church acted and recognized he had left Jesus to do his own will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to be “delivered” to Satan, realizing what he has done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a fallen brother, not an enemy, and we must continue to admonish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left the fellowship; it was broken; none were to eat with him</a:t>
            </a:r>
          </a:p>
        </p:txBody>
      </p:sp>
    </p:spTree>
    <p:extLst>
      <p:ext uri="{BB962C8B-B14F-4D97-AF65-F5344CB8AC3E}">
        <p14:creationId xmlns:p14="http://schemas.microsoft.com/office/powerpoint/2010/main" val="89461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885B369-AA40-568A-D934-B8499282E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>
            <a:extLst>
              <a:ext uri="{FF2B5EF4-FFF2-40B4-BE49-F238E27FC236}">
                <a16:creationId xmlns:a16="http://schemas.microsoft.com/office/drawing/2014/main" id="{CB61D6EF-B451-F982-9105-9ED4C698B3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Corinth—Wayward Brother Restored by a Loving Church Showing Jesus’ Love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F79FC8-5D93-44A7-A1D0-5234899CAFFB}"/>
              </a:ext>
            </a:extLst>
          </p:cNvPr>
          <p:cNvSpPr txBox="1"/>
          <p:nvPr/>
        </p:nvSpPr>
        <p:spPr>
          <a:xfrm>
            <a:off x="540775" y="1612717"/>
            <a:ext cx="1107210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church pure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designed to keep the church as a light to the lost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him was hopefully to restore him and let Jesus chasten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did God use the church to chasten this wayward brother?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to come together and while together told to deal with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wayward brother had left Jesus and was walking disorderly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church acted and recognized he had left Jesus to do his own will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to be “delivered” to Satan, realizing what he has done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a fallen brother, not an enemy, and we must continue to admonish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left the fellowship; it was broken; none were to eat with him</a:t>
            </a:r>
          </a:p>
          <a:p>
            <a:pPr marL="457200" indent="-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join with Jesus in this painful action to bring him back</a:t>
            </a:r>
            <a:endParaRPr lang="en-US" altLang="en-US" sz="30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1843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Letting God Chasten You 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628209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F509D29-6229-9F79-55FC-180C72280F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4A16DA-0574-D093-E037-6EC1A7630DE9}"/>
              </a:ext>
            </a:extLst>
          </p:cNvPr>
          <p:cNvSpPr txBox="1"/>
          <p:nvPr/>
        </p:nvSpPr>
        <p:spPr>
          <a:xfrm>
            <a:off x="4036424" y="274319"/>
            <a:ext cx="7694054" cy="674030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whom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Lord loves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chastens, and scourges every son whom He receives."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If you endure chastening, God deals with you as with sons; for what son is there whom a father does not chasten?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But if you are without chastening, of which all have become partakers, then you are illegitimate and not sons.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Furthermore, we have had human fathers who corrected us, and we paid them respect. Shall we not much more readily be in subjection to the Father of spirits and live?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they indeed for a few days chastened us as seemed best to them, but He for our profit, that we may be partakers of His holiness.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no chastening seems to be joyful for the present, but painful; nevertheless, afterward it yields the peaceable fruit of righteousness to those who have been trained by it 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FB795DB3-2132-34EF-AC4F-68E63698E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14" y="1611084"/>
            <a:ext cx="3805667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Chastening Shows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loved 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35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2DDCE51-2580-4B8E-95CD-A4C568E8C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66D20A-117C-3892-0C25-C1AE2C7B1AC8}"/>
              </a:ext>
            </a:extLst>
          </p:cNvPr>
          <p:cNvSpPr txBox="1"/>
          <p:nvPr/>
        </p:nvSpPr>
        <p:spPr>
          <a:xfrm>
            <a:off x="4036424" y="274319"/>
            <a:ext cx="7694054" cy="674030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whom the Lord loves He chastens, and scourges every son whom He receives."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If you endure chastening, God deals with you as with sons; for what son is there whom a father does not chasten?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But if you are without chastening, of which all have become partakers, then you are illegitimate and not sons.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Furthermore, we have had human fathers who corrected us, and we paid them respect. Shall we not much more readily be in subjection to the Father of spirits and live?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they indeed for a few days chastened us as seemed best to them, but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for our profit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we may be partakers of His holiness.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no chastening seems to be joyful for the present, but painful; nevertheless, afterward it yields the peaceable fruit of righteousness to those who have been trained by it 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88C75F9A-B912-64E9-60A6-6B3EF4456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14" y="1611084"/>
            <a:ext cx="3805667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Chastening Shows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loved 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profit from it</a:t>
            </a:r>
          </a:p>
        </p:txBody>
      </p:sp>
    </p:spTree>
    <p:extLst>
      <p:ext uri="{BB962C8B-B14F-4D97-AF65-F5344CB8AC3E}">
        <p14:creationId xmlns:p14="http://schemas.microsoft.com/office/powerpoint/2010/main" val="178060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FC590CF-9114-1194-BAE3-E41A56623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C5FF8D-D9CD-7718-750B-63931A62DD3D}"/>
              </a:ext>
            </a:extLst>
          </p:cNvPr>
          <p:cNvSpPr txBox="1"/>
          <p:nvPr/>
        </p:nvSpPr>
        <p:spPr>
          <a:xfrm>
            <a:off x="4036424" y="274319"/>
            <a:ext cx="7694054" cy="674030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whom the Lord loves He chastens, and scourges every son whom He receives."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If you endure chastening, God deals with you as with sons; for what son is there whom a father does not chasten?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But if you are without chastening, of which all have become partakers, then you are illegitimate and not sons.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Furthermore, we have had human fathers who corrected us, and we paid them respect. Shall we not much more readily be in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subjection to the Father of spirits and live?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they indeed for a few days chastened us as seemed best to them, but He for our profit, that we may be partakers of His holiness.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no chastening seems to be joyful for the present, but painful; nevertheless, afterward it yields the peaceable fruit of righteousness to those who have been trained by it 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4F410EAA-E41E-2F13-8252-4C1E37C42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14" y="1611084"/>
            <a:ext cx="3805667" cy="269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Chastening Shows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loved 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profit from it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live because of it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20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FCBCB04-9068-8DDC-9238-47330EC51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92256D5-216F-857F-D89B-2C2B25D120E2}"/>
              </a:ext>
            </a:extLst>
          </p:cNvPr>
          <p:cNvSpPr txBox="1"/>
          <p:nvPr/>
        </p:nvSpPr>
        <p:spPr>
          <a:xfrm>
            <a:off x="4036424" y="274319"/>
            <a:ext cx="7694054" cy="674030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whom the Lord loves He chastens, and scourges every son whom He receives."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If you endure chastening, God deals with you as with sons; for what son is there whom a father does not chasten?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But if you are without chastening, of which all have become partakers, then you are illegitimate and not sons.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Furthermore, we have had human fathers who corrected us, and we paid them respect. Shall we not much more readily be in subjection to the Father of spirits and live?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they indeed for a few days chastened us as seemed best to them, but He for our profit, that we may be partakers of His holiness.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 chastening seems to be joyful for the present,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painful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nevertheless, afterward it yields the peaceable fruit of righteousness to those who have been trained by it 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4130CA56-717E-2B58-19AE-3341D2235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14" y="1611084"/>
            <a:ext cx="3805667" cy="269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Chastening Shows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loved 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profit from it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live because of it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first is painful</a:t>
            </a:r>
          </a:p>
        </p:txBody>
      </p:sp>
    </p:spTree>
    <p:extLst>
      <p:ext uri="{BB962C8B-B14F-4D97-AF65-F5344CB8AC3E}">
        <p14:creationId xmlns:p14="http://schemas.microsoft.com/office/powerpoint/2010/main" val="44604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DA2A33B-A4A1-0B55-0B58-7CEA9D643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FA7F534-C674-DB13-8EE3-3A6DF1CF11C1}"/>
              </a:ext>
            </a:extLst>
          </p:cNvPr>
          <p:cNvSpPr txBox="1"/>
          <p:nvPr/>
        </p:nvSpPr>
        <p:spPr>
          <a:xfrm>
            <a:off x="4036424" y="274319"/>
            <a:ext cx="7694054" cy="674030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whom the Lord loves He chastens, and scourges every son whom He receives."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If you endure chastening, God deals with you as with sons; for what son is there whom a father does not chasten?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But if you are without chastening, of which all have become partakers, then you are illegitimate and not sons.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Furthermore, we have had human fathers who corrected us, and we paid them respect. Shall we not much more readily be in subjection to the Father of spirits and live?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they indeed for a few days chastened us as seemed best to them, but He for our profit, that we may be partakers of His holiness.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no chastening seems to be joyful for the present, but painful; nevertheless,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afterward it yields the peaceable fruit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righteousness to those who have been trained by it 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40079CC8-3347-6D23-007F-0D7E6E2F6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14" y="1611084"/>
            <a:ext cx="3805667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Chastening Shows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loved 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profit from it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live because of it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At first is painful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 in peaceful joy</a:t>
            </a:r>
          </a:p>
        </p:txBody>
      </p:sp>
    </p:spTree>
    <p:extLst>
      <p:ext uri="{BB962C8B-B14F-4D97-AF65-F5344CB8AC3E}">
        <p14:creationId xmlns:p14="http://schemas.microsoft.com/office/powerpoint/2010/main" val="101650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7C91D09-8A27-FFDA-382F-B5DC0E954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4474B8-23F7-07C7-BE47-4717C777FAF8}"/>
              </a:ext>
            </a:extLst>
          </p:cNvPr>
          <p:cNvSpPr txBox="1"/>
          <p:nvPr/>
        </p:nvSpPr>
        <p:spPr>
          <a:xfrm>
            <a:off x="4036424" y="274319"/>
            <a:ext cx="7694054" cy="674030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whom the Lord loves He chastens, and scourges every son whom He receives."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If you endure chastening, God deals with you as with sons; for what son is there whom a father does not chasten?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But if you are without chastening, of which all have become partakers, then you are illegitimate and not sons.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Furthermore, we have had human fathers who corrected us, and we paid them respect. Shall we not much more readily be in subjection to the Father of spirits and live?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they indeed for a few days chastened us as seemed best to them, but He for our profit, that we may be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partakers of His holiness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no chastening seems to be joyful for the present, but painful; nevertheless, afterward it yields the peaceable fruit of righteousness to those who have been trained by it 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8449788A-A6DE-6279-B5BB-D99DD5C91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14" y="1611084"/>
            <a:ext cx="3805667" cy="3557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Chastening Shows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Shows we are loved  sons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profit from it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We live because of it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At first is painful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Results in peaceful joy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Makes us holy like God</a:t>
            </a:r>
          </a:p>
        </p:txBody>
      </p:sp>
    </p:spTree>
    <p:extLst>
      <p:ext uri="{BB962C8B-B14F-4D97-AF65-F5344CB8AC3E}">
        <p14:creationId xmlns:p14="http://schemas.microsoft.com/office/powerpoint/2010/main" val="2730833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3853</Words>
  <Application>Microsoft Office PowerPoint</Application>
  <PresentationFormat>Widescreen</PresentationFormat>
  <Paragraphs>289</Paragraphs>
  <Slides>38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Cambria</vt:lpstr>
      <vt:lpstr>Office Theme</vt:lpstr>
      <vt:lpstr>PowerPoint Presentation</vt:lpstr>
      <vt:lpstr>Text—Heb. 12:6-11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God’s Definition of Chastening </vt:lpstr>
      <vt:lpstr>God’s Definition of Chastening </vt:lpstr>
      <vt:lpstr>God’s Definition of Chastening </vt:lpstr>
      <vt:lpstr>God’s Definition of Chastening </vt:lpstr>
      <vt:lpstr>God’s Definition of Chastening </vt:lpstr>
      <vt:lpstr>God’s Definition of Chastening </vt:lpstr>
      <vt:lpstr>God’s Definition of Chastening </vt:lpstr>
      <vt:lpstr>God’s Definition of Chastening </vt:lpstr>
      <vt:lpstr>Jesus Uses Paul to Chastens Corinth</vt:lpstr>
      <vt:lpstr>Jesus Uses Paul to Chastens Corinth</vt:lpstr>
      <vt:lpstr>Jesus Uses Paul to Chastens Corinth</vt:lpstr>
      <vt:lpstr>Jesus Uses Paul to Chastens Corinth</vt:lpstr>
      <vt:lpstr>Jesus Uses Paul to Chastens Corinth</vt:lpstr>
      <vt:lpstr>Jesus Uses Paul to Chastens Corinth</vt:lpstr>
      <vt:lpstr>Jesus Uses Paul to Chastens Corinth</vt:lpstr>
      <vt:lpstr>Jesus Uses Paul to Chastens Corinth</vt:lpstr>
      <vt:lpstr>Jesus Uses Paul to Chastens Corinth</vt:lpstr>
      <vt:lpstr>Jesus Uses Paul to Chastens Corinth</vt:lpstr>
      <vt:lpstr>Corinth—Wayward Brother Restored by a Loving Church Showing Jesus’ Love</vt:lpstr>
      <vt:lpstr>Corinth—Wayward Brother Restored by a Loving Church Showing Jesus’ Love</vt:lpstr>
      <vt:lpstr>Corinth—Wayward Brother Restored by a Loving Church Showing Jesus’ Love</vt:lpstr>
      <vt:lpstr>Corinth—Wayward Brother Restored by a Loving Church Showing Jesus’ Love</vt:lpstr>
      <vt:lpstr>Corinth—Wayward Brother Restored by a Loving Church Showing Jesus’ Love</vt:lpstr>
      <vt:lpstr>Corinth—Wayward Brother Restored by a Loving Church Showing Jesus’ Love</vt:lpstr>
      <vt:lpstr>Corinth—Wayward Brother Restored by a Loving Church Showing Jesus’ Love</vt:lpstr>
      <vt:lpstr>Corinth—Wayward Brother Restored by a Loving Church Showing Jesus’ Love</vt:lpstr>
      <vt:lpstr>Corinth—Wayward Brother Restored by a Loving Church Showing Jesus’ Love</vt:lpstr>
      <vt:lpstr>Letting God Chasten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299</cp:revision>
  <cp:lastPrinted>2019-04-07T11:03:11Z</cp:lastPrinted>
  <dcterms:modified xsi:type="dcterms:W3CDTF">2024-10-07T15:03:39Z</dcterms:modified>
</cp:coreProperties>
</file>