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75" r:id="rId4"/>
    <p:sldId id="269" r:id="rId5"/>
    <p:sldId id="270" r:id="rId6"/>
    <p:sldId id="271" r:id="rId7"/>
    <p:sldId id="272" r:id="rId8"/>
    <p:sldId id="273" r:id="rId9"/>
    <p:sldId id="274" r:id="rId10"/>
    <p:sldId id="27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78"/>
  </p:normalViewPr>
  <p:slideViewPr>
    <p:cSldViewPr snapToGrid="0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  <a:alpha val="92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F46F-6DA4-FB7E-437E-5482A395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446318"/>
            <a:ext cx="9214860" cy="2331064"/>
          </a:xfrm>
        </p:spPr>
        <p:txBody>
          <a:bodyPr>
            <a:normAutofit/>
          </a:bodyPr>
          <a:lstStyle/>
          <a:p>
            <a:r>
              <a:rPr lang="en-US" sz="4800" dirty="0"/>
              <a:t>A “1 Corinthians 13” Christian</a:t>
            </a:r>
            <a:br>
              <a:rPr lang="en-US" sz="4800" dirty="0"/>
            </a:br>
            <a:r>
              <a:rPr lang="en-US" sz="2000" i="1" dirty="0"/>
              <a:t>Based on a book of the same name by Dan Winkler</a:t>
            </a:r>
            <a:endParaRPr lang="en-US" sz="48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0AC59-AC69-FD44-95CF-DD195B746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244353"/>
            <a:ext cx="8915399" cy="659309"/>
          </a:xfrm>
        </p:spPr>
        <p:txBody>
          <a:bodyPr/>
          <a:lstStyle/>
          <a:p>
            <a:r>
              <a:rPr lang="en-US" dirty="0"/>
              <a:t>PALM BEACH LAKES CHURCH OF CHRIST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CF9FDE-774A-574E-74DB-84E3DF9244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D1DD26-EEB6-4507-655E-14CD1604F45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C12475-1E19-ABD0-FA2D-3E1984521B5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36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of what love “refuses”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Things that a heart that is full of love “refuses” to do</a:t>
            </a:r>
          </a:p>
          <a:p>
            <a:pPr lvl="1"/>
            <a:r>
              <a:rPr lang="en-US" sz="2400" dirty="0"/>
              <a:t>Does NOT envy, parade, is not puffed up, is not immoral</a:t>
            </a:r>
          </a:p>
          <a:p>
            <a:r>
              <a:rPr lang="en-US" sz="2600" dirty="0"/>
              <a:t>And therefore, love is </a:t>
            </a:r>
          </a:p>
          <a:p>
            <a:pPr lvl="1"/>
            <a:r>
              <a:rPr lang="en-US" sz="2400" dirty="0"/>
              <a:t>patient, kind, and humble, forgiving, and truthful</a:t>
            </a:r>
          </a:p>
          <a:p>
            <a:r>
              <a:rPr lang="en-US" sz="2600" dirty="0"/>
              <a:t>Prov 4:23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676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from prior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Things that a heart that is full of love “refuses” to do</a:t>
            </a:r>
          </a:p>
          <a:p>
            <a:pPr lvl="1"/>
            <a:r>
              <a:rPr lang="en-US" sz="2400" dirty="0"/>
              <a:t>Does NOT envy</a:t>
            </a:r>
          </a:p>
          <a:p>
            <a:pPr lvl="1"/>
            <a:r>
              <a:rPr lang="en-US" sz="2400" dirty="0"/>
              <a:t>Does NOT Parade</a:t>
            </a:r>
          </a:p>
          <a:p>
            <a:pPr lvl="1"/>
            <a:r>
              <a:rPr lang="en-US" sz="2400" dirty="0"/>
              <a:t>Is NOT puffed up</a:t>
            </a:r>
          </a:p>
          <a:p>
            <a:pPr lvl="1"/>
            <a:r>
              <a:rPr lang="en-US" sz="2400" dirty="0"/>
              <a:t>Does NOT rejoice in iniquity</a:t>
            </a:r>
          </a:p>
          <a:p>
            <a:r>
              <a:rPr lang="en-US" sz="2600" dirty="0"/>
              <a:t>Love is patient, kind, and humble</a:t>
            </a:r>
          </a:p>
          <a:p>
            <a:r>
              <a:rPr lang="en-US" sz="2600" dirty="0"/>
              <a:t>James 1:9; Eph 4:32; Eph 4: 1,2</a:t>
            </a:r>
          </a:p>
          <a:p>
            <a:pPr lvl="1"/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73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547" y="1923997"/>
            <a:ext cx="8911687" cy="1280890"/>
          </a:xfrm>
        </p:spPr>
        <p:txBody>
          <a:bodyPr/>
          <a:lstStyle/>
          <a:p>
            <a:r>
              <a:rPr lang="en-US" dirty="0"/>
              <a:t>With God…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12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Sacrifice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57350"/>
            <a:ext cx="9512477" cy="4253872"/>
          </a:xfrm>
        </p:spPr>
        <p:txBody>
          <a:bodyPr>
            <a:normAutofit/>
          </a:bodyPr>
          <a:lstStyle/>
          <a:p>
            <a:r>
              <a:rPr lang="en-US" sz="2800" dirty="0"/>
              <a:t>NT filled with individuals who selfishly hurt others</a:t>
            </a:r>
            <a:endParaRPr lang="en-US" sz="2200" dirty="0"/>
          </a:p>
          <a:p>
            <a:r>
              <a:rPr lang="en-US" sz="2800" dirty="0"/>
              <a:t>But love inspires us to put ourselves aside</a:t>
            </a:r>
          </a:p>
          <a:p>
            <a:r>
              <a:rPr lang="en-US" sz="2800" dirty="0"/>
              <a:t>1 Cor 8:1,4,7-13</a:t>
            </a:r>
          </a:p>
          <a:p>
            <a:r>
              <a:rPr lang="en-US" sz="2800" dirty="0"/>
              <a:t>1 Cor 13:5</a:t>
            </a:r>
          </a:p>
          <a:p>
            <a:pPr lvl="1"/>
            <a:r>
              <a:rPr lang="en-US" sz="2600" dirty="0"/>
              <a:t>“Love does NOT behave rudely” (NKJV)</a:t>
            </a:r>
          </a:p>
          <a:p>
            <a:pPr lvl="1"/>
            <a:r>
              <a:rPr lang="en-US" sz="2600" dirty="0"/>
              <a:t>“Does NOT seek its own”</a:t>
            </a:r>
          </a:p>
          <a:p>
            <a:r>
              <a:rPr lang="en-US" sz="2800" dirty="0"/>
              <a:t>How does this relate to God, Jesus, You and Me?</a:t>
            </a:r>
            <a:endParaRPr lang="en-US" sz="2600" dirty="0"/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717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Sacrifice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57350"/>
            <a:ext cx="9512477" cy="4253872"/>
          </a:xfrm>
        </p:spPr>
        <p:txBody>
          <a:bodyPr>
            <a:normAutofit/>
          </a:bodyPr>
          <a:lstStyle/>
          <a:p>
            <a:r>
              <a:rPr lang="en-US" sz="2800" dirty="0"/>
              <a:t>God was sacrificial</a:t>
            </a:r>
          </a:p>
          <a:p>
            <a:pPr lvl="1"/>
            <a:r>
              <a:rPr lang="en-US" sz="2600" dirty="0"/>
              <a:t>Jn 3:16; Rom 5:9; 1 Jn 4:9-10</a:t>
            </a:r>
          </a:p>
          <a:p>
            <a:r>
              <a:rPr lang="en-US" sz="2800" dirty="0"/>
              <a:t>Jesus was sacrificial</a:t>
            </a:r>
          </a:p>
          <a:p>
            <a:pPr lvl="1"/>
            <a:r>
              <a:rPr lang="en-US" sz="2600" dirty="0"/>
              <a:t>2 Cor 8:9; Gal 1:4; Eph 5:25; 1 Tim 2:6; Tit 2:14</a:t>
            </a:r>
          </a:p>
          <a:p>
            <a:r>
              <a:rPr lang="en-US" sz="2800" dirty="0"/>
              <a:t>With </a:t>
            </a:r>
            <a:r>
              <a:rPr lang="en-US" sz="2800" u="sng" dirty="0"/>
              <a:t>love</a:t>
            </a:r>
            <a:r>
              <a:rPr lang="en-US" sz="2800" dirty="0"/>
              <a:t>, we will find it in our hearts to be sacrificial and live for others</a:t>
            </a:r>
          </a:p>
          <a:p>
            <a:pPr lvl="1"/>
            <a:r>
              <a:rPr lang="en-US" sz="2400" dirty="0"/>
              <a:t>Rom 14:13-15; 1 Pet 5:5-6</a:t>
            </a:r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43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57350"/>
            <a:ext cx="9512477" cy="4253872"/>
          </a:xfrm>
        </p:spPr>
        <p:txBody>
          <a:bodyPr>
            <a:normAutofit/>
          </a:bodyPr>
          <a:lstStyle/>
          <a:p>
            <a:r>
              <a:rPr lang="en-US" sz="2800" dirty="0"/>
              <a:t>1 Cor 13:5</a:t>
            </a:r>
          </a:p>
          <a:p>
            <a:r>
              <a:rPr lang="en-US" sz="2800" dirty="0"/>
              <a:t>Love is not provoked; Thinks no evil</a:t>
            </a:r>
          </a:p>
          <a:p>
            <a:r>
              <a:rPr lang="en-US" sz="2800" dirty="0"/>
              <a:t>ASV: ”Love taketh not account of evil”</a:t>
            </a:r>
          </a:p>
          <a:p>
            <a:r>
              <a:rPr lang="en-US" sz="2800" dirty="0"/>
              <a:t>Love helps us to forgive the way God forgives</a:t>
            </a:r>
          </a:p>
          <a:p>
            <a:pPr lvl="1"/>
            <a:r>
              <a:rPr lang="en-US" sz="2600" dirty="0"/>
              <a:t>Eph 4:32</a:t>
            </a:r>
          </a:p>
          <a:p>
            <a:r>
              <a:rPr lang="en-US" sz="2800" dirty="0"/>
              <a:t>2 Cor 2: 7-8</a:t>
            </a:r>
          </a:p>
          <a:p>
            <a:r>
              <a:rPr lang="en-US" sz="2800" dirty="0"/>
              <a:t>How does this relate to God, Jesus, You and Me?</a:t>
            </a:r>
            <a:endParaRPr lang="en-US" sz="2600" dirty="0"/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21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57350"/>
            <a:ext cx="9512477" cy="4253872"/>
          </a:xfrm>
        </p:spPr>
        <p:txBody>
          <a:bodyPr>
            <a:normAutofit/>
          </a:bodyPr>
          <a:lstStyle/>
          <a:p>
            <a:r>
              <a:rPr lang="en-US" sz="2800" dirty="0"/>
              <a:t>God is Forgiving</a:t>
            </a:r>
          </a:p>
          <a:p>
            <a:pPr lvl="1"/>
            <a:r>
              <a:rPr lang="en-US" sz="2600" dirty="0"/>
              <a:t>Mt 6:14; 1 Jn 1:9</a:t>
            </a:r>
          </a:p>
          <a:p>
            <a:r>
              <a:rPr lang="en-US" sz="2800" dirty="0"/>
              <a:t>Jesus is Forgiving</a:t>
            </a:r>
          </a:p>
          <a:p>
            <a:pPr lvl="1"/>
            <a:r>
              <a:rPr lang="en-US" sz="2600" dirty="0"/>
              <a:t>Lk 23:34; Mt 9:6</a:t>
            </a:r>
          </a:p>
          <a:p>
            <a:r>
              <a:rPr lang="en-US" sz="2800" dirty="0"/>
              <a:t>With </a:t>
            </a:r>
            <a:r>
              <a:rPr lang="en-US" sz="2800" u="sng" dirty="0"/>
              <a:t>love</a:t>
            </a:r>
            <a:r>
              <a:rPr lang="en-US" sz="2800" dirty="0"/>
              <a:t>, we will be willing to forgive</a:t>
            </a:r>
          </a:p>
          <a:p>
            <a:pPr lvl="1"/>
            <a:r>
              <a:rPr lang="en-US" sz="2600" dirty="0"/>
              <a:t>Mt 6:14-15; Lk 17:3-4; Col 3:13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242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Integrity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57350"/>
            <a:ext cx="9512477" cy="4253872"/>
          </a:xfrm>
        </p:spPr>
        <p:txBody>
          <a:bodyPr>
            <a:normAutofit/>
          </a:bodyPr>
          <a:lstStyle/>
          <a:p>
            <a:r>
              <a:rPr lang="en-US" sz="2800" dirty="0"/>
              <a:t>1 Cor 13:6</a:t>
            </a:r>
          </a:p>
          <a:p>
            <a:r>
              <a:rPr lang="en-US" sz="2800" dirty="0"/>
              <a:t>Love does NOT rejoice in iniquity (unrighteousness), but rejoices with the truth</a:t>
            </a:r>
          </a:p>
          <a:p>
            <a:pPr lvl="1"/>
            <a:r>
              <a:rPr lang="en-US" sz="2600" dirty="0"/>
              <a:t>Prov 19:1; Prov 28:6</a:t>
            </a:r>
          </a:p>
          <a:p>
            <a:r>
              <a:rPr lang="en-US" sz="2800" dirty="0"/>
              <a:t>If I love, I will always tell the truth</a:t>
            </a:r>
          </a:p>
          <a:p>
            <a:r>
              <a:rPr lang="en-US" sz="2800" dirty="0"/>
              <a:t>How does this relate to God, Jesus, You and Me?</a:t>
            </a:r>
            <a:endParaRPr lang="en-US" sz="2600" dirty="0"/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093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Integrity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57350"/>
            <a:ext cx="9512477" cy="425387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God is Honest</a:t>
            </a:r>
          </a:p>
          <a:p>
            <a:pPr lvl="1"/>
            <a:r>
              <a:rPr lang="en-US" sz="2600" dirty="0"/>
              <a:t>Heb 6:18; Tit 1:2</a:t>
            </a:r>
          </a:p>
          <a:p>
            <a:pPr lvl="1"/>
            <a:r>
              <a:rPr lang="en-US" sz="2600" dirty="0"/>
              <a:t>His word is Truth (Jn 17:17; 2 Tim 2:15; Jas 1:18)</a:t>
            </a:r>
          </a:p>
          <a:p>
            <a:r>
              <a:rPr lang="en-US" sz="2800" dirty="0"/>
              <a:t>Jesus is so Honest he describes himself as “the Truth”</a:t>
            </a:r>
          </a:p>
          <a:p>
            <a:pPr lvl="1"/>
            <a:r>
              <a:rPr lang="en-US" sz="2400" dirty="0"/>
              <a:t>Jn 14:6</a:t>
            </a:r>
          </a:p>
          <a:p>
            <a:r>
              <a:rPr lang="en-US" sz="2800" dirty="0"/>
              <a:t>With </a:t>
            </a:r>
            <a:r>
              <a:rPr lang="en-US" sz="2800" u="sng" dirty="0"/>
              <a:t>love</a:t>
            </a:r>
            <a:r>
              <a:rPr lang="en-US" sz="2800" dirty="0"/>
              <a:t>, we will also be known as people who tell</a:t>
            </a:r>
            <a:br>
              <a:rPr lang="en-US" sz="2800" dirty="0"/>
            </a:br>
            <a:r>
              <a:rPr lang="en-US" sz="2800" dirty="0"/>
              <a:t>the truth (</a:t>
            </a:r>
            <a:r>
              <a:rPr lang="en-US" sz="2600" dirty="0"/>
              <a:t>Eph 4:25; Col 3:9; Prov 4:24)</a:t>
            </a:r>
          </a:p>
          <a:p>
            <a:r>
              <a:rPr lang="en-US" sz="2600" dirty="0"/>
              <a:t>…and who practice the truth (1 Jn 1:6)</a:t>
            </a:r>
          </a:p>
          <a:p>
            <a:r>
              <a:rPr lang="en-US" sz="2600" dirty="0"/>
              <a:t>…and who put away hypocrisy (1 Pet 2:1; Prov 4:24)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47990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21325</TotalTime>
  <Words>478</Words>
  <Application>Microsoft Macintosh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A “1 Corinthians 13” Christian Based on a book of the same name by Dan Winkler</vt:lpstr>
      <vt:lpstr>Recap from prior week</vt:lpstr>
      <vt:lpstr>With God…</vt:lpstr>
      <vt:lpstr>A Heart of Sacrifice</vt:lpstr>
      <vt:lpstr>A Heart of Sacrifice</vt:lpstr>
      <vt:lpstr>A Heart of Forgiveness</vt:lpstr>
      <vt:lpstr>A Heart of Forgiveness</vt:lpstr>
      <vt:lpstr>A Heart of Integrity</vt:lpstr>
      <vt:lpstr>A Heart of Integrity</vt:lpstr>
      <vt:lpstr>Conclusion of what love “refuses”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“1 Corinthians 13” Christian</dc:title>
  <dc:creator>Dion Hayes</dc:creator>
  <cp:lastModifiedBy>Dion Hayes</cp:lastModifiedBy>
  <cp:revision>16</cp:revision>
  <dcterms:created xsi:type="dcterms:W3CDTF">2024-08-22T01:13:09Z</dcterms:created>
  <dcterms:modified xsi:type="dcterms:W3CDTF">2024-09-27T12:46:14Z</dcterms:modified>
</cp:coreProperties>
</file>