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notesSlides/notesSlide6.xml" ContentType="application/vnd.openxmlformats-officedocument.presentationml.notesSlide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notesSlides/notesSlide7.xml" ContentType="application/vnd.openxmlformats-officedocument.presentationml.notesSlide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ppt/ink/ink27.xml" ContentType="application/inkml+xml"/>
  <Override PartName="/ppt/ink/ink28.xml" ContentType="application/inkml+xml"/>
  <Override PartName="/ppt/ink/ink29.xml" ContentType="application/inkml+xml"/>
  <Override PartName="/ppt/ink/ink30.xml" ContentType="application/inkml+xml"/>
  <Override PartName="/ppt/ink/ink31.xml" ContentType="application/inkml+xml"/>
  <Override PartName="/ppt/ink/ink32.xml" ContentType="application/inkml+xml"/>
  <Override PartName="/ppt/ink/ink33.xml" ContentType="application/inkml+xml"/>
  <Override PartName="/ppt/ink/ink34.xml" ContentType="application/inkml+xml"/>
  <Override PartName="/ppt/ink/ink35.xml" ContentType="application/inkml+xml"/>
  <Override PartName="/ppt/ink/ink36.xml" ContentType="application/inkml+xml"/>
  <Override PartName="/ppt/ink/ink37.xml" ContentType="application/inkml+xml"/>
  <Override PartName="/ppt/ink/ink38.xml" ContentType="application/inkml+xml"/>
  <Override PartName="/ppt/ink/ink39.xml" ContentType="application/inkml+xml"/>
  <Override PartName="/ppt/ink/ink40.xml" ContentType="application/inkml+xml"/>
  <Override PartName="/ppt/ink/ink41.xml" ContentType="application/inkml+xml"/>
  <Override PartName="/ppt/ink/ink42.xml" ContentType="application/inkml+xml"/>
  <Override PartName="/ppt/ink/ink43.xml" ContentType="application/inkml+xml"/>
  <Override PartName="/ppt/ink/ink44.xml" ContentType="application/inkml+xml"/>
  <Override PartName="/ppt/ink/ink45.xml" ContentType="application/inkml+xml"/>
  <Override PartName="/ppt/ink/ink46.xml" ContentType="application/inkml+xml"/>
  <Override PartName="/ppt/ink/ink47.xml" ContentType="application/inkml+xml"/>
  <Override PartName="/ppt/ink/ink48.xml" ContentType="application/inkml+xml"/>
  <Override PartName="/ppt/ink/ink49.xml" ContentType="application/inkml+xml"/>
  <Override PartName="/ppt/ink/ink50.xml" ContentType="application/inkml+xml"/>
  <Override PartName="/ppt/notesSlides/notesSlide8.xml" ContentType="application/vnd.openxmlformats-officedocument.presentationml.notesSlide+xml"/>
  <Override PartName="/ppt/ink/ink51.xml" ContentType="application/inkml+xml"/>
  <Override PartName="/ppt/ink/ink52.xml" ContentType="application/inkml+xml"/>
  <Override PartName="/ppt/ink/ink53.xml" ContentType="application/inkml+xml"/>
  <Override PartName="/ppt/ink/ink54.xml" ContentType="application/inkml+xml"/>
  <Override PartName="/ppt/ink/ink55.xml" ContentType="application/inkml+xml"/>
  <Override PartName="/ppt/ink/ink56.xml" ContentType="application/inkml+xml"/>
  <Override PartName="/ppt/ink/ink57.xml" ContentType="application/inkml+xml"/>
  <Override PartName="/ppt/ink/ink58.xml" ContentType="application/inkml+xml"/>
  <Override PartName="/ppt/ink/ink59.xml" ContentType="application/inkml+xml"/>
  <Override PartName="/ppt/ink/ink60.xml" ContentType="application/inkml+xml"/>
  <Override PartName="/ppt/ink/ink61.xml" ContentType="application/inkml+xml"/>
  <Override PartName="/ppt/ink/ink62.xml" ContentType="application/inkml+xml"/>
  <Override PartName="/ppt/ink/ink63.xml" ContentType="application/inkml+xml"/>
  <Override PartName="/ppt/ink/ink64.xml" ContentType="application/inkml+xml"/>
  <Override PartName="/ppt/ink/ink65.xml" ContentType="application/inkml+xml"/>
  <Override PartName="/ppt/ink/ink66.xml" ContentType="application/inkml+xml"/>
  <Override PartName="/ppt/ink/ink67.xml" ContentType="application/inkml+xml"/>
  <Override PartName="/ppt/ink/ink68.xml" ContentType="application/inkml+xml"/>
  <Override PartName="/ppt/ink/ink69.xml" ContentType="application/inkml+xml"/>
  <Override PartName="/ppt/ink/ink70.xml" ContentType="application/inkml+xml"/>
  <Override PartName="/ppt/ink/ink71.xml" ContentType="application/inkml+xml"/>
  <Override PartName="/ppt/ink/ink72.xml" ContentType="application/inkml+xml"/>
  <Override PartName="/ppt/ink/ink73.xml" ContentType="application/inkml+xml"/>
  <Override PartName="/ppt/ink/ink74.xml" ContentType="application/inkml+xml"/>
  <Override PartName="/ppt/ink/ink75.xml" ContentType="application/inkml+xml"/>
  <Override PartName="/ppt/ink/ink76.xml" ContentType="application/inkml+xml"/>
  <Override PartName="/ppt/ink/ink77.xml" ContentType="application/inkml+xml"/>
  <Override PartName="/ppt/ink/ink78.xml" ContentType="application/inkml+xml"/>
  <Override PartName="/ppt/ink/ink79.xml" ContentType="application/inkml+xml"/>
  <Override PartName="/ppt/ink/ink80.xml" ContentType="application/inkml+xml"/>
  <Override PartName="/ppt/ink/ink81.xml" ContentType="application/inkml+xml"/>
  <Override PartName="/ppt/ink/ink82.xml" ContentType="application/inkml+xml"/>
  <Override PartName="/ppt/ink/ink83.xml" ContentType="application/inkml+xml"/>
  <Override PartName="/ppt/ink/ink84.xml" ContentType="application/inkml+xml"/>
  <Override PartName="/ppt/ink/ink85.xml" ContentType="application/inkml+xml"/>
  <Override PartName="/ppt/ink/ink86.xml" ContentType="application/inkml+xml"/>
  <Override PartName="/ppt/ink/ink87.xml" ContentType="application/inkml+xml"/>
  <Override PartName="/ppt/ink/ink88.xml" ContentType="application/inkml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ink/ink89.xml" ContentType="application/inkml+xml"/>
  <Override PartName="/ppt/ink/ink90.xml" ContentType="application/inkml+xml"/>
  <Override PartName="/ppt/ink/ink91.xml" ContentType="application/inkml+xml"/>
  <Override PartName="/ppt/ink/ink92.xml" ContentType="application/inkml+xml"/>
  <Override PartName="/ppt/ink/ink93.xml" ContentType="application/inkml+xml"/>
  <Override PartName="/ppt/ink/ink94.xml" ContentType="application/inkml+xml"/>
  <Override PartName="/ppt/ink/ink95.xml" ContentType="application/inkml+xml"/>
  <Override PartName="/ppt/ink/ink96.xml" ContentType="application/inkml+xml"/>
  <Override PartName="/ppt/ink/ink97.xml" ContentType="application/inkml+xml"/>
  <Override PartName="/ppt/ink/ink98.xml" ContentType="application/inkml+xml"/>
  <Override PartName="/ppt/ink/ink99.xml" ContentType="application/inkml+xml"/>
  <Override PartName="/ppt/ink/ink100.xml" ContentType="application/inkml+xml"/>
  <Override PartName="/ppt/notesSlides/notesSlide17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402" r:id="rId2"/>
    <p:sldId id="378" r:id="rId3"/>
    <p:sldId id="379" r:id="rId4"/>
    <p:sldId id="361" r:id="rId5"/>
    <p:sldId id="370" r:id="rId6"/>
    <p:sldId id="390" r:id="rId7"/>
    <p:sldId id="391" r:id="rId8"/>
    <p:sldId id="389" r:id="rId9"/>
    <p:sldId id="401" r:id="rId10"/>
    <p:sldId id="383" r:id="rId11"/>
    <p:sldId id="393" r:id="rId12"/>
    <p:sldId id="388" r:id="rId13"/>
    <p:sldId id="395" r:id="rId14"/>
    <p:sldId id="387" r:id="rId15"/>
    <p:sldId id="259" r:id="rId16"/>
    <p:sldId id="397" r:id="rId17"/>
    <p:sldId id="398" r:id="rId18"/>
    <p:sldId id="400" r:id="rId19"/>
    <p:sldId id="386" r:id="rId20"/>
    <p:sldId id="399" r:id="rId21"/>
  </p:sldIdLst>
  <p:sldSz cx="12192000" cy="6858000"/>
  <p:notesSz cx="7023100" cy="93091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84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C27FDD0-31C6-4A47-BAC2-DDEED853C435}" v="248" dt="2024-09-18T21:37:19.69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704" autoAdjust="0"/>
    <p:restoredTop sz="94660"/>
  </p:normalViewPr>
  <p:slideViewPr>
    <p:cSldViewPr snapToGrid="0" showGuides="1">
      <p:cViewPr varScale="1">
        <p:scale>
          <a:sx n="100" d="100"/>
          <a:sy n="100" d="100"/>
        </p:scale>
        <p:origin x="78" y="258"/>
      </p:cViewPr>
      <p:guideLst>
        <p:guide orient="horz" pos="2184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microsoft.com/office/2015/10/relationships/revisionInfo" Target="revisionInfo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18T18:23:28.15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0 24575,'0'0'-8191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18T18:33:56.913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0 24575,'0'0'-8191</inkml:trace>
</inkml:ink>
</file>

<file path=ppt/ink/ink1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18T21:37:20.11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0 24575,'0'0'-8191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18T18:34:04.092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0 24575,'0'0'-8191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18T18:34:04.759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0 24575,'0'0'-8191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18T18:34:06.360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1 24575,'0'0'-8191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18T18:33:42.603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0 24575,'0'0'-8191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18T18:33:45.454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0 24575,'0'0'-8191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18T18:33:56.913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0 24575,'0'0'-8191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18T18:34:04.092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0 24575,'0'0'-8191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18T18:34:04.759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0 24575,'0'0'-8191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18T18:34:06.360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1 24575,'0'0'-8191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18T18:23:30.38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0 24575,'0'0'-8191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18T18:35:47.580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4583 0 24575,'0'319'0,"0"-304"0,-1 1 0,0 0 0,-1-1 0,-1 1 0,-1-1 0,0 0 0,-1 0 0,-10 21 0,-1 2 0,12-28 0,0 1 0,-1-1 0,0 0 0,0-1 0,-13 18 0,11-19 0,1 0 0,0 1 0,0 0 0,1 0 0,-7 17 0,-11 51 0,15-48 0,5-19 0,0-1 0,-1 0 0,0 1 0,-1-1 0,0-1 0,-8 12 0,-42 43 0,26-31 0,1 3 0,-7 8 0,16-23 0,1 1 0,-30 46 0,-20 53 0,57-101 0,-10 23 0,2 0 0,2 1 0,2 1 0,2 0 0,-12 72 0,22-104 0,-1 0 0,0 0 0,-1 0 0,0-1 0,0 0 0,-15 20 0,0 4 0,5-10 0,-1-1 0,-1 0 0,-25 26 0,-66 60 0,11-13 0,85-83 0,-11 11 0,-35 30 0,49-48 0,0 0 0,-1 0 0,0-1 0,0-1 0,0 0 0,-1 0 0,-20 6 0,-14 1 0,0-1 0,-1-3 0,-56 3 0,-81-11 0,-50 2 0,217-1 0,0 1 0,0 1 0,1 1 0,-1 0 0,-14 6 0,-72 37 0,35-15 0,30-17 0,-1 0 0,0-3 0,-1-1 0,0-1 0,-1-3 0,-70 5 0,-78 8 0,93-8 0,-4 1 0,-81 7 0,-303-16 0,272-5 0,199 1 0,-1 1 0,0 0 0,1 1 0,0 0 0,-1 1 0,1 1 0,0 0 0,-14 7 0,2-2 0,0 0 0,-1-2 0,0 0 0,0-2 0,0-1 0,-28 1 0,-161-5 0,103-2 0,-75 2-1365,147 0-5461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18T18:35:48.336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0 1 24575,'0'0'-8191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18T18:53:03.514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0 0 24575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18T18:53:03.902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0 0 24575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18T18:53:04.789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0 0 24575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18T18:53:06.942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1 24575,'0'0'-8191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18T18:53:25.908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1 24575,'0'0'-8191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18T21:32:43.445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1 24575,'55'24'0,"77"23"0,-62-23 0,190 57 0,-188-63 0,126 15 0,-170-31 0,-13-2 0,0 2 0,16 3 0,-26-4 0,-1 1 0,1-1 0,-1 1 0,1 0 0,-1 0 0,1 0 0,-1 1 0,0 0 0,0 0 0,5 4 0,11 15 0,-13-15 0,-1 0 0,1 0 0,0-1 0,1 1 0,14 8 0,70 25 0,-62-29 0,46 25 0,186 90 0,-175-89 0,105 62 0,20 43 0,-201-134 0,-1 1 0,0 0 0,0 1 0,-1 0 0,0 1 0,0 0 0,-2 0 0,1 1 0,10 22 0,-11-15 0,0 0 0,-1 0 0,-1 1 0,0 0 0,3 40 0,-6 41 0,-2-59 0,7 54 0,-4-81 0,12 90 0,3 126 0,-18 346 0,-1-221 0,1-342 0,0 0 0,1 0 0,1 0 0,1-1 0,-1 1 0,2-1 0,0 1 0,6 12 0,13 25 0,-3 0 0,-2 2 0,-3 0 0,11 67 0,-19 29 0,-5-45 0,-1-98 0,0 0 0,0 0 0,1 0 0,-1-1 0,1 1 0,1-1 0,-1 1 0,1-1 0,-1 0 0,2 0 0,3 5 0,6 6 0,28 26 0,-25-27 0,20 19 0,-22-22 0,-1 0 0,-1 0 0,0 1 0,0 1 0,-2 0 0,17 26 0,-12-7 0,-8-18 0,0 1 0,1-1 0,1 0 0,0-1 0,18 20 0,1-6 0,2-2 0,2-1 0,0-2 0,40 22 0,-9-5 0,49 26 0,22 16 0,-105-64 0,1-1 0,1-2 0,51 19 0,34 16 0,-101-42 0,0 1 0,0 0 0,-1 1 0,-1 1 0,19 17 0,53 71 0,-11-13 0,-64-74 0,-1 1 0,11 18 0,-14-22 0,0 1 0,0-1 0,1 0 0,0-1 0,0 1 0,14 10 0,13 6 0,47 39 0,-53-41 0,1-1 0,56 31 0,66 23 0,-137-70 0,73 36 0,117 52 0,-178-83 0,-2 2 0,35 23 0,18 11 0,-60-38 0,1 0 0,0-1 0,0 0 0,0-2 0,1 0 0,0-1 0,26 3 0,-5-5 0,-27-3 0,1 0 0,-1 2 0,1-1 0,-1 2 0,0 0 0,0 0 0,21 10 0,96 60 0,-117-68 0,0 1 0,0-1 0,1-1 0,0-1 0,0 0 0,19 2 0,34 7 0,-52-9 0,0 1 0,-1 1 0,1 1 0,-1 0 0,0 0 0,0 1 0,15 12 0,77 52 0,-35-27 0,-53-34 0,0 1 0,0 1 0,-1 0 0,23 22 0,-33-25 0,0 0 0,-2 1 0,1-1 0,-1 1 0,0 0 0,-1 1 0,0-1 0,2 13 0,7 14 0,-7-19 0,1 0 0,1 0 0,0-1 0,1-1 0,1 1 0,22 27 0,-17-26 0,23 36 0,-27-36 0,1 0 0,22 24 0,27 13 0,-42-39 0,0 1 0,31 37 0,-4 11 0,-20-28 0,44 50 0,-43-59 0,-2 1 0,-1 1 0,-1 2 0,23 43 0,-15-17 0,23 43 0,-16-36 0,-2 3 0,-3 1 0,30 93 0,23 52 0,-50-131 0,0 18 0,-28-73 0,1-1 0,2 0 0,0 0 0,21 33 0,-13-35 0,35 39 0,-34-43 0,-2 0 0,-1 1 0,18 30 0,96 194 0,-57-104 0,-45-84 0,28 78 0,20 56 0,-65-154 0,-9-29 0,0 0 0,0 0 0,0 0 0,8 12 0,65 94 0,-41-64 0,-4-11 0,-22-29 0,-1 0 0,0 1 0,0 0 0,-1 0 0,0 0 0,-1 1 0,8 24 0,-9-17 0,0 0 0,1-1 0,2 0 0,0 0 0,0-1 0,15 22 0,25 27 0,4-3 0,76 76 0,-115-125 0,-1 1 0,0 0 0,-1 1 0,14 29 0,16 25 0,-28-55 0,1 0 0,1 0 0,0-2 0,1 0 0,19 14 0,-10-9 0,33 33 0,-32-26 0,1 0 0,2-2 0,1-2 0,0 0 0,2-2 0,58 28 0,-62-35 0,-1 0 0,-1 2 0,28 21 0,-26-18 0,0-1 0,1-1 0,1-2 0,47 17 0,-37-16 0,291 122 0,-138-53 0,-60-25 0,-107-47 0,0 1 0,-2 2 0,42 30 0,60 63 0,15 11 0,-107-95 0,-6-5 0,45 41 0,-65-53 0,-1 1 0,0 0 0,-1 0 0,0 1 0,0-1 0,-1 1 0,0 0 0,0 1 0,-1-1 0,4 13 0,-4-2 0,2 0 0,1-1 0,0 1 0,1-1 0,2-1 0,-1 1 0,16 19 0,-17-27 0,0 0 0,-1 0 0,-1 1 0,1 0 0,-2 0 0,0 0 0,0 1 0,-1 0 0,-1 0 0,0 0 0,-1 0 0,1 23 0,-1-2-107,0 7 227,13 82 0,-12-111-244,0 0-1,0 0 0,1-1 0,1 1 0,0-1 0,1 0 0,0 0 0,0-1 1,1 0-1,1 0 0,10 11 0,11 5-6701</inkml:trace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18T21:32:44.483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0 24575,'0'0'-8191</inkml:trace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18T21:32:44.857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0 24575,'0'0'-8191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18T18:23:40.44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9393 6937 24575,'-1'-7'0,"0"1"0,-1 0 0,0 0 0,0 0 0,0 0 0,-1 0 0,1 0 0,-1 0 0,-1 1 0,-7-10 0,0-4 0,-19-34 0,-19-31 0,44 76 0,-2 0 0,1 0 0,-1 1 0,0 0 0,-1 0 0,1 0 0,-13-7 0,2 4 0,-31-11 0,36 16 0,1 0 0,0 0 0,0-1 0,0-1 0,1 0 0,-18-15 0,16 7 0,0 0 0,1-2 0,0 1 0,1-2 0,-9-21 0,-23-34 0,21 41 0,0 1 0,-2 1 0,-2 2 0,0 0 0,-58-45 0,71 62 0,0 0 0,1-1 0,0 0 0,1-1 0,0 0 0,-9-17 0,11 18 0,-153-179 0,103 126 0,28 30 0,-1 1 0,-2 2 0,-1 1 0,-68-45 0,60 51 0,22 13 0,0 0 0,1-2 0,0 0 0,1-1 0,-20-22 0,-267-257 0,251 245 0,-101-84 0,114 102 0,-88-50 0,119 76 0,2-1 0,-1-1 0,1 0 0,0 0 0,0-1 0,1 0 0,0-1 0,-8-9 0,11 11 0,-1 1 0,-1 0 0,1 0 0,-1 1 0,0 0 0,-11-7 0,-50-21 0,40 20 0,-71-33 0,-2 3 0,-137-36 0,224 74 0,-1 0 0,1 0 0,0-2 0,0 1 0,-14-11 0,-59-47 0,12 9 0,35 29 0,-1 3 0,-1 1 0,-59-22 0,83 38 0,-41-18 0,53 21 0,0-1 0,0 1 0,0-1 0,1 0 0,-1-1 0,1 1 0,-5-6 0,-15-22 0,2 0 0,-28-52 0,33 50 0,-2 2 0,-43-53 0,-21 5 0,64 63 0,0-1 0,2 0 0,0-2 0,1 0 0,-23-36 0,-18-46 0,-4 2 0,-94-112 0,-143-107 0,278 299 0,-30-21 0,41 34 0,0 1 0,0 0 0,0 1 0,-1 0 0,-20-7 0,-23 1 0,41 9 0,1 0 0,-1-1 0,1 0 0,0-1 0,0 0 0,1-1 0,-1 0 0,-16-11 0,-15-21 0,27 23 0,-1 0 0,-19-12 0,-21-6 0,-104-41 0,134 63 0,-1 2 0,0 1 0,0 1 0,-42-2 0,59 6 0,6 2 0,0 0 0,1-1 0,0 0 0,-1 0 0,1 0 0,-1-1 0,1 1 0,0-1 0,0 0 0,0 0 0,0-1 0,0 1 0,1-1 0,-1 0 0,1 0 0,-1 0 0,1 0 0,0-1 0,0 1 0,1-1 0,-1 0 0,1 0 0,0 0 0,0 0 0,-2-5 0,-2-7 0,2 1 0,0 0 0,0-1 0,-1-25 0,4 28 0,0 0 0,-2 0 0,1 0 0,-1 0 0,-1 0 0,-1 1 0,-8-19 0,-5-3 0,-24-63 0,9 16 0,-177-424 0,181 409 0,1 2 0,7 44 0,-44-78 0,-40-42 0,93 151 0,-4-3 0,-1 0 0,-35-33 0,21 23 0,9 11 0,0 1 0,-31-20 0,-22-19 0,57 44 0,0 0 0,-1 2 0,-1 0 0,0 2 0,-28-12 0,-111-36 0,129 49 0,-57-13 0,68 19 0,0 0 0,1-1 0,0-1 0,0-1 0,0 0 0,1-1 0,-19-13 0,-12-13 0,-78-51 0,97 68 0,0 1 0,-51-19 0,72 31 0,-1 1 0,2-1 0,-1-1 0,0 1 0,1-1 0,-11-10 0,-35-40 0,40 40 0,-1 0 0,0 1 0,-17-13 0,19 18 0,-1 1 0,1 1 0,-1 0 0,-1 1 0,1 0 0,-28-7 0,19 8 0,0 2 0,0 0 0,-44 1 0,-487 6 0,493-1 0,-76 13 0,15 0 0,111-16 0,1 1 0,0 1 0,0 0 0,-1 0 0,-9 4 0,16-5 0,1 0 0,-1 1 0,1-1 0,-1 1 0,1 0 0,0-1 0,0 1 0,-1 0 0,1 0 0,1 0 0,-1 1 0,0-1 0,1 0 0,-1 1 0,1-1 0,-1 1 0,1 0 0,0-1 0,0 1 0,1 0 0,-2 3 0,1-1 0,1 0 0,0 0 0,0 0 0,0 0 0,0 0 0,1 1 0,-1-1 0,1 0 0,1-1 0,-1 1 0,1 0 0,0 0 0,4 7 0,4 6 0,0-2 0,17 20 0,-11-14 0,-9-14 0,1 1 0,14 11 0,-16-15 0,0 1 0,-1-1 0,1 1 0,-1 0 0,0 0 0,-1 0 0,6 9 0,-6-3 0,0-1 0,0 0 0,-1 1 0,0-1 0,-1 1 0,0 15 0,-1 74 0,-2-75 0,0-2 0,-1-1 0,-2 0 0,0 0 0,-1-1 0,-1 1 0,-18 41 0,-21 51 0,29-56 0,13-46 0,0 0 0,-1 1 0,-1-1 0,0-1 0,0 1 0,-2-1 0,-7 13 0,-15 12 0,20-27 0,1 1 0,0-1 0,0 2 0,1-1 0,1 1 0,-9 21 0,10-14 0,0 1 0,-2 36 0,6-41 0,0 0 0,-2 0 0,0-1 0,0 1 0,-1 0 0,-12 25 0,-21 23 0,-9 20 0,40-71 0,1 1 0,1-1 0,0 1 0,0 0 0,-1 17 0,-1 22 0,-12 72 0,14-109 0,0 0 0,0-1 0,-2 1 0,0-1 0,-1 0 0,-9 14 0,-14 16 0,18-29 0,2 1 0,-1-1 0,2 2 0,0 0 0,1 0 0,-7 23 0,9-17 0,0 0 0,-2 0 0,-1-1 0,-17 33 0,16-37 0,1 1 0,0 0 0,2 0 0,0 1 0,1 0 0,1 1 0,1-1 0,1 1 0,0 0 0,2 27 0,0-9 0,1-7 0,-1-1 0,-9 49 0,-13 6 0,-3 15 0,21-80 0,-1 0 0,-1-1 0,-19 38 0,1-2 0,15-29 0,-25 68 0,-18 68 0,47-142 0,-1-1 0,0 1 0,-2-1 0,0-1 0,-20 30 0,16-31-1365,4-4-5461</inkml:trace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18T21:33:20.148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1876 0 24575,'0'8'0,"-1"-1"0,0 1 0,-1-1 0,-4 15 0,-2 9 0,-19 100 0,7 2 0,-4 136 0,23-253 0,-6 81 0,5-85 0,0-1 0,0 1 0,-2-1 0,1 0 0,-1 0 0,-7 12 0,8-18 0,-13 22 0,2 0 0,1 1 0,1 1 0,-11 36 0,3 28 0,3 1 0,5 1 0,-1 125 0,8-123 0,4-86 0,-1-1 0,-1 1 0,1-1 0,-2 0 0,1 0 0,-1 0 0,-6 10 0,-13 18 0,-25 45 0,34-56 0,4-9 0,1 1 0,0 0 0,1 1 0,-8 34 0,6-12 0,-2 1 0,-2-2 0,-2 0 0,-35 66 0,-103 142 0,152-246 0,-62 87 0,-139 148 0,138-179 0,43-39 0,-24 24 0,39-36 0,0 0 0,1 0 0,0 1 0,1 0 0,-1 0 0,2 1 0,-4 9 0,2-3 0,2 1 0,0 0 0,1 0 0,1 0 0,0 17 0,5 88 0,-1-64 0,3 463 0,-5-489 0,2 7 0,1 0 0,15 67 0,-5-37 0,14 130 0,-8 1 0,-8 249 0,-12-422 0,1-1 0,2 1 0,0-1 0,11 43 0,-7-42 0,18 52 0,-10-38 0,-2 1 0,9 53 0,2 87 0,-4 272 0,-21 5 0,0-130 0,2 141 0,-18-260 0,9-132 0,-33 150 0,39-214 0,-4 18 0,4-14 0,-1 0 0,-1 0 0,-9 22 0,-20 39 0,4 2 0,-25 109 0,22-24-198,7 2-1,7 0 0,5 282 1,14-419 334,-1-1 0,-2 0 0,-7 37 1,7-51-106,-1 0 0,-1 0 0,0-1 0,-1 0 1,-1 0-1,-1 0 0,-14 22 0,-24 35-31,36-53 0,-2 0 0,0-1 0,-27 31 0,16-22 0,1 0 0,2 1 0,-32 57 0,31-49 0,-12 26 0,2 0 0,3 2 0,3 1 0,-29 115 0,42-124 0,3 1 0,-4 67 0,12-111 0,0 0 0,0-1 0,-1 1 0,-1 0 0,0-1 0,-1 1 0,0-1 0,-1 0 0,-7 12 0,4-8 0,1 1 0,0 1 0,1-1 0,1 1 0,-5 26 0,5-5 0,0 59 0,5-90 0,0-1 0,1 0 0,-1 1 0,1-1 0,1 0 0,0 0 0,0 0 0,0 0 0,1 0 0,0 0 0,0-1 0,0 1 0,1-1 0,0 0 0,0 0 0,9 8 0,27 32-74,-16-19-356,0 1-1,35 56 1,-37-43-6396</inkml:trace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18T21:33:22.541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0 24575,'0'0'-8191</inkml:trace>
</inkml:ink>
</file>

<file path=ppt/ink/ink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18T21:33:36.800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0 24575,'0'0'-8191</inkml:trace>
</inkml:ink>
</file>

<file path=ppt/ink/ink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18T21:33:37.443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0 24575,'0'0'-8191</inkml:trace>
</inkml:ink>
</file>

<file path=ppt/ink/ink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18T21:33:39.123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0 24575,'0'0'-8191</inkml:trace>
</inkml:ink>
</file>

<file path=ppt/ink/ink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18T21:33:40.953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0 24575,'0'0'-8191</inkml:trace>
</inkml:ink>
</file>

<file path=ppt/ink/ink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18T21:33:43.455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0 24575,'0'0'-8191</inkml:trace>
</inkml:ink>
</file>

<file path=ppt/ink/ink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18T21:33:43.846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0 24575,'0'0'-8191</inkml:trace>
</inkml:ink>
</file>

<file path=ppt/ink/ink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18T21:33:48.485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1 24575,'0'0'-8191</inkml:trace>
</inkml:ink>
</file>

<file path=ppt/ink/ink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18T21:33:48.952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1 24575,'0'0'-8191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18T18:42:46.743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0 1 24575</inkml:trace>
</inkml:ink>
</file>

<file path=ppt/ink/ink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18T21:33:50.045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1 24575,'0'0'-8191</inkml:trace>
</inkml:ink>
</file>

<file path=ppt/ink/ink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18T21:33:51.027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1 24575,'0'0'-8191</inkml:trace>
</inkml:ink>
</file>

<file path=ppt/ink/ink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18T21:33:55.257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0 1 24575</inkml:trace>
</inkml:ink>
</file>

<file path=ppt/ink/ink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18T21:34:06.399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0 24575,'0'0'-8191</inkml:trace>
</inkml:ink>
</file>

<file path=ppt/ink/ink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18T21:34:11.118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0 24575,'0'0'-8191</inkml:trace>
</inkml:ink>
</file>

<file path=ppt/ink/ink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18T21:34:11.786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0 24575,'8'8'0,"11"9"0,1 11 0,-2 7 0,3-1 0,-2-8-8191</inkml:trace>
</inkml:ink>
</file>

<file path=ppt/ink/ink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18T21:34:16.916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1 0 24575</inkml:trace>
</inkml:ink>
</file>

<file path=ppt/ink/ink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18T21:34:17.384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1 0 24575</inkml:trace>
</inkml:ink>
</file>

<file path=ppt/ink/ink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18T21:34:18.133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1 24575,'0'0'-8191</inkml:trace>
</inkml:ink>
</file>

<file path=ppt/ink/ink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18T21:34:26.051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0 24575,'0'0'-8191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18T18:42:48.302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1 24575,'0'0'-8191</inkml:trace>
</inkml:ink>
</file>

<file path=ppt/ink/ink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18T21:34:30.541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0 24575,'0'0'-8191</inkml:trace>
</inkml:ink>
</file>

<file path=ppt/ink/ink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18T18:53:03.514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0 0 24575</inkml:trace>
</inkml:ink>
</file>

<file path=ppt/ink/ink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18T18:53:03.902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0 0 24575</inkml:trace>
</inkml:ink>
</file>

<file path=ppt/ink/ink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18T18:53:04.789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0 0 24575</inkml:trace>
</inkml:ink>
</file>

<file path=ppt/ink/ink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18T18:53:06.942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1 24575,'0'0'-8191</inkml:trace>
</inkml:ink>
</file>

<file path=ppt/ink/ink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18T18:53:25.908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1 24575,'0'0'-8191</inkml:trace>
</inkml:ink>
</file>

<file path=ppt/ink/ink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18T21:32:43.445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1 24575,'55'24'0,"77"23"0,-62-23 0,190 57 0,-188-63 0,126 15 0,-170-31 0,-13-2 0,0 2 0,16 3 0,-26-4 0,-1 1 0,1-1 0,-1 1 0,1 0 0,-1 0 0,1 0 0,-1 1 0,0 0 0,0 0 0,5 4 0,11 15 0,-13-15 0,-1 0 0,1 0 0,0-1 0,1 1 0,14 8 0,70 25 0,-62-29 0,46 25 0,186 90 0,-175-89 0,105 62 0,20 43 0,-201-134 0,-1 1 0,0 0 0,0 1 0,-1 0 0,0 1 0,0 0 0,-2 0 0,1 1 0,10 22 0,-11-15 0,0 0 0,-1 0 0,-1 1 0,0 0 0,3 40 0,-6 41 0,-2-59 0,7 54 0,-4-81 0,12 90 0,3 126 0,-18 346 0,-1-221 0,1-342 0,0 0 0,1 0 0,1 0 0,1-1 0,-1 1 0,2-1 0,0 1 0,6 12 0,13 25 0,-3 0 0,-2 2 0,-3 0 0,11 67 0,-19 29 0,-5-45 0,-1-98 0,0 0 0,0 0 0,1 0 0,-1-1 0,1 1 0,1-1 0,-1 1 0,1-1 0,-1 0 0,2 0 0,3 5 0,6 6 0,28 26 0,-25-27 0,20 19 0,-22-22 0,-1 0 0,-1 0 0,0 1 0,0 1 0,-2 0 0,17 26 0,-12-7 0,-8-18 0,0 1 0,1-1 0,1 0 0,0-1 0,18 20 0,1-6 0,2-2 0,2-1 0,0-2 0,40 22 0,-9-5 0,49 26 0,22 16 0,-105-64 0,1-1 0,1-2 0,51 19 0,34 16 0,-101-42 0,0 1 0,0 0 0,-1 1 0,-1 1 0,19 17 0,53 71 0,-11-13 0,-64-74 0,-1 1 0,11 18 0,-14-22 0,0 1 0,0-1 0,1 0 0,0-1 0,0 1 0,14 10 0,13 6 0,47 39 0,-53-41 0,1-1 0,56 31 0,66 23 0,-137-70 0,73 36 0,117 52 0,-178-83 0,-2 2 0,35 23 0,18 11 0,-60-38 0,1 0 0,0-1 0,0 0 0,0-2 0,1 0 0,0-1 0,26 3 0,-5-5 0,-27-3 0,1 0 0,-1 2 0,1-1 0,-1 2 0,0 0 0,0 0 0,21 10 0,96 60 0,-117-68 0,0 1 0,0-1 0,1-1 0,0-1 0,0 0 0,19 2 0,34 7 0,-52-9 0,0 1 0,-1 1 0,1 1 0,-1 0 0,0 0 0,0 1 0,15 12 0,77 52 0,-35-27 0,-53-34 0,0 1 0,0 1 0,-1 0 0,23 22 0,-33-25 0,0 0 0,-2 1 0,1-1 0,-1 1 0,0 0 0,-1 1 0,0-1 0,2 13 0,7 14 0,-7-19 0,1 0 0,1 0 0,0-1 0,1-1 0,1 1 0,22 27 0,-17-26 0,23 36 0,-27-36 0,1 0 0,22 24 0,27 13 0,-42-39 0,0 1 0,31 37 0,-4 11 0,-20-28 0,44 50 0,-43-59 0,-2 1 0,-1 1 0,-1 2 0,23 43 0,-15-17 0,23 43 0,-16-36 0,-2 3 0,-3 1 0,30 93 0,23 52 0,-50-131 0,0 18 0,-28-73 0,1-1 0,2 0 0,0 0 0,21 33 0,-13-35 0,35 39 0,-34-43 0,-2 0 0,-1 1 0,18 30 0,96 194 0,-57-104 0,-45-84 0,28 78 0,20 56 0,-65-154 0,-9-29 0,0 0 0,0 0 0,0 0 0,8 12 0,65 94 0,-41-64 0,-4-11 0,-22-29 0,-1 0 0,0 1 0,0 0 0,-1 0 0,0 0 0,-1 1 0,8 24 0,-9-17 0,0 0 0,1-1 0,2 0 0,0 0 0,0-1 0,15 22 0,25 27 0,4-3 0,76 76 0,-115-125 0,-1 1 0,0 0 0,-1 1 0,14 29 0,16 25 0,-28-55 0,1 0 0,1 0 0,0-2 0,1 0 0,19 14 0,-10-9 0,33 33 0,-32-26 0,1 0 0,2-2 0,1-2 0,0 0 0,2-2 0,58 28 0,-62-35 0,-1 0 0,-1 2 0,28 21 0,-26-18 0,0-1 0,1-1 0,1-2 0,47 17 0,-37-16 0,291 122 0,-138-53 0,-60-25 0,-107-47 0,0 1 0,-2 2 0,42 30 0,60 63 0,15 11 0,-107-95 0,-6-5 0,45 41 0,-65-53 0,-1 1 0,0 0 0,-1 0 0,0 1 0,0-1 0,-1 1 0,0 0 0,0 1 0,-1-1 0,4 13 0,-4-2 0,2 0 0,1-1 0,0 1 0,1-1 0,2-1 0,-1 1 0,16 19 0,-17-27 0,0 0 0,-1 0 0,-1 1 0,1 0 0,-2 0 0,0 0 0,0 1 0,-1 0 0,-1 0 0,0 0 0,-1 0 0,1 23 0,-1-2-107,0 7 227,13 82 0,-12-111-244,0 0-1,0 0 0,1-1 0,1 1 0,0-1 0,1 0 0,0 0 0,0-1 1,1 0-1,1 0 0,10 11 0,11 5-6701</inkml:trace>
</inkml:ink>
</file>

<file path=ppt/ink/ink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18T21:32:44.483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0 24575,'0'0'-8191</inkml:trace>
</inkml:ink>
</file>

<file path=ppt/ink/ink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18T21:32:44.857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0 24575,'0'0'-8191</inkml:trace>
</inkml:ink>
</file>

<file path=ppt/ink/ink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18T21:33:20.148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1876 0 24575,'0'8'0,"-1"-1"0,0 1 0,-1-1 0,-4 15 0,-2 9 0,-19 100 0,7 2 0,-4 136 0,23-253 0,-6 81 0,5-85 0,0-1 0,0 1 0,-2-1 0,1 0 0,-1 0 0,-7 12 0,8-18 0,-13 22 0,2 0 0,1 1 0,1 1 0,-11 36 0,3 28 0,3 1 0,5 1 0,-1 125 0,8-123 0,4-86 0,-1-1 0,-1 1 0,1-1 0,-2 0 0,1 0 0,-1 0 0,-6 10 0,-13 18 0,-25 45 0,34-56 0,4-9 0,1 1 0,0 0 0,1 1 0,-8 34 0,6-12 0,-2 1 0,-2-2 0,-2 0 0,-35 66 0,-103 142 0,152-246 0,-62 87 0,-139 148 0,138-179 0,43-39 0,-24 24 0,39-36 0,0 0 0,1 0 0,0 1 0,1 0 0,-1 0 0,2 1 0,-4 9 0,2-3 0,2 1 0,0 0 0,1 0 0,1 0 0,0 17 0,5 88 0,-1-64 0,3 463 0,-5-489 0,2 7 0,1 0 0,15 67 0,-5-37 0,14 130 0,-8 1 0,-8 249 0,-12-422 0,1-1 0,2 1 0,0-1 0,11 43 0,-7-42 0,18 52 0,-10-38 0,-2 1 0,9 53 0,2 87 0,-4 272 0,-21 5 0,0-130 0,2 141 0,-18-260 0,9-132 0,-33 150 0,39-214 0,-4 18 0,4-14 0,-1 0 0,-1 0 0,-9 22 0,-20 39 0,4 2 0,-25 109 0,22-24-198,7 2-1,7 0 0,5 282 1,14-419 334,-1-1 0,-2 0 0,-7 37 1,7-51-106,-1 0 0,-1 0 0,0-1 0,-1 0 1,-1 0-1,-1 0 0,-14 22 0,-24 35-31,36-53 0,-2 0 0,0-1 0,-27 31 0,16-22 0,1 0 0,2 1 0,-32 57 0,31-49 0,-12 26 0,2 0 0,3 2 0,3 1 0,-29 115 0,42-124 0,3 1 0,-4 67 0,12-111 0,0 0 0,0-1 0,-1 1 0,-1 0 0,0-1 0,-1 1 0,0-1 0,-1 0 0,-7 12 0,4-8 0,1 1 0,0 1 0,1-1 0,1 1 0,-5 26 0,5-5 0,0 59 0,5-90 0,0-1 0,1 0 0,-1 1 0,1-1 0,1 0 0,0 0 0,0 0 0,0 0 0,1 0 0,0 0 0,0-1 0,0 1 0,1-1 0,0 0 0,0 0 0,9 8 0,27 32-74,-16-19-356,0 1-1,35 56 1,-37-43-6396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18T18:42:51.326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1 24575,'0'0'-8191</inkml:trace>
</inkml:ink>
</file>

<file path=ppt/ink/ink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18T21:33:22.541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0 24575,'0'0'-8191</inkml:trace>
</inkml:ink>
</file>

<file path=ppt/ink/ink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18T21:33:36.800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0 24575,'0'0'-8191</inkml:trace>
</inkml:ink>
</file>

<file path=ppt/ink/ink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18T21:33:37.443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0 24575,'0'0'-8191</inkml:trace>
</inkml:ink>
</file>

<file path=ppt/ink/ink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18T21:33:39.123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0 24575,'0'0'-8191</inkml:trace>
</inkml:ink>
</file>

<file path=ppt/ink/ink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18T21:33:40.953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0 24575,'0'0'-8191</inkml:trace>
</inkml:ink>
</file>

<file path=ppt/ink/ink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18T21:33:43.455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0 24575,'0'0'-8191</inkml:trace>
</inkml:ink>
</file>

<file path=ppt/ink/ink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18T21:33:43.846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0 24575,'0'0'-8191</inkml:trace>
</inkml:ink>
</file>

<file path=ppt/ink/ink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18T21:33:48.485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1 24575,'0'0'-8191</inkml:trace>
</inkml:ink>
</file>

<file path=ppt/ink/ink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18T21:33:48.952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1 24575,'0'0'-8191</inkml:trace>
</inkml:ink>
</file>

<file path=ppt/ink/ink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18T21:33:50.045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1 24575,'0'0'-8191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18T18:42:51.702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0 24575,'0'0'-8191</inkml:trace>
</inkml:ink>
</file>

<file path=ppt/ink/ink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18T21:33:51.027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1 24575,'0'0'-8191</inkml:trace>
</inkml:ink>
</file>

<file path=ppt/ink/ink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18T21:33:55.257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0 1 24575</inkml:trace>
</inkml:ink>
</file>

<file path=ppt/ink/ink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18T21:34:06.399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0 24575,'0'0'-8191</inkml:trace>
</inkml:ink>
</file>

<file path=ppt/ink/ink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18T21:34:11.118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0 24575,'0'0'-8191</inkml:trace>
</inkml:ink>
</file>

<file path=ppt/ink/ink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18T21:34:11.786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0 24575,'8'8'0,"11"9"0,1 11 0,-2 7 0,3-1 0,-2-8-8191</inkml:trace>
</inkml:ink>
</file>

<file path=ppt/ink/ink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18T21:34:16.916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1 0 24575</inkml:trace>
</inkml:ink>
</file>

<file path=ppt/ink/ink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18T21:34:17.384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1 0 24575</inkml:trace>
</inkml:ink>
</file>

<file path=ppt/ink/ink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18T21:34:18.133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1 24575,'0'0'-8191</inkml:trace>
</inkml:ink>
</file>

<file path=ppt/ink/ink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18T21:34:26.051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0 24575,'0'0'-8191</inkml:trace>
</inkml:ink>
</file>

<file path=ppt/ink/ink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18T21:34:30.541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0 24575,'0'0'-8191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18T18:33:42.603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0 24575,'0'0'-8191</inkml:trace>
</inkml:ink>
</file>

<file path=ppt/ink/ink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18T21:35:40.94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1411 27 24575,'-3'0'0,"0"0"0,0 1 0,0-1 0,0 1 0,0-1 0,0 1 0,0 0 0,0 1 0,0-1 0,1 0 0,-1 1 0,0-1 0,1 1 0,-5 4 0,-15 10 0,1 1 0,1 2 0,0 0 0,-17 22 0,-64 93 0,87-114 0,-312 479 0,325-496 0,8-12 0,18-23 0,-14 16 0,219-323 0,-167 230 0,-55 93 0,-1 0 0,0 0 0,-1 0 0,6-32 0,-11 44 0,0 0 0,-1 0 0,1-1 0,-1 1 0,-1 0 0,1 0 0,0 0 0,-1 0 0,0-1 0,-2-6 0,2 8 0,0 1 0,-1 0 0,1 0 0,-1 0 0,1-1 0,-1 1 0,1 1 0,-1-1 0,0 0 0,0 0 0,0 1 0,0-1 0,0 1 0,-4-3 0,1 2 0,-1 0 0,0 1 0,0 0 0,0-1 0,0 2 0,0-1 0,0 1 0,0 0 0,0 0 0,0 0 0,0 1 0,0 0 0,0 1 0,-11 3 0,-6 3-30,0 1 0,1 1 0,-28 18 0,-22 19-164,-109 91-1,-55 77-15,135-118 210,-148 186 0,234-264 0,1 1 0,0 0 0,1 1 0,-15 34 0,27-52 0,1-1 0,-1 1 0,0-1 0,1 1 0,-1 0 0,1-1 0,0 5 0,0-6 0,0-1 0,0 1 0,0 0 0,0-1 0,0 1 0,0 0 0,1-1 0,-1 1 0,0 0 0,0-1 0,1 1 0,-1-1 0,0 1 0,1-1 0,-1 1 0,1 0 0,-1-1 0,1 0 0,-1 1 0,2 0 0,-1-1 0,1 1 0,0-1 0,0 0 0,-1 0 0,1 0 0,0 0 0,0 0 0,-1 0 0,1 0 0,0-1 0,0 1 0,-1 0 0,1-1 0,0 0 0,-1 1 0,1-1 0,-1 0 0,1 0 0,-1 0 0,1 0 0,1-2 0,13-8 83,-1-1 0,0-1 0,22-24 0,34-49 299,-64 76-377,73-101-5,-70 95 0,-1 0 0,-1 0 0,-1-1 0,0 0 0,6-24 0,-12 38 0,3-22 0,-4 24 0,0-1 0,1 1 0,-1 0 0,0 0 0,-1-1 0,1 1 0,0 0 0,0 0 0,0 0 0,-1-1 0,1 1 0,-1 0 0,1 0 0,-1 0 0,1 0 0,-2-2 0,2 3 0,-1 0 0,1 0 0,0 0 0,0-1 0,-1 1 0,1 0 0,0 0 0,0 0 0,-1 0 0,1 0 0,0 0 0,-1 0 0,1 0 0,0 0 0,0 0 0,-1 0 0,1 0 0,0 0 0,-1 0 0,1 0 0,0 0 0,0 0 0,-1 0 0,1 1 0,0-1 0,-1 0 0,1 0 0,0 0 0,0 0 0,0 1 0,-1-1 0,1 0 0,-2 3 0,6-4 0,35-20 0,56-22 0,0 1 0,169-107 0,-129 69 0,-123 73 0,-1 1 0,1 0 0,1 1 0,-1 0 0,1 1 0,-1 0 0,1 1 0,0 1 0,1 0 0,-1 0 0,21 1 0,8 3 0,113 2 0,-150-5 0,0 0 0,0 0 0,-1 0 0,1-1 0,0 1 0,-1-1 0,1-1 0,-1 1 0,8-6 0,14-6 0,-14 9 0,0 2 0,0-1 0,0 2 0,1-1 0,22 0 0,65 5 0,-34 0 0,-46-2 0,-3 0 0,-1 0 0,20-3 0,-30 2 0,0-1 0,0 1 0,0-1 0,-1 0 0,1-1 0,0 0 0,-1 1 0,0-2 0,8-4 0,16-17 0,32-35 0,-43 40 0,2 1 0,-1 1 0,2 1 0,35-23 0,-46 37 0,-8 4 0,-5 0 0,3 9-1365</inkml:trace>
</inkml:ink>
</file>

<file path=ppt/ink/ink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18T21:35:41.47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 24575,'5'16'0,"3"-3"0,-1 0 0,-1 1 0,0-1 0,-1 2 0,-1-1 0,0 0 0,-1 1 0,0 0 0,-1 0 0,-1-1 0,-1 17 0,-2 250-164,2-201-1037</inkml:trace>
</inkml:ink>
</file>

<file path=ppt/ink/ink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18T21:35:43.56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1 701 24575,'1'-16'0,"5"-17"0,1 1 0,15-41 0,0 2 0,-17 55 0,12-56 0,-18 72 0,0 3 0,0-10 0,1 6 0,1 0 0,-1 0 0,0 0 0,1 0 0,0 0 0,-1 1 0,1-1 0,-1 0 0,1 0 0,0 0 0,0 1 0,-1-1 0,1 0 0,1 0 0,-1 1 0,-1-1 0,0 1 0,1-1 0,-1 1 0,1 0 0,-1 0 0,0-1 0,1 1 0,-1 0 0,1 0 0,-1-1 0,1 1 0,-1 0 0,1 0 0,-1 0 0,1 0 0,-1 0 0,1 0 0,-1 0 0,1 0 0,-1 0 0,1 0 0,0 0 0,-1 0 0,1 0 0,-1 0 0,1 0 0,-1 1 0,1-1 0,0 0 0,2 1 0,0 0 0,0-1 0,0 0 0,0 1 0,1-1 0,-1-1 0,5 1 0,0-1 0,84 1 0,-92 0 0,0 0 0,0 0 0,0-6 0,0-340-1365,0 330-5461</inkml:trace>
</inkml:ink>
</file>

<file path=ppt/ink/ink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18T21:35:46.48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 24575,'0'0'-8191</inkml:trace>
</inkml:ink>
</file>

<file path=ppt/ink/ink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18T21:36:04.63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4780 24575,'0'4'0,"1"1"0,0 0 0,1 0 0,-1-1 0,1 1 0,0 0 0,0-1 0,0 0 0,1 1 0,3 3 0,0 2 0,21 33 0,2-1 0,2-1 0,1-1 0,2-2 0,60 51 0,-2-5 0,-79-70 0,-1 1 0,0 0 0,-1 1 0,14 24 0,-17-22 0,0 0 0,-1 0 0,-1 0 0,-1 1 0,4 22 0,-4-6 0,0 67 0,16 130 0,-1-19 0,-19 157 0,-3-165 0,2-194 0,0-1 0,1 1 0,0-1 0,1 1 0,0-1 0,1 1 0,0-1 0,1 0 0,-1 0 0,2-1 0,0 1 0,0-1 0,8 11 0,34 41 0,-27-38 0,-2 1 0,-1 0 0,25 47 0,-33-49 0,-2 0 0,0 1 0,-2 0 0,5 43 0,8 30 0,-11-60 0,0 0 0,1 57 0,-6 76 0,-3-104 0,17 430 0,-11-436 0,18 397 0,-21-429 0,1 1 0,1-2 0,12 46 0,-1-9 0,25 109 0,-21-112 0,-11-39 0,-2-1 0,5 26 0,-11-42 0,4 23 0,0 0 0,2-1 0,1 1 0,1-1 0,17 38 0,-10-39 0,1 0 0,20 22 0,-20-27 0,-1 1 0,0 0 0,13 29 0,1 27 0,-23-57 0,2 1 0,0-1 0,18 31 0,-24-47 0,1 0 0,0-1 0,0 1 0,0-1 0,0 1 0,0-1 0,1 0 0,-1-1 0,1 1 0,0 0 0,0-1 0,0 0 0,0 0 0,0 0 0,1-1 0,-1 1 0,0-1 0,1 0 0,-1 0 0,1 0 0,-1-1 0,8 0 0,-4 0 0,0-1 0,0-1 0,0 1 0,0-1 0,-1-1 0,1 0 0,-1 0 0,1 0 0,-1-1 0,0 0 0,0 0 0,7-6 0,-6 2 0,0 0 0,-1 0 0,1-1 0,-1 0 0,-1-1 0,0 1 0,-1-1 0,7-16 0,-3 8 0,17-26 0,-5 15 0,-10 16 0,-1-1 0,-1 1 0,0-2 0,-1 1 0,-1-1 0,11-31 0,-12 18 0,3-31 0,-6 33 0,1 0 0,9-25 0,-4 21 0,20-41 0,-23 58 0,1 1 0,1 0 0,0 0 0,0 0 0,15-14 0,88-101 0,-101 116 0,0 1 0,0 0 0,1 1 0,0 0 0,1 0 0,13-7 0,80-36 0,-6 3 0,6-24 0,-79 53 0,1 0 0,0 3 0,59-30 0,-70 41 0,1 0 0,30-17 0,-42 19 0,1 0 0,0 0 0,-1 0 0,0-1 0,0 0 0,0 0 0,-1 0 0,6-9 0,-3 3 0,1 0 0,1 1 0,0 0 0,0 0 0,1 1 0,0 0 0,1 0 0,-1 1 0,2 1 0,-1 0 0,1 0 0,0 1 0,18-6 0,75-26 0,137-58 0,100-55 0,-324 144 0,1 2 0,30-6 0,-33 8 0,0 0 0,-1-1 0,0-1 0,26-11 0,-12 0 0,-1-2 0,0-1 0,-2-1 0,0-1 0,27-29 0,-4-3 0,54-78 0,-79 96 0,-1-1 0,24-54 0,24-82 0,-29 78 0,-29 68 0,-1-1 0,0 0 0,11-46 0,-12 13 0,-6 26 0,12-39 0,-13 63 0,-1 0 0,1 0 0,1 0 0,0 1 0,0 0 0,1 0 0,0 0 0,8-9 0,7-2 0,0 2 0,1 1 0,1 0 0,44-23 0,-38 24 0,-1-2 0,-1 0 0,30-27 0,-38 25 0,0-1 0,-1-1 0,-2 0 0,0-1 0,-1-1 0,-2 0 0,0-1 0,16-47 0,-16 32 0,-2-2 0,-1 1 0,-2-1 0,-3-1 0,2-43 0,-7 35 0,0 28 0,0 1 0,1 0 0,2-1 0,8-39 0,8 5 0,-6 19 0,-1-1 0,-2 0 0,-2 0 0,3-44 0,-10-204 0,-4 131 0,3 131 0,1 1 0,0 0 0,2-1 0,10-39 0,-4 27 0,-2-1 0,-1-1 0,-2 1 0,-2-48 0,-1 69 0,0-1 0,1 1 0,1 0 0,0 0 0,1 1 0,7-19 0,5-15 0,-2 0 0,-3-2 0,10-98 0,1-1 0,-13 95 0,4-56 0,-12 80 0,-1 10 0,2 1 0,5-33 0,6-11 0,-3-1 0,3-122 0,-10 149 0,1 0 0,12-51 0,-7 43 0,4-51 0,-11-238 0,-3 182 0,-1 122 0,-2 1 0,-13-61 0,-3-19 0,17 84 0,0-6 0,-1 1 0,-10-36 0,6 33 0,1 0 0,1-1 0,0-41 0,6-109 0,2 93 0,-2-176 0,-1 247 0,-1 0 0,-1 1 0,0-1 0,-2 1 0,-8-24 0,-46-103 0,40 103 0,-46-138 0,38 105 0,-6-40 0,-3-8 0,19 87 0,-29-52 0,38 76 0,-10-13 0,0 1 0,-2 1 0,-29-29 0,43 48 0,-19-18 0,-1 0 0,-49-35 0,53 42 0,-27-29 0,34 32 0,1 1 0,-2 0 0,0 2 0,-25-17 0,24 20 0,2 1 0,-1-1 0,1 0 0,1-2 0,-19-15 0,12 9-45,-2 0 0,0 1 0,0 2 0,-50-23 0,30 16-1095,3 0-5686</inkml:trace>
</inkml:ink>
</file>

<file path=ppt/ink/ink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18T21:36:05.91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0 24575,'0'0'-8191</inkml:trace>
</inkml:ink>
</file>

<file path=ppt/ink/ink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18T21:36:08.31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0 24575,'0'0'-8191</inkml:trace>
</inkml:ink>
</file>

<file path=ppt/ink/ink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18T21:36:08.69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0 24575,'0'0'-8191</inkml:trace>
</inkml:ink>
</file>

<file path=ppt/ink/ink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18T21:36:09.06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0 24575,'0'0'-8191</inkml:trace>
</inkml:ink>
</file>

<file path=ppt/ink/ink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18T21:37:03.24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 24575,'0'0'-8191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18T18:33:45.454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0 24575,'0'0'-8191</inkml:trace>
</inkml:ink>
</file>

<file path=ppt/ink/ink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18T21:37:04.12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0 24575,'0'0'0,"4"0"0,11 9 0,12 7 0,5 1 0,10 1 0,12 3 0,0-7 0,-4-6 0,-11-4 0,-12-3-8191</inkml:trace>
</inkml:ink>
</file>

<file path=ppt/ink/ink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18T21:37:06.06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 24575,'0'0'-8191</inkml:trace>
</inkml:ink>
</file>

<file path=ppt/ink/ink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18T21:37:12.85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 24575,'0'0'-8191</inkml:trace>
</inkml:ink>
</file>

<file path=ppt/ink/ink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18T21:37:13.41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0 24575,'0'0'-8191</inkml:trace>
</inkml:ink>
</file>

<file path=ppt/ink/ink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18T21:37:13.94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 24575,'0'0'-8191</inkml:trace>
</inkml:ink>
</file>

<file path=ppt/ink/ink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18T21:37:14.96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0 1 24575</inkml:trace>
</inkml:ink>
</file>

<file path=ppt/ink/ink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18T21:37:17.75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1 633 24575,'0'-7'0,"0"-11"0,0-9 0,0-16 0,0-15 0,0-13 0,0-2 0,0 4 0,0 6 0,0 5 0,0 6 0,7 12 0,11 12 0,9 11 0,0 8-8191</inkml:trace>
</inkml:ink>
</file>

<file path=ppt/ink/ink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18T21:37:18.19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0 24575,'0'0'-8191</inkml:trace>
</inkml:ink>
</file>

<file path=ppt/ink/ink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18T21:37:18.82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0 24575,'0'0'-8191</inkml:trace>
</inkml:ink>
</file>

<file path=ppt/ink/ink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18T21:37:19.18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0 24575,'0'0'-8191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238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8275" y="0"/>
            <a:ext cx="3043238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FE58445-146F-4150-96C6-84ECBF8F8937}" type="datetimeFigureOut">
              <a:rPr lang="en-US" smtClean="0"/>
              <a:t>9/23/2024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9138" y="1163638"/>
            <a:ext cx="5584825" cy="31416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79925"/>
            <a:ext cx="5619750" cy="36655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2375"/>
            <a:ext cx="3043238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8275" y="8842375"/>
            <a:ext cx="3043238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817A13F-8437-4DDA-8BDB-7306F8F388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31292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817A13F-8437-4DDA-8BDB-7306F8F388C7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912187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817A13F-8437-4DDA-8BDB-7306F8F388C7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004878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817A13F-8437-4DDA-8BDB-7306F8F388C7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679531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817A13F-8437-4DDA-8BDB-7306F8F388C7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636472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817A13F-8437-4DDA-8BDB-7306F8F388C7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329756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817A13F-8437-4DDA-8BDB-7306F8F388C7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141471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817A13F-8437-4DDA-8BDB-7306F8F388C7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090922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817A13F-8437-4DDA-8BDB-7306F8F388C7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274589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817A13F-8437-4DDA-8BDB-7306F8F388C7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36756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817A13F-8437-4DDA-8BDB-7306F8F388C7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302072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817A13F-8437-4DDA-8BDB-7306F8F388C7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400219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817A13F-8437-4DDA-8BDB-7306F8F388C7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518752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817A13F-8437-4DDA-8BDB-7306F8F388C7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432701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817A13F-8437-4DDA-8BDB-7306F8F388C7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959401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817A13F-8437-4DDA-8BDB-7306F8F388C7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930073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817A13F-8437-4DDA-8BDB-7306F8F388C7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82878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817A13F-8437-4DDA-8BDB-7306F8F388C7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39731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0361E4-4320-D6CA-6250-4DACC05350C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7C729BA-DFE2-22DB-4856-177D5EF039A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4E6E000-D327-6E06-087E-CFED62983C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B1C8FE-DF72-4F89-80B0-0B06DC0CCEC3}" type="datetimeFigureOut">
              <a:rPr lang="en-US" smtClean="0"/>
              <a:t>9/23/2024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A1F5D95-8F40-B86E-29C0-23177DBE7A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EA3F5C1-FDB9-A550-EC91-9E4201A8BA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4AA6BB-BA43-481E-AB6F-518A888782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64764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04B484-A036-EAA9-876F-7F990BC254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3F86107-CFFF-E05B-4304-67FD99C226C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08731A0-09ED-642E-874D-4377D0ED9E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B1C8FE-DF72-4F89-80B0-0B06DC0CCEC3}" type="datetimeFigureOut">
              <a:rPr lang="en-US" smtClean="0"/>
              <a:t>9/23/2024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E92BC4-4E25-CA44-4B99-22B46EDA2F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8F1A150-B653-FD3B-DE04-964653034F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4AA6BB-BA43-481E-AB6F-518A888782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48328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811F21C-F89A-EBB6-4B15-63F0E69A432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1ED728A-DC33-07B9-375D-0B0ECBBA9EE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20733C-29FD-28D4-4C3F-C8A2008227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B1C8FE-DF72-4F89-80B0-0B06DC0CCEC3}" type="datetimeFigureOut">
              <a:rPr lang="en-US" smtClean="0"/>
              <a:t>9/23/2024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C172AD8-24EE-E23E-7342-4E0D4D2084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6AC6FB7-DBE2-B3B8-9F14-2A1B319643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4AA6BB-BA43-481E-AB6F-518A888782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33459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5B46A8-0908-46B0-EA9E-FC382D3952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719D34-A970-7692-4E7C-8FD368FC142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4463D23-8BDE-C149-9383-E758E84CB4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B1C8FE-DF72-4F89-80B0-0B06DC0CCEC3}" type="datetimeFigureOut">
              <a:rPr lang="en-US" smtClean="0"/>
              <a:t>9/23/2024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CB4E67C-EC89-9B73-3B85-236E287B0C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88AC151-C518-678F-079D-04FD5429D5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4AA6BB-BA43-481E-AB6F-518A888782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88348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BFB8F7-3AE6-B19C-86C5-E8D04BECA2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6534A93-B728-5A40-7176-6F88A38140D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E660C99-7B2B-292C-648E-E5C3948426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B1C8FE-DF72-4F89-80B0-0B06DC0CCEC3}" type="datetimeFigureOut">
              <a:rPr lang="en-US" smtClean="0"/>
              <a:t>9/23/2024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611EBCC-717C-5061-EA24-CDCB85DAFF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274AF3D-71CB-A797-3189-4A428B58FB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4AA6BB-BA43-481E-AB6F-518A888782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81455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230F8F-A81F-F83A-BE96-B5F1F62CB0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B50130-9D55-C30F-B7C4-4980235299A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0643189-BFBE-07B2-D10B-EE12ECF29E1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4F91FED-1BBC-9C05-724B-32AA86AC76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B1C8FE-DF72-4F89-80B0-0B06DC0CCEC3}" type="datetimeFigureOut">
              <a:rPr lang="en-US" smtClean="0"/>
              <a:t>9/23/2024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E442FB0-3A59-1E46-ABF2-156056196A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39152E9-C832-C39A-8CC3-E0AF28ADF1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4AA6BB-BA43-481E-AB6F-518A888782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73612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AC38C1-3E5E-0D06-8A37-5B510D0AF7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4C57C3E-06FC-DB1A-1400-7811500A180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A6C6E23-3080-26A3-BF72-7BEAF2D40B6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D0A2B38-4D12-367E-9621-55D89A59635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E998EE7-6264-B2AB-8807-5B720044C8A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CC258F8-408F-D2E8-DB8D-BCFAC3440E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B1C8FE-DF72-4F89-80B0-0B06DC0CCEC3}" type="datetimeFigureOut">
              <a:rPr lang="en-US" smtClean="0"/>
              <a:t>9/23/2024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16D1E74-FC49-D7A6-1478-E0117EFB90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19F68A8-9FDA-DD76-C492-3504574D08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4AA6BB-BA43-481E-AB6F-518A888782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38286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9EE04A-FF48-B80C-835D-CECAB9391B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666739E-8BFA-15E4-5E4B-2F612C1317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B1C8FE-DF72-4F89-80B0-0B06DC0CCEC3}" type="datetimeFigureOut">
              <a:rPr lang="en-US" smtClean="0"/>
              <a:t>9/23/2024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EAAB16C-A8D6-B99F-FB2C-4D7C94C73E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413BA88-64C7-ED17-9554-61EA4A5DDD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4AA6BB-BA43-481E-AB6F-518A888782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62012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DEB738E-0726-EAA2-716C-65FE973EAD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B1C8FE-DF72-4F89-80B0-0B06DC0CCEC3}" type="datetimeFigureOut">
              <a:rPr lang="en-US" smtClean="0"/>
              <a:t>9/23/2024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DC1BE2F-9B76-827F-C7A0-126942632B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2E18956-CE27-3D03-A90C-42BF18B989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4AA6BB-BA43-481E-AB6F-518A888782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7448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FC38B7-877D-B325-7E28-2309E76A68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A8FD12-64B9-76AE-71FC-AD8AD864B8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12B0F70-D084-60A4-DA6C-E15F7920432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79E1226-D022-4296-279A-0DF1187E97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B1C8FE-DF72-4F89-80B0-0B06DC0CCEC3}" type="datetimeFigureOut">
              <a:rPr lang="en-US" smtClean="0"/>
              <a:t>9/23/2024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2982D5C-6655-ED82-B986-04D10F8E5E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70EA230-6B74-B6D5-528B-9985714B44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4AA6BB-BA43-481E-AB6F-518A888782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39674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22C101-4CD3-6331-044A-A98D9B3709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336AEFB-2DCB-D241-3587-2CF8EBC4D6A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6009FAB-C224-4FE6-108E-B77D62590C2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6F05AE8-1805-3B77-3D8C-D8F0C56977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B1C8FE-DF72-4F89-80B0-0B06DC0CCEC3}" type="datetimeFigureOut">
              <a:rPr lang="en-US" smtClean="0"/>
              <a:t>9/23/2024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AD97886-8079-D49E-45A2-73CC1CC306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9957471-05E0-6C31-9775-6DA82BDA01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4AA6BB-BA43-481E-AB6F-518A888782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56418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DFEF2CC-0882-6F1E-8244-2D0FFDE506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498BCB6-0B78-F378-79ED-EC70AB9E92D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0F12690-2904-0E66-FAFA-6F61C639E2A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AB1C8FE-DF72-4F89-80B0-0B06DC0CCEC3}" type="datetimeFigureOut">
              <a:rPr lang="en-US" smtClean="0"/>
              <a:t>9/23/2024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0FD097D-89AA-4558-3657-222086E0629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19B8913-4C56-90B5-C9AD-FD9CCF02743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554AA6BB-BA43-481E-AB6F-518A888782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16341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customXml" Target="../ink/ink92.xml"/><Relationship Id="rId13" Type="http://schemas.openxmlformats.org/officeDocument/2006/relationships/image" Target="../media/image20.png"/><Relationship Id="rId3" Type="http://schemas.openxmlformats.org/officeDocument/2006/relationships/customXml" Target="../ink/ink89.xml"/><Relationship Id="rId7" Type="http://schemas.openxmlformats.org/officeDocument/2006/relationships/customXml" Target="../ink/ink91.xml"/><Relationship Id="rId12" Type="http://schemas.openxmlformats.org/officeDocument/2006/relationships/customXml" Target="../ink/ink96.xml"/><Relationship Id="rId17" Type="http://schemas.openxmlformats.org/officeDocument/2006/relationships/customXml" Target="../ink/ink100.xml"/><Relationship Id="rId2" Type="http://schemas.openxmlformats.org/officeDocument/2006/relationships/notesSlide" Target="../notesSlides/notesSlide16.xml"/><Relationship Id="rId16" Type="http://schemas.openxmlformats.org/officeDocument/2006/relationships/customXml" Target="../ink/ink9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png"/><Relationship Id="rId11" Type="http://schemas.openxmlformats.org/officeDocument/2006/relationships/customXml" Target="../ink/ink95.xml"/><Relationship Id="rId5" Type="http://schemas.openxmlformats.org/officeDocument/2006/relationships/customXml" Target="../ink/ink90.xml"/><Relationship Id="rId15" Type="http://schemas.openxmlformats.org/officeDocument/2006/relationships/customXml" Target="../ink/ink98.xml"/><Relationship Id="rId10" Type="http://schemas.openxmlformats.org/officeDocument/2006/relationships/customXml" Target="../ink/ink94.xml"/><Relationship Id="rId4" Type="http://schemas.openxmlformats.org/officeDocument/2006/relationships/image" Target="../media/image1.png"/><Relationship Id="rId9" Type="http://schemas.openxmlformats.org/officeDocument/2006/relationships/customXml" Target="../ink/ink93.xml"/><Relationship Id="rId14" Type="http://schemas.openxmlformats.org/officeDocument/2006/relationships/customXml" Target="../ink/ink9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customXml" Target="../ink/ink4.xml"/><Relationship Id="rId3" Type="http://schemas.openxmlformats.org/officeDocument/2006/relationships/customXml" Target="../ink/ink1.xml"/><Relationship Id="rId7" Type="http://schemas.openxmlformats.org/officeDocument/2006/relationships/image" Target="../media/image2.png"/><Relationship Id="rId12" Type="http://schemas.openxmlformats.org/officeDocument/2006/relationships/customXml" Target="../ink/ink7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3.xml"/><Relationship Id="rId11" Type="http://schemas.openxmlformats.org/officeDocument/2006/relationships/customXml" Target="../ink/ink6.xml"/><Relationship Id="rId5" Type="http://schemas.openxmlformats.org/officeDocument/2006/relationships/customXml" Target="../ink/ink2.xml"/><Relationship Id="rId10" Type="http://schemas.openxmlformats.org/officeDocument/2006/relationships/customXml" Target="../ink/ink5.xml"/><Relationship Id="rId4" Type="http://schemas.openxmlformats.org/officeDocument/2006/relationships/image" Target="../media/image1.png"/><Relationship Id="rId9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customXml" Target="../ink/ink12.xml"/><Relationship Id="rId3" Type="http://schemas.openxmlformats.org/officeDocument/2006/relationships/customXml" Target="../ink/ink8.xml"/><Relationship Id="rId7" Type="http://schemas.openxmlformats.org/officeDocument/2006/relationships/customXml" Target="../ink/ink1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10.xml"/><Relationship Id="rId5" Type="http://schemas.openxmlformats.org/officeDocument/2006/relationships/customXml" Target="../ink/ink9.xml"/><Relationship Id="rId4" Type="http://schemas.openxmlformats.org/officeDocument/2006/relationships/image" Target="../media/image3.png"/><Relationship Id="rId9" Type="http://schemas.openxmlformats.org/officeDocument/2006/relationships/customXml" Target="../ink/ink13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customXml" Target="../ink/ink18.xml"/><Relationship Id="rId13" Type="http://schemas.openxmlformats.org/officeDocument/2006/relationships/image" Target="../media/image5.png"/><Relationship Id="rId3" Type="http://schemas.openxmlformats.org/officeDocument/2006/relationships/customXml" Target="../ink/ink14.xml"/><Relationship Id="rId7" Type="http://schemas.openxmlformats.org/officeDocument/2006/relationships/customXml" Target="../ink/ink17.xml"/><Relationship Id="rId12" Type="http://schemas.openxmlformats.org/officeDocument/2006/relationships/customXml" Target="../ink/ink21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16.xml"/><Relationship Id="rId11" Type="http://schemas.openxmlformats.org/officeDocument/2006/relationships/image" Target="../media/image4.png"/><Relationship Id="rId5" Type="http://schemas.openxmlformats.org/officeDocument/2006/relationships/customXml" Target="../ink/ink15.xml"/><Relationship Id="rId10" Type="http://schemas.openxmlformats.org/officeDocument/2006/relationships/customXml" Target="../ink/ink20.xml"/><Relationship Id="rId4" Type="http://schemas.openxmlformats.org/officeDocument/2006/relationships/image" Target="../media/image3.png"/><Relationship Id="rId9" Type="http://schemas.openxmlformats.org/officeDocument/2006/relationships/customXml" Target="../ink/ink19.xml"/></Relationships>
</file>

<file path=ppt/slides/_rels/slide8.xml.rels><?xml version="1.0" encoding="UTF-8" standalone="yes"?>
<Relationships xmlns="http://schemas.openxmlformats.org/package/2006/relationships"><Relationship Id="rId13" Type="http://schemas.openxmlformats.org/officeDocument/2006/relationships/customXml" Target="../ink/ink29.xml"/><Relationship Id="rId18" Type="http://schemas.openxmlformats.org/officeDocument/2006/relationships/customXml" Target="../ink/ink33.xml"/><Relationship Id="rId26" Type="http://schemas.openxmlformats.org/officeDocument/2006/relationships/customXml" Target="../ink/ink41.xml"/><Relationship Id="rId3" Type="http://schemas.openxmlformats.org/officeDocument/2006/relationships/image" Target="../media/image2.jpeg"/><Relationship Id="rId21" Type="http://schemas.openxmlformats.org/officeDocument/2006/relationships/customXml" Target="../ink/ink36.xml"/><Relationship Id="rId34" Type="http://schemas.openxmlformats.org/officeDocument/2006/relationships/customXml" Target="../ink/ink48.xml"/><Relationship Id="rId7" Type="http://schemas.openxmlformats.org/officeDocument/2006/relationships/customXml" Target="../ink/ink24.xml"/><Relationship Id="rId12" Type="http://schemas.openxmlformats.org/officeDocument/2006/relationships/customXml" Target="../ink/ink28.xml"/><Relationship Id="rId17" Type="http://schemas.openxmlformats.org/officeDocument/2006/relationships/customXml" Target="../ink/ink32.xml"/><Relationship Id="rId25" Type="http://schemas.openxmlformats.org/officeDocument/2006/relationships/customXml" Target="../ink/ink40.xml"/><Relationship Id="rId33" Type="http://schemas.openxmlformats.org/officeDocument/2006/relationships/customXml" Target="../ink/ink47.xml"/><Relationship Id="rId2" Type="http://schemas.openxmlformats.org/officeDocument/2006/relationships/notesSlide" Target="../notesSlides/notesSlide7.xml"/><Relationship Id="rId16" Type="http://schemas.openxmlformats.org/officeDocument/2006/relationships/customXml" Target="../ink/ink31.xml"/><Relationship Id="rId20" Type="http://schemas.openxmlformats.org/officeDocument/2006/relationships/customXml" Target="../ink/ink35.xml"/><Relationship Id="rId29" Type="http://schemas.openxmlformats.org/officeDocument/2006/relationships/customXml" Target="../ink/ink44.xml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23.xml"/><Relationship Id="rId11" Type="http://schemas.openxmlformats.org/officeDocument/2006/relationships/image" Target="../media/image7.png"/><Relationship Id="rId24" Type="http://schemas.openxmlformats.org/officeDocument/2006/relationships/customXml" Target="../ink/ink39.xml"/><Relationship Id="rId32" Type="http://schemas.openxmlformats.org/officeDocument/2006/relationships/customXml" Target="../ink/ink46.xml"/><Relationship Id="rId5" Type="http://schemas.openxmlformats.org/officeDocument/2006/relationships/image" Target="../media/image3.png"/><Relationship Id="rId15" Type="http://schemas.openxmlformats.org/officeDocument/2006/relationships/image" Target="../media/image8.png"/><Relationship Id="rId23" Type="http://schemas.openxmlformats.org/officeDocument/2006/relationships/customXml" Target="../ink/ink38.xml"/><Relationship Id="rId28" Type="http://schemas.openxmlformats.org/officeDocument/2006/relationships/customXml" Target="../ink/ink43.xml"/><Relationship Id="rId36" Type="http://schemas.openxmlformats.org/officeDocument/2006/relationships/customXml" Target="../ink/ink50.xml"/><Relationship Id="rId10" Type="http://schemas.openxmlformats.org/officeDocument/2006/relationships/customXml" Target="../ink/ink27.xml"/><Relationship Id="rId19" Type="http://schemas.openxmlformats.org/officeDocument/2006/relationships/customXml" Target="../ink/ink34.xml"/><Relationship Id="rId31" Type="http://schemas.openxmlformats.org/officeDocument/2006/relationships/image" Target="../media/image9.png"/><Relationship Id="rId4" Type="http://schemas.openxmlformats.org/officeDocument/2006/relationships/customXml" Target="../ink/ink22.xml"/><Relationship Id="rId9" Type="http://schemas.openxmlformats.org/officeDocument/2006/relationships/customXml" Target="../ink/ink26.xml"/><Relationship Id="rId14" Type="http://schemas.openxmlformats.org/officeDocument/2006/relationships/customXml" Target="../ink/ink30.xml"/><Relationship Id="rId22" Type="http://schemas.openxmlformats.org/officeDocument/2006/relationships/customXml" Target="../ink/ink37.xml"/><Relationship Id="rId27" Type="http://schemas.openxmlformats.org/officeDocument/2006/relationships/customXml" Target="../ink/ink42.xml"/><Relationship Id="rId30" Type="http://schemas.openxmlformats.org/officeDocument/2006/relationships/customXml" Target="../ink/ink45.xml"/><Relationship Id="rId35" Type="http://schemas.openxmlformats.org/officeDocument/2006/relationships/customXml" Target="../ink/ink49.xml"/><Relationship Id="rId8" Type="http://schemas.openxmlformats.org/officeDocument/2006/relationships/customXml" Target="../ink/ink25.xml"/></Relationships>
</file>

<file path=ppt/slides/_rels/slide9.xml.rels><?xml version="1.0" encoding="UTF-8" standalone="yes"?>
<Relationships xmlns="http://schemas.openxmlformats.org/package/2006/relationships"><Relationship Id="rId13" Type="http://schemas.openxmlformats.org/officeDocument/2006/relationships/customXml" Target="../ink/ink58.xml"/><Relationship Id="rId18" Type="http://schemas.openxmlformats.org/officeDocument/2006/relationships/customXml" Target="../ink/ink62.xml"/><Relationship Id="rId26" Type="http://schemas.openxmlformats.org/officeDocument/2006/relationships/customXml" Target="../ink/ink70.xml"/><Relationship Id="rId39" Type="http://schemas.openxmlformats.org/officeDocument/2006/relationships/customXml" Target="../ink/ink81.xml"/><Relationship Id="rId21" Type="http://schemas.openxmlformats.org/officeDocument/2006/relationships/customXml" Target="../ink/ink65.xml"/><Relationship Id="rId34" Type="http://schemas.openxmlformats.org/officeDocument/2006/relationships/customXml" Target="../ink/ink77.xml"/><Relationship Id="rId42" Type="http://schemas.openxmlformats.org/officeDocument/2006/relationships/image" Target="../media/image15.png"/><Relationship Id="rId47" Type="http://schemas.openxmlformats.org/officeDocument/2006/relationships/customXml" Target="../ink/ink85.xml"/><Relationship Id="rId50" Type="http://schemas.openxmlformats.org/officeDocument/2006/relationships/customXml" Target="../ink/ink88.xml"/><Relationship Id="rId7" Type="http://schemas.openxmlformats.org/officeDocument/2006/relationships/customXml" Target="../ink/ink53.xml"/><Relationship Id="rId2" Type="http://schemas.openxmlformats.org/officeDocument/2006/relationships/notesSlide" Target="../notesSlides/notesSlide8.xml"/><Relationship Id="rId16" Type="http://schemas.openxmlformats.org/officeDocument/2006/relationships/customXml" Target="../ink/ink60.xml"/><Relationship Id="rId29" Type="http://schemas.openxmlformats.org/officeDocument/2006/relationships/customXml" Target="../ink/ink73.xml"/><Relationship Id="rId11" Type="http://schemas.openxmlformats.org/officeDocument/2006/relationships/image" Target="../media/image10.png"/><Relationship Id="rId24" Type="http://schemas.openxmlformats.org/officeDocument/2006/relationships/customXml" Target="../ink/ink68.xml"/><Relationship Id="rId32" Type="http://schemas.openxmlformats.org/officeDocument/2006/relationships/customXml" Target="../ink/ink75.xml"/><Relationship Id="rId37" Type="http://schemas.openxmlformats.org/officeDocument/2006/relationships/customXml" Target="../ink/ink80.xml"/><Relationship Id="rId40" Type="http://schemas.openxmlformats.org/officeDocument/2006/relationships/image" Target="../media/image14.png"/><Relationship Id="rId45" Type="http://schemas.openxmlformats.org/officeDocument/2006/relationships/customXml" Target="../ink/ink84.xml"/><Relationship Id="rId5" Type="http://schemas.openxmlformats.org/officeDocument/2006/relationships/image" Target="../media/image3.png"/><Relationship Id="rId15" Type="http://schemas.openxmlformats.org/officeDocument/2006/relationships/image" Target="../media/image11.png"/><Relationship Id="rId23" Type="http://schemas.openxmlformats.org/officeDocument/2006/relationships/customXml" Target="../ink/ink67.xml"/><Relationship Id="rId28" Type="http://schemas.openxmlformats.org/officeDocument/2006/relationships/customXml" Target="../ink/ink72.xml"/><Relationship Id="rId36" Type="http://schemas.openxmlformats.org/officeDocument/2006/relationships/customXml" Target="../ink/ink79.xml"/><Relationship Id="rId49" Type="http://schemas.openxmlformats.org/officeDocument/2006/relationships/customXml" Target="../ink/ink87.xml"/><Relationship Id="rId10" Type="http://schemas.openxmlformats.org/officeDocument/2006/relationships/customXml" Target="../ink/ink56.xml"/><Relationship Id="rId19" Type="http://schemas.openxmlformats.org/officeDocument/2006/relationships/customXml" Target="../ink/ink63.xml"/><Relationship Id="rId31" Type="http://schemas.openxmlformats.org/officeDocument/2006/relationships/image" Target="../media/image12.png"/><Relationship Id="rId44" Type="http://schemas.openxmlformats.org/officeDocument/2006/relationships/image" Target="../media/image1.png"/><Relationship Id="rId4" Type="http://schemas.openxmlformats.org/officeDocument/2006/relationships/customXml" Target="../ink/ink51.xml"/><Relationship Id="rId9" Type="http://schemas.openxmlformats.org/officeDocument/2006/relationships/customXml" Target="../ink/ink55.xml"/><Relationship Id="rId14" Type="http://schemas.openxmlformats.org/officeDocument/2006/relationships/customXml" Target="../ink/ink59.xml"/><Relationship Id="rId22" Type="http://schemas.openxmlformats.org/officeDocument/2006/relationships/customXml" Target="../ink/ink66.xml"/><Relationship Id="rId27" Type="http://schemas.openxmlformats.org/officeDocument/2006/relationships/customXml" Target="../ink/ink71.xml"/><Relationship Id="rId30" Type="http://schemas.openxmlformats.org/officeDocument/2006/relationships/customXml" Target="../ink/ink74.xml"/><Relationship Id="rId35" Type="http://schemas.openxmlformats.org/officeDocument/2006/relationships/customXml" Target="../ink/ink78.xml"/><Relationship Id="rId43" Type="http://schemas.openxmlformats.org/officeDocument/2006/relationships/customXml" Target="../ink/ink83.xml"/><Relationship Id="rId48" Type="http://schemas.openxmlformats.org/officeDocument/2006/relationships/customXml" Target="../ink/ink86.xml"/><Relationship Id="rId8" Type="http://schemas.openxmlformats.org/officeDocument/2006/relationships/customXml" Target="../ink/ink54.xml"/><Relationship Id="rId3" Type="http://schemas.openxmlformats.org/officeDocument/2006/relationships/image" Target="../media/image2.jpeg"/><Relationship Id="rId12" Type="http://schemas.openxmlformats.org/officeDocument/2006/relationships/customXml" Target="../ink/ink57.xml"/><Relationship Id="rId17" Type="http://schemas.openxmlformats.org/officeDocument/2006/relationships/customXml" Target="../ink/ink61.xml"/><Relationship Id="rId25" Type="http://schemas.openxmlformats.org/officeDocument/2006/relationships/customXml" Target="../ink/ink69.xml"/><Relationship Id="rId33" Type="http://schemas.openxmlformats.org/officeDocument/2006/relationships/customXml" Target="../ink/ink76.xml"/><Relationship Id="rId38" Type="http://schemas.openxmlformats.org/officeDocument/2006/relationships/image" Target="../media/image13.png"/><Relationship Id="rId46" Type="http://schemas.openxmlformats.org/officeDocument/2006/relationships/image" Target="../media/image16.png"/><Relationship Id="rId20" Type="http://schemas.openxmlformats.org/officeDocument/2006/relationships/customXml" Target="../ink/ink64.xml"/><Relationship Id="rId41" Type="http://schemas.openxmlformats.org/officeDocument/2006/relationships/customXml" Target="../ink/ink82.xml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5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E2A2EE-A731-4E33-ADC5-59E07C7B046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680AA31-BFF8-BB40-1C29-D010C9ADB64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 descr="A row of books in a row&#10;&#10;Description automatically generated">
            <a:extLst>
              <a:ext uri="{FF2B5EF4-FFF2-40B4-BE49-F238E27FC236}">
                <a16:creationId xmlns:a16="http://schemas.microsoft.com/office/drawing/2014/main" id="{62FACB2E-50BA-7E9E-0B2B-F18BF73F879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099101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5FDF640-E7CB-3A95-5199-653A72ED2786}"/>
              </a:ext>
            </a:extLst>
          </p:cNvPr>
          <p:cNvSpPr txBox="1"/>
          <p:nvPr/>
        </p:nvSpPr>
        <p:spPr>
          <a:xfrm>
            <a:off x="117567" y="78377"/>
            <a:ext cx="11978640" cy="6675120"/>
          </a:xfrm>
          <a:prstGeom prst="rect">
            <a:avLst/>
          </a:prstGeom>
          <a:solidFill>
            <a:schemeClr val="tx1"/>
          </a:solidFill>
          <a:ln w="304800"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endParaRPr lang="en-US" dirty="0">
              <a:ln>
                <a:solidFill>
                  <a:srgbClr val="00B0F0"/>
                </a:solidFill>
              </a:ln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50119B2-ADB2-8D5F-66BC-356D3C542AAC}"/>
              </a:ext>
            </a:extLst>
          </p:cNvPr>
          <p:cNvSpPr txBox="1"/>
          <p:nvPr/>
        </p:nvSpPr>
        <p:spPr>
          <a:xfrm>
            <a:off x="5179423" y="2514600"/>
            <a:ext cx="1828800" cy="18288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Your text here</a:t>
            </a:r>
          </a:p>
        </p:txBody>
      </p:sp>
      <p:pic>
        <p:nvPicPr>
          <p:cNvPr id="3" name="Picture 6" descr="Sinai_Mts_SS32941786.jpg">
            <a:extLst>
              <a:ext uri="{FF2B5EF4-FFF2-40B4-BE49-F238E27FC236}">
                <a16:creationId xmlns:a16="http://schemas.microsoft.com/office/drawing/2014/main" id="{6E68CFFA-2249-3C75-76CC-A7CAD5BF34F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30" b="7256"/>
          <a:stretch>
            <a:fillRect/>
          </a:stretch>
        </p:blipFill>
        <p:spPr bwMode="auto">
          <a:xfrm>
            <a:off x="509451" y="463052"/>
            <a:ext cx="11295000" cy="34296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2A41B36-217B-8BCA-64BA-B6821ED3A2E9}"/>
              </a:ext>
            </a:extLst>
          </p:cNvPr>
          <p:cNvSpPr txBox="1"/>
          <p:nvPr/>
        </p:nvSpPr>
        <p:spPr>
          <a:xfrm>
            <a:off x="979714" y="3905787"/>
            <a:ext cx="10332720" cy="24314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FFFF00"/>
                </a:solidFill>
              </a:rPr>
              <a:t>Four Events in the Year Spent at Mt. Sinai</a:t>
            </a:r>
          </a:p>
          <a:p>
            <a:pPr marL="1489075" indent="-457200"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rgbClr val="FFFF00"/>
                </a:solidFill>
              </a:rPr>
              <a:t>Receiving the Ten Commandments</a:t>
            </a:r>
          </a:p>
          <a:p>
            <a:pPr marL="1489075" indent="-457200"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rgbClr val="FFFF00"/>
                </a:solidFill>
              </a:rPr>
              <a:t>The Golden Calf</a:t>
            </a:r>
          </a:p>
          <a:p>
            <a:pPr marL="1489075" indent="-457200"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rgbClr val="FFFF00"/>
                </a:solidFill>
              </a:rPr>
              <a:t>Building of the Tabernacle</a:t>
            </a:r>
          </a:p>
          <a:p>
            <a:pPr marL="1489075" indent="-457200">
              <a:buFont typeface="Arial" panose="020B0604020202020204" pitchFamily="34" charset="0"/>
              <a:buChar char="•"/>
              <a:tabLst>
                <a:tab pos="6230938" algn="l"/>
              </a:tabLst>
            </a:pPr>
            <a:r>
              <a:rPr lang="en-US" sz="2800" b="1" dirty="0">
                <a:solidFill>
                  <a:srgbClr val="FFFF00"/>
                </a:solidFill>
              </a:rPr>
              <a:t>Numbering of the People</a:t>
            </a:r>
          </a:p>
        </p:txBody>
      </p:sp>
    </p:spTree>
    <p:extLst>
      <p:ext uri="{BB962C8B-B14F-4D97-AF65-F5344CB8AC3E}">
        <p14:creationId xmlns:p14="http://schemas.microsoft.com/office/powerpoint/2010/main" val="187847543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250119B2-ADB2-8D5F-66BC-356D3C542AAC}"/>
              </a:ext>
            </a:extLst>
          </p:cNvPr>
          <p:cNvSpPr txBox="1"/>
          <p:nvPr/>
        </p:nvSpPr>
        <p:spPr>
          <a:xfrm>
            <a:off x="5179423" y="2514600"/>
            <a:ext cx="1828800" cy="18288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Your text here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C09719D-BD67-9886-DAC6-86138CB58551}"/>
              </a:ext>
            </a:extLst>
          </p:cNvPr>
          <p:cNvSpPr txBox="1"/>
          <p:nvPr/>
        </p:nvSpPr>
        <p:spPr>
          <a:xfrm>
            <a:off x="117567" y="78377"/>
            <a:ext cx="11978640" cy="6675120"/>
          </a:xfrm>
          <a:prstGeom prst="rect">
            <a:avLst/>
          </a:prstGeom>
          <a:solidFill>
            <a:schemeClr val="tx1"/>
          </a:solidFill>
          <a:ln w="304800"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endParaRPr lang="en-US" dirty="0">
              <a:ln>
                <a:solidFill>
                  <a:srgbClr val="00B0F0"/>
                </a:solidFill>
              </a:ln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5F21CD8-1C98-E6DD-062D-4828DC1E1F01}"/>
              </a:ext>
            </a:extLst>
          </p:cNvPr>
          <p:cNvSpPr txBox="1"/>
          <p:nvPr/>
        </p:nvSpPr>
        <p:spPr>
          <a:xfrm>
            <a:off x="640080" y="352696"/>
            <a:ext cx="1093361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solidFill>
                  <a:srgbClr val="FFFF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Fifteen Periods of Bible History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9E6B1A4-A8DA-1A38-853D-2252FB7A9906}"/>
              </a:ext>
            </a:extLst>
          </p:cNvPr>
          <p:cNvSpPr txBox="1"/>
          <p:nvPr/>
        </p:nvSpPr>
        <p:spPr>
          <a:xfrm>
            <a:off x="587639" y="1389458"/>
            <a:ext cx="5400523" cy="57554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algn="just">
              <a:spcBef>
                <a:spcPts val="0"/>
              </a:spcBef>
              <a:spcAft>
                <a:spcPts val="600"/>
              </a:spcAft>
              <a:tabLst>
                <a:tab pos="4402138" algn="l"/>
              </a:tabLst>
            </a:pPr>
            <a:r>
              <a:rPr lang="en-US" sz="3600" b="1" kern="1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CREATION</a:t>
            </a:r>
          </a:p>
          <a:p>
            <a:pPr marL="0" marR="0" algn="just">
              <a:spcBef>
                <a:spcPts val="0"/>
              </a:spcBef>
              <a:spcAft>
                <a:spcPts val="600"/>
              </a:spcAft>
              <a:tabLst>
                <a:tab pos="4402138" algn="l"/>
              </a:tabLst>
            </a:pPr>
            <a:r>
              <a:rPr lang="en-US" sz="3600" b="1" kern="1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 FLOOD</a:t>
            </a:r>
          </a:p>
          <a:p>
            <a:pPr marL="0" marR="0" algn="just">
              <a:spcBef>
                <a:spcPts val="0"/>
              </a:spcBef>
              <a:spcAft>
                <a:spcPts val="600"/>
              </a:spcAft>
              <a:tabLst>
                <a:tab pos="4402138" algn="l"/>
              </a:tabLst>
            </a:pPr>
            <a:r>
              <a:rPr lang="en-US" sz="3600" b="1" kern="1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 PATRIARCHS</a:t>
            </a:r>
          </a:p>
          <a:p>
            <a:pPr marL="0" marR="0" algn="just">
              <a:spcBef>
                <a:spcPts val="0"/>
              </a:spcBef>
              <a:spcAft>
                <a:spcPts val="600"/>
              </a:spcAft>
              <a:tabLst>
                <a:tab pos="4402138" algn="l"/>
              </a:tabLst>
            </a:pPr>
            <a:r>
              <a:rPr lang="en-US" sz="3600" b="1" kern="1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EGYPTIAN BONDAGE</a:t>
            </a:r>
          </a:p>
          <a:p>
            <a:pPr marL="0" marR="0" algn="just">
              <a:spcBef>
                <a:spcPts val="0"/>
              </a:spcBef>
              <a:spcAft>
                <a:spcPts val="600"/>
              </a:spcAft>
              <a:tabLst>
                <a:tab pos="4402138" algn="l"/>
              </a:tabLst>
            </a:pPr>
            <a:r>
              <a:rPr lang="en-US" sz="3600" b="1" kern="1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EXODUS</a:t>
            </a:r>
          </a:p>
          <a:p>
            <a:pPr marL="0" marR="0" algn="just">
              <a:spcBef>
                <a:spcPts val="0"/>
              </a:spcBef>
              <a:spcAft>
                <a:spcPts val="600"/>
              </a:spcAft>
              <a:tabLst>
                <a:tab pos="4402138" algn="l"/>
              </a:tabLst>
            </a:pPr>
            <a:r>
              <a:rPr lang="en-US" sz="3600" b="1" kern="100" dirty="0">
                <a:solidFill>
                  <a:srgbClr val="FFFF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CONQUEST OF CANAAN    </a:t>
            </a:r>
            <a:endParaRPr lang="en-US" sz="3600" kern="100" dirty="0">
              <a:solidFill>
                <a:srgbClr val="FFFF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marR="0" algn="just">
              <a:spcBef>
                <a:spcPts val="0"/>
              </a:spcBef>
              <a:spcAft>
                <a:spcPts val="600"/>
              </a:spcAft>
              <a:tabLst>
                <a:tab pos="4402138" algn="l"/>
              </a:tabLst>
            </a:pPr>
            <a:r>
              <a:rPr lang="en-US" sz="3600" b="1" kern="100" dirty="0">
                <a:solidFill>
                  <a:srgbClr val="FFFF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JUDGES      </a:t>
            </a:r>
            <a:endParaRPr lang="en-US" sz="3600" kern="100" dirty="0">
              <a:solidFill>
                <a:srgbClr val="FFFF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marR="0" algn="just">
              <a:spcBef>
                <a:spcPts val="0"/>
              </a:spcBef>
              <a:spcAft>
                <a:spcPts val="600"/>
              </a:spcAft>
              <a:tabLst>
                <a:tab pos="4402138" algn="l"/>
              </a:tabLst>
            </a:pPr>
            <a:r>
              <a:rPr lang="en-US" sz="3600" b="1" kern="100" dirty="0">
                <a:solidFill>
                  <a:schemeClr val="bg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THE UNITED KINGDOM</a:t>
            </a:r>
            <a:endParaRPr lang="en-US" sz="3600" kern="100" dirty="0">
              <a:solidFill>
                <a:schemeClr val="bg1">
                  <a:lumMod val="50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marR="0" algn="just">
              <a:spcBef>
                <a:spcPts val="0"/>
              </a:spcBef>
              <a:spcAft>
                <a:spcPts val="600"/>
              </a:spcAft>
              <a:tabLst>
                <a:tab pos="4402138" algn="l"/>
              </a:tabLst>
            </a:pPr>
            <a:r>
              <a:rPr lang="en-US" sz="4000" b="1" kern="1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en-US" sz="4000" b="1" dirty="0">
              <a:solidFill>
                <a:srgbClr val="00B0F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6CD94E5-75CF-A354-DEB8-A2A72A68FF16}"/>
              </a:ext>
            </a:extLst>
          </p:cNvPr>
          <p:cNvSpPr txBox="1"/>
          <p:nvPr/>
        </p:nvSpPr>
        <p:spPr>
          <a:xfrm>
            <a:off x="6012893" y="1399732"/>
            <a:ext cx="5536067" cy="443198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algn="just">
              <a:spcBef>
                <a:spcPts val="0"/>
              </a:spcBef>
              <a:spcAft>
                <a:spcPts val="600"/>
              </a:spcAft>
              <a:tabLst>
                <a:tab pos="4402138" algn="l"/>
              </a:tabLst>
            </a:pPr>
            <a:r>
              <a:rPr lang="en-US" sz="3600" b="1" kern="100" dirty="0">
                <a:solidFill>
                  <a:schemeClr val="bg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 DIVIDED KINGDOM  </a:t>
            </a:r>
            <a:endParaRPr lang="en-US" sz="3600" kern="100" dirty="0">
              <a:solidFill>
                <a:schemeClr val="bg1">
                  <a:lumMod val="50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marR="0" algn="just">
              <a:spcBef>
                <a:spcPts val="0"/>
              </a:spcBef>
              <a:spcAft>
                <a:spcPts val="600"/>
              </a:spcAft>
              <a:tabLst>
                <a:tab pos="4402138" algn="l"/>
              </a:tabLst>
            </a:pPr>
            <a:r>
              <a:rPr lang="en-US" sz="3600" b="1" kern="100" dirty="0">
                <a:solidFill>
                  <a:schemeClr val="bg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JUDAH ALONE</a:t>
            </a:r>
          </a:p>
          <a:p>
            <a:pPr marL="0" marR="0" algn="just">
              <a:spcBef>
                <a:spcPts val="0"/>
              </a:spcBef>
              <a:spcAft>
                <a:spcPts val="600"/>
              </a:spcAft>
              <a:tabLst>
                <a:tab pos="4402138" algn="l"/>
              </a:tabLst>
            </a:pPr>
            <a:r>
              <a:rPr lang="en-US" sz="3600" b="1" kern="10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CAPTIVITY</a:t>
            </a:r>
          </a:p>
          <a:p>
            <a:pPr marL="0" marR="0" algn="just">
              <a:spcBef>
                <a:spcPts val="0"/>
              </a:spcBef>
              <a:spcAft>
                <a:spcPts val="600"/>
              </a:spcAft>
              <a:tabLst>
                <a:tab pos="4402138" algn="l"/>
              </a:tabLst>
            </a:pPr>
            <a:r>
              <a:rPr lang="en-US" sz="3600" b="1" kern="100" dirty="0">
                <a:solidFill>
                  <a:schemeClr val="bg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RESTORATION</a:t>
            </a:r>
          </a:p>
          <a:p>
            <a:pPr marL="0" marR="0" algn="just">
              <a:spcBef>
                <a:spcPts val="0"/>
              </a:spcBef>
              <a:spcAft>
                <a:spcPts val="600"/>
              </a:spcAft>
              <a:tabLst>
                <a:tab pos="4402138" algn="l"/>
              </a:tabLst>
            </a:pPr>
            <a:r>
              <a:rPr lang="en-US" sz="3600" b="1" kern="10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BETWEEN THE TESTAMENTS</a:t>
            </a:r>
          </a:p>
          <a:p>
            <a:pPr marL="0" marR="0" algn="just">
              <a:spcBef>
                <a:spcPts val="0"/>
              </a:spcBef>
              <a:spcAft>
                <a:spcPts val="600"/>
              </a:spcAft>
              <a:tabLst>
                <a:tab pos="4402138" algn="l"/>
              </a:tabLst>
            </a:pPr>
            <a:r>
              <a:rPr lang="en-US" sz="3600" b="1" kern="100" dirty="0">
                <a:solidFill>
                  <a:schemeClr val="bg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CHRIST</a:t>
            </a:r>
          </a:p>
          <a:p>
            <a:pPr marL="0" marR="0" algn="just">
              <a:spcBef>
                <a:spcPts val="0"/>
              </a:spcBef>
              <a:spcAft>
                <a:spcPts val="600"/>
              </a:spcAft>
              <a:tabLst>
                <a:tab pos="4402138" algn="l"/>
              </a:tabLst>
            </a:pPr>
            <a:r>
              <a:rPr lang="en-US" sz="3600" b="1" kern="10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 CHURCH </a:t>
            </a:r>
            <a:endParaRPr lang="en-US" sz="3600" b="1" dirty="0">
              <a:solidFill>
                <a:schemeClr val="bg1">
                  <a:lumMod val="50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815097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>
            <a:extLst>
              <a:ext uri="{FF2B5EF4-FFF2-40B4-BE49-F238E27FC236}">
                <a16:creationId xmlns:a16="http://schemas.microsoft.com/office/drawing/2014/main" id="{36FE0F16-963A-35F0-BA6C-9547AB2CF83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0" y="0"/>
            <a:ext cx="9144000" cy="6858000"/>
          </a:xfrm>
          <a:prstGeom prst="rect">
            <a:avLst/>
          </a:prstGeom>
          <a:solidFill>
            <a:srgbClr val="FFFFCC"/>
          </a:solidFill>
          <a:ln w="1524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dirty="0">
              <a:latin typeface="Arial" panose="020B0604020202020204" pitchFamily="34" charset="0"/>
            </a:endParaRPr>
          </a:p>
        </p:txBody>
      </p:sp>
      <p:sp>
        <p:nvSpPr>
          <p:cNvPr id="7171" name="Freeform 3">
            <a:extLst>
              <a:ext uri="{FF2B5EF4-FFF2-40B4-BE49-F238E27FC236}">
                <a16:creationId xmlns:a16="http://schemas.microsoft.com/office/drawing/2014/main" id="{BEF40639-5410-162A-8CE7-BC22EB96BDFE}"/>
              </a:ext>
            </a:extLst>
          </p:cNvPr>
          <p:cNvSpPr>
            <a:spLocks/>
          </p:cNvSpPr>
          <p:nvPr/>
        </p:nvSpPr>
        <p:spPr bwMode="auto">
          <a:xfrm>
            <a:off x="1581151" y="1795463"/>
            <a:ext cx="3870325" cy="3262312"/>
          </a:xfrm>
          <a:custGeom>
            <a:avLst/>
            <a:gdLst>
              <a:gd name="T0" fmla="*/ 2147483646 w 2438"/>
              <a:gd name="T1" fmla="*/ 2147483646 h 2055"/>
              <a:gd name="T2" fmla="*/ 2147483646 w 2438"/>
              <a:gd name="T3" fmla="*/ 2147483646 h 2055"/>
              <a:gd name="T4" fmla="*/ 2147483646 w 2438"/>
              <a:gd name="T5" fmla="*/ 2147483646 h 2055"/>
              <a:gd name="T6" fmla="*/ 2147483646 w 2438"/>
              <a:gd name="T7" fmla="*/ 2147483646 h 2055"/>
              <a:gd name="T8" fmla="*/ 2147483646 w 2438"/>
              <a:gd name="T9" fmla="*/ 2147483646 h 2055"/>
              <a:gd name="T10" fmla="*/ 2147483646 w 2438"/>
              <a:gd name="T11" fmla="*/ 2147483646 h 2055"/>
              <a:gd name="T12" fmla="*/ 2147483646 w 2438"/>
              <a:gd name="T13" fmla="*/ 2147483646 h 2055"/>
              <a:gd name="T14" fmla="*/ 2147483646 w 2438"/>
              <a:gd name="T15" fmla="*/ 2147483646 h 2055"/>
              <a:gd name="T16" fmla="*/ 2147483646 w 2438"/>
              <a:gd name="T17" fmla="*/ 2147483646 h 2055"/>
              <a:gd name="T18" fmla="*/ 2147483646 w 2438"/>
              <a:gd name="T19" fmla="*/ 2147483646 h 2055"/>
              <a:gd name="T20" fmla="*/ 2147483646 w 2438"/>
              <a:gd name="T21" fmla="*/ 2147483646 h 2055"/>
              <a:gd name="T22" fmla="*/ 2147483646 w 2438"/>
              <a:gd name="T23" fmla="*/ 2147483646 h 2055"/>
              <a:gd name="T24" fmla="*/ 2147483646 w 2438"/>
              <a:gd name="T25" fmla="*/ 2147483646 h 2055"/>
              <a:gd name="T26" fmla="*/ 2147483646 w 2438"/>
              <a:gd name="T27" fmla="*/ 2147483646 h 2055"/>
              <a:gd name="T28" fmla="*/ 2147483646 w 2438"/>
              <a:gd name="T29" fmla="*/ 2147483646 h 2055"/>
              <a:gd name="T30" fmla="*/ 2147483646 w 2438"/>
              <a:gd name="T31" fmla="*/ 2147483646 h 2055"/>
              <a:gd name="T32" fmla="*/ 2147483646 w 2438"/>
              <a:gd name="T33" fmla="*/ 2147483646 h 2055"/>
              <a:gd name="T34" fmla="*/ 2147483646 w 2438"/>
              <a:gd name="T35" fmla="*/ 2147483646 h 2055"/>
              <a:gd name="T36" fmla="*/ 2147483646 w 2438"/>
              <a:gd name="T37" fmla="*/ 2147483646 h 2055"/>
              <a:gd name="T38" fmla="*/ 2147483646 w 2438"/>
              <a:gd name="T39" fmla="*/ 2147483646 h 2055"/>
              <a:gd name="T40" fmla="*/ 2147483646 w 2438"/>
              <a:gd name="T41" fmla="*/ 2147483646 h 2055"/>
              <a:gd name="T42" fmla="*/ 2147483646 w 2438"/>
              <a:gd name="T43" fmla="*/ 2147483646 h 2055"/>
              <a:gd name="T44" fmla="*/ 2147483646 w 2438"/>
              <a:gd name="T45" fmla="*/ 2147483646 h 2055"/>
              <a:gd name="T46" fmla="*/ 2147483646 w 2438"/>
              <a:gd name="T47" fmla="*/ 2147483646 h 2055"/>
              <a:gd name="T48" fmla="*/ 2147483646 w 2438"/>
              <a:gd name="T49" fmla="*/ 2147483646 h 2055"/>
              <a:gd name="T50" fmla="*/ 2147483646 w 2438"/>
              <a:gd name="T51" fmla="*/ 2147483646 h 2055"/>
              <a:gd name="T52" fmla="*/ 2147483646 w 2438"/>
              <a:gd name="T53" fmla="*/ 2147483646 h 2055"/>
              <a:gd name="T54" fmla="*/ 2147483646 w 2438"/>
              <a:gd name="T55" fmla="*/ 2147483646 h 2055"/>
              <a:gd name="T56" fmla="*/ 2147483646 w 2438"/>
              <a:gd name="T57" fmla="*/ 2147483646 h 2055"/>
              <a:gd name="T58" fmla="*/ 2147483646 w 2438"/>
              <a:gd name="T59" fmla="*/ 2147483646 h 2055"/>
              <a:gd name="T60" fmla="*/ 2147483646 w 2438"/>
              <a:gd name="T61" fmla="*/ 2147483646 h 2055"/>
              <a:gd name="T62" fmla="*/ 2147483646 w 2438"/>
              <a:gd name="T63" fmla="*/ 2147483646 h 2055"/>
              <a:gd name="T64" fmla="*/ 2147483646 w 2438"/>
              <a:gd name="T65" fmla="*/ 2147483646 h 2055"/>
              <a:gd name="T66" fmla="*/ 2147483646 w 2438"/>
              <a:gd name="T67" fmla="*/ 2147483646 h 2055"/>
              <a:gd name="T68" fmla="*/ 0 w 2438"/>
              <a:gd name="T69" fmla="*/ 2147483646 h 2055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</a:gdLst>
            <a:ahLst/>
            <a:cxnLst>
              <a:cxn ang="T70">
                <a:pos x="T0" y="T1"/>
              </a:cxn>
              <a:cxn ang="T71">
                <a:pos x="T2" y="T3"/>
              </a:cxn>
              <a:cxn ang="T72">
                <a:pos x="T4" y="T5"/>
              </a:cxn>
              <a:cxn ang="T73">
                <a:pos x="T6" y="T7"/>
              </a:cxn>
              <a:cxn ang="T74">
                <a:pos x="T8" y="T9"/>
              </a:cxn>
              <a:cxn ang="T75">
                <a:pos x="T10" y="T11"/>
              </a:cxn>
              <a:cxn ang="T76">
                <a:pos x="T12" y="T13"/>
              </a:cxn>
              <a:cxn ang="T77">
                <a:pos x="T14" y="T15"/>
              </a:cxn>
              <a:cxn ang="T78">
                <a:pos x="T16" y="T17"/>
              </a:cxn>
              <a:cxn ang="T79">
                <a:pos x="T18" y="T19"/>
              </a:cxn>
              <a:cxn ang="T80">
                <a:pos x="T20" y="T21"/>
              </a:cxn>
              <a:cxn ang="T81">
                <a:pos x="T22" y="T23"/>
              </a:cxn>
              <a:cxn ang="T82">
                <a:pos x="T24" y="T25"/>
              </a:cxn>
              <a:cxn ang="T83">
                <a:pos x="T26" y="T27"/>
              </a:cxn>
              <a:cxn ang="T84">
                <a:pos x="T28" y="T29"/>
              </a:cxn>
              <a:cxn ang="T85">
                <a:pos x="T30" y="T31"/>
              </a:cxn>
              <a:cxn ang="T86">
                <a:pos x="T32" y="T33"/>
              </a:cxn>
              <a:cxn ang="T87">
                <a:pos x="T34" y="T35"/>
              </a:cxn>
              <a:cxn ang="T88">
                <a:pos x="T36" y="T37"/>
              </a:cxn>
              <a:cxn ang="T89">
                <a:pos x="T38" y="T39"/>
              </a:cxn>
              <a:cxn ang="T90">
                <a:pos x="T40" y="T41"/>
              </a:cxn>
              <a:cxn ang="T91">
                <a:pos x="T42" y="T43"/>
              </a:cxn>
              <a:cxn ang="T92">
                <a:pos x="T44" y="T45"/>
              </a:cxn>
              <a:cxn ang="T93">
                <a:pos x="T46" y="T47"/>
              </a:cxn>
              <a:cxn ang="T94">
                <a:pos x="T48" y="T49"/>
              </a:cxn>
              <a:cxn ang="T95">
                <a:pos x="T50" y="T51"/>
              </a:cxn>
              <a:cxn ang="T96">
                <a:pos x="T52" y="T53"/>
              </a:cxn>
              <a:cxn ang="T97">
                <a:pos x="T54" y="T55"/>
              </a:cxn>
              <a:cxn ang="T98">
                <a:pos x="T56" y="T57"/>
              </a:cxn>
              <a:cxn ang="T99">
                <a:pos x="T58" y="T59"/>
              </a:cxn>
              <a:cxn ang="T100">
                <a:pos x="T60" y="T61"/>
              </a:cxn>
              <a:cxn ang="T101">
                <a:pos x="T62" y="T63"/>
              </a:cxn>
              <a:cxn ang="T102">
                <a:pos x="T64" y="T65"/>
              </a:cxn>
              <a:cxn ang="T103">
                <a:pos x="T66" y="T67"/>
              </a:cxn>
              <a:cxn ang="T104">
                <a:pos x="T68" y="T69"/>
              </a:cxn>
            </a:cxnLst>
            <a:rect l="0" t="0" r="r" b="b"/>
            <a:pathLst>
              <a:path w="2438" h="2055">
                <a:moveTo>
                  <a:pt x="11" y="0"/>
                </a:moveTo>
                <a:cubicBezTo>
                  <a:pt x="20" y="7"/>
                  <a:pt x="34" y="8"/>
                  <a:pt x="42" y="16"/>
                </a:cubicBezTo>
                <a:cubicBezTo>
                  <a:pt x="65" y="39"/>
                  <a:pt x="74" y="77"/>
                  <a:pt x="104" y="94"/>
                </a:cubicBezTo>
                <a:cubicBezTo>
                  <a:pt x="142" y="115"/>
                  <a:pt x="200" y="110"/>
                  <a:pt x="239" y="114"/>
                </a:cubicBezTo>
                <a:cubicBezTo>
                  <a:pt x="336" y="124"/>
                  <a:pt x="394" y="127"/>
                  <a:pt x="509" y="130"/>
                </a:cubicBezTo>
                <a:cubicBezTo>
                  <a:pt x="545" y="154"/>
                  <a:pt x="564" y="168"/>
                  <a:pt x="607" y="182"/>
                </a:cubicBezTo>
                <a:cubicBezTo>
                  <a:pt x="652" y="178"/>
                  <a:pt x="681" y="174"/>
                  <a:pt x="722" y="161"/>
                </a:cubicBezTo>
                <a:cubicBezTo>
                  <a:pt x="795" y="169"/>
                  <a:pt x="869" y="165"/>
                  <a:pt x="940" y="187"/>
                </a:cubicBezTo>
                <a:cubicBezTo>
                  <a:pt x="978" y="185"/>
                  <a:pt x="1016" y="185"/>
                  <a:pt x="1054" y="182"/>
                </a:cubicBezTo>
                <a:cubicBezTo>
                  <a:pt x="1092" y="179"/>
                  <a:pt x="1129" y="164"/>
                  <a:pt x="1168" y="161"/>
                </a:cubicBezTo>
                <a:cubicBezTo>
                  <a:pt x="1178" y="158"/>
                  <a:pt x="1189" y="147"/>
                  <a:pt x="1199" y="151"/>
                </a:cubicBezTo>
                <a:cubicBezTo>
                  <a:pt x="1226" y="161"/>
                  <a:pt x="1245" y="181"/>
                  <a:pt x="1272" y="187"/>
                </a:cubicBezTo>
                <a:cubicBezTo>
                  <a:pt x="1308" y="211"/>
                  <a:pt x="1351" y="196"/>
                  <a:pt x="1391" y="187"/>
                </a:cubicBezTo>
                <a:cubicBezTo>
                  <a:pt x="1410" y="175"/>
                  <a:pt x="1431" y="164"/>
                  <a:pt x="1453" y="161"/>
                </a:cubicBezTo>
                <a:cubicBezTo>
                  <a:pt x="1474" y="158"/>
                  <a:pt x="1516" y="151"/>
                  <a:pt x="1516" y="151"/>
                </a:cubicBezTo>
                <a:cubicBezTo>
                  <a:pt x="1529" y="147"/>
                  <a:pt x="1545" y="147"/>
                  <a:pt x="1557" y="140"/>
                </a:cubicBezTo>
                <a:cubicBezTo>
                  <a:pt x="1562" y="137"/>
                  <a:pt x="1562" y="129"/>
                  <a:pt x="1567" y="125"/>
                </a:cubicBezTo>
                <a:cubicBezTo>
                  <a:pt x="1576" y="118"/>
                  <a:pt x="1588" y="117"/>
                  <a:pt x="1599" y="114"/>
                </a:cubicBezTo>
                <a:cubicBezTo>
                  <a:pt x="1630" y="107"/>
                  <a:pt x="1662" y="104"/>
                  <a:pt x="1692" y="94"/>
                </a:cubicBezTo>
                <a:cubicBezTo>
                  <a:pt x="1716" y="68"/>
                  <a:pt x="1746" y="50"/>
                  <a:pt x="1780" y="42"/>
                </a:cubicBezTo>
                <a:cubicBezTo>
                  <a:pt x="1842" y="45"/>
                  <a:pt x="1873" y="47"/>
                  <a:pt x="1926" y="57"/>
                </a:cubicBezTo>
                <a:cubicBezTo>
                  <a:pt x="1948" y="66"/>
                  <a:pt x="1970" y="73"/>
                  <a:pt x="1993" y="78"/>
                </a:cubicBezTo>
                <a:cubicBezTo>
                  <a:pt x="2040" y="76"/>
                  <a:pt x="2086" y="76"/>
                  <a:pt x="2133" y="73"/>
                </a:cubicBezTo>
                <a:cubicBezTo>
                  <a:pt x="2156" y="72"/>
                  <a:pt x="2156" y="57"/>
                  <a:pt x="2169" y="37"/>
                </a:cubicBezTo>
                <a:cubicBezTo>
                  <a:pt x="2175" y="27"/>
                  <a:pt x="2191" y="27"/>
                  <a:pt x="2201" y="21"/>
                </a:cubicBezTo>
                <a:cubicBezTo>
                  <a:pt x="2228" y="23"/>
                  <a:pt x="2319" y="29"/>
                  <a:pt x="2341" y="37"/>
                </a:cubicBezTo>
                <a:cubicBezTo>
                  <a:pt x="2369" y="47"/>
                  <a:pt x="2365" y="74"/>
                  <a:pt x="2393" y="83"/>
                </a:cubicBezTo>
                <a:cubicBezTo>
                  <a:pt x="2410" y="102"/>
                  <a:pt x="2401" y="89"/>
                  <a:pt x="2413" y="125"/>
                </a:cubicBezTo>
                <a:cubicBezTo>
                  <a:pt x="2415" y="130"/>
                  <a:pt x="2418" y="140"/>
                  <a:pt x="2418" y="140"/>
                </a:cubicBezTo>
                <a:cubicBezTo>
                  <a:pt x="2416" y="214"/>
                  <a:pt x="2438" y="340"/>
                  <a:pt x="2387" y="410"/>
                </a:cubicBezTo>
                <a:cubicBezTo>
                  <a:pt x="2383" y="449"/>
                  <a:pt x="2390" y="504"/>
                  <a:pt x="2346" y="519"/>
                </a:cubicBezTo>
                <a:cubicBezTo>
                  <a:pt x="2333" y="532"/>
                  <a:pt x="2320" y="539"/>
                  <a:pt x="2310" y="555"/>
                </a:cubicBezTo>
                <a:cubicBezTo>
                  <a:pt x="2302" y="751"/>
                  <a:pt x="2315" y="650"/>
                  <a:pt x="2289" y="732"/>
                </a:cubicBezTo>
                <a:cubicBezTo>
                  <a:pt x="2294" y="769"/>
                  <a:pt x="2299" y="766"/>
                  <a:pt x="2310" y="794"/>
                </a:cubicBezTo>
                <a:cubicBezTo>
                  <a:pt x="2311" y="798"/>
                  <a:pt x="2316" y="838"/>
                  <a:pt x="2320" y="846"/>
                </a:cubicBezTo>
                <a:cubicBezTo>
                  <a:pt x="2329" y="866"/>
                  <a:pt x="2339" y="877"/>
                  <a:pt x="2346" y="898"/>
                </a:cubicBezTo>
                <a:cubicBezTo>
                  <a:pt x="2337" y="1051"/>
                  <a:pt x="2350" y="943"/>
                  <a:pt x="2335" y="1007"/>
                </a:cubicBezTo>
                <a:cubicBezTo>
                  <a:pt x="2331" y="1026"/>
                  <a:pt x="2320" y="1064"/>
                  <a:pt x="2320" y="1064"/>
                </a:cubicBezTo>
                <a:cubicBezTo>
                  <a:pt x="2317" y="1106"/>
                  <a:pt x="2319" y="1144"/>
                  <a:pt x="2304" y="1183"/>
                </a:cubicBezTo>
                <a:cubicBezTo>
                  <a:pt x="2296" y="1227"/>
                  <a:pt x="2293" y="1310"/>
                  <a:pt x="2242" y="1329"/>
                </a:cubicBezTo>
                <a:cubicBezTo>
                  <a:pt x="2239" y="1334"/>
                  <a:pt x="2237" y="1340"/>
                  <a:pt x="2232" y="1344"/>
                </a:cubicBezTo>
                <a:cubicBezTo>
                  <a:pt x="2228" y="1347"/>
                  <a:pt x="2219" y="1344"/>
                  <a:pt x="2216" y="1349"/>
                </a:cubicBezTo>
                <a:cubicBezTo>
                  <a:pt x="2210" y="1358"/>
                  <a:pt x="2206" y="1381"/>
                  <a:pt x="2206" y="1381"/>
                </a:cubicBezTo>
                <a:cubicBezTo>
                  <a:pt x="2214" y="1405"/>
                  <a:pt x="2215" y="1421"/>
                  <a:pt x="2232" y="1438"/>
                </a:cubicBezTo>
                <a:cubicBezTo>
                  <a:pt x="2223" y="1519"/>
                  <a:pt x="2196" y="1599"/>
                  <a:pt x="2169" y="1676"/>
                </a:cubicBezTo>
                <a:cubicBezTo>
                  <a:pt x="2159" y="1705"/>
                  <a:pt x="2154" y="1736"/>
                  <a:pt x="2143" y="1765"/>
                </a:cubicBezTo>
                <a:cubicBezTo>
                  <a:pt x="2137" y="1812"/>
                  <a:pt x="2142" y="1789"/>
                  <a:pt x="2128" y="1832"/>
                </a:cubicBezTo>
                <a:cubicBezTo>
                  <a:pt x="2121" y="1854"/>
                  <a:pt x="2100" y="1873"/>
                  <a:pt x="2092" y="1894"/>
                </a:cubicBezTo>
                <a:cubicBezTo>
                  <a:pt x="2082" y="1920"/>
                  <a:pt x="2081" y="1948"/>
                  <a:pt x="2060" y="1967"/>
                </a:cubicBezTo>
                <a:cubicBezTo>
                  <a:pt x="2052" y="1991"/>
                  <a:pt x="2061" y="1980"/>
                  <a:pt x="2034" y="1988"/>
                </a:cubicBezTo>
                <a:cubicBezTo>
                  <a:pt x="2024" y="1991"/>
                  <a:pt x="2003" y="1998"/>
                  <a:pt x="2003" y="1998"/>
                </a:cubicBezTo>
                <a:cubicBezTo>
                  <a:pt x="1919" y="2054"/>
                  <a:pt x="1816" y="2051"/>
                  <a:pt x="1718" y="2055"/>
                </a:cubicBezTo>
                <a:cubicBezTo>
                  <a:pt x="1666" y="2053"/>
                  <a:pt x="1614" y="2054"/>
                  <a:pt x="1562" y="2050"/>
                </a:cubicBezTo>
                <a:cubicBezTo>
                  <a:pt x="1537" y="2048"/>
                  <a:pt x="1536" y="2039"/>
                  <a:pt x="1516" y="2034"/>
                </a:cubicBezTo>
                <a:cubicBezTo>
                  <a:pt x="1474" y="2023"/>
                  <a:pt x="1429" y="2022"/>
                  <a:pt x="1386" y="2019"/>
                </a:cubicBezTo>
                <a:cubicBezTo>
                  <a:pt x="1344" y="2006"/>
                  <a:pt x="1302" y="1992"/>
                  <a:pt x="1261" y="1977"/>
                </a:cubicBezTo>
                <a:cubicBezTo>
                  <a:pt x="1205" y="1982"/>
                  <a:pt x="1151" y="1992"/>
                  <a:pt x="1095" y="1998"/>
                </a:cubicBezTo>
                <a:cubicBezTo>
                  <a:pt x="1051" y="1992"/>
                  <a:pt x="1010" y="1982"/>
                  <a:pt x="966" y="1977"/>
                </a:cubicBezTo>
                <a:cubicBezTo>
                  <a:pt x="907" y="1979"/>
                  <a:pt x="848" y="1983"/>
                  <a:pt x="789" y="1983"/>
                </a:cubicBezTo>
                <a:cubicBezTo>
                  <a:pt x="773" y="1983"/>
                  <a:pt x="757" y="1980"/>
                  <a:pt x="742" y="1977"/>
                </a:cubicBezTo>
                <a:cubicBezTo>
                  <a:pt x="726" y="1974"/>
                  <a:pt x="696" y="1962"/>
                  <a:pt x="696" y="1962"/>
                </a:cubicBezTo>
                <a:cubicBezTo>
                  <a:pt x="681" y="1947"/>
                  <a:pt x="669" y="1946"/>
                  <a:pt x="649" y="1941"/>
                </a:cubicBezTo>
                <a:cubicBezTo>
                  <a:pt x="630" y="1929"/>
                  <a:pt x="613" y="1912"/>
                  <a:pt x="592" y="1905"/>
                </a:cubicBezTo>
                <a:cubicBezTo>
                  <a:pt x="583" y="1895"/>
                  <a:pt x="567" y="1874"/>
                  <a:pt x="556" y="1868"/>
                </a:cubicBezTo>
                <a:cubicBezTo>
                  <a:pt x="529" y="1853"/>
                  <a:pt x="487" y="1847"/>
                  <a:pt x="457" y="1842"/>
                </a:cubicBezTo>
                <a:cubicBezTo>
                  <a:pt x="440" y="1839"/>
                  <a:pt x="413" y="1837"/>
                  <a:pt x="395" y="1832"/>
                </a:cubicBezTo>
                <a:cubicBezTo>
                  <a:pt x="384" y="1829"/>
                  <a:pt x="364" y="1822"/>
                  <a:pt x="364" y="1822"/>
                </a:cubicBezTo>
                <a:cubicBezTo>
                  <a:pt x="342" y="1807"/>
                  <a:pt x="328" y="1805"/>
                  <a:pt x="301" y="1801"/>
                </a:cubicBezTo>
                <a:cubicBezTo>
                  <a:pt x="233" y="1778"/>
                  <a:pt x="155" y="1768"/>
                  <a:pt x="83" y="1759"/>
                </a:cubicBezTo>
                <a:cubicBezTo>
                  <a:pt x="69" y="1750"/>
                  <a:pt x="0" y="1716"/>
                  <a:pt x="0" y="1744"/>
                </a:cubicBezTo>
              </a:path>
            </a:pathLst>
          </a:custGeom>
          <a:solidFill>
            <a:srgbClr val="3399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72" name="Freeform 4">
            <a:extLst>
              <a:ext uri="{FF2B5EF4-FFF2-40B4-BE49-F238E27FC236}">
                <a16:creationId xmlns:a16="http://schemas.microsoft.com/office/drawing/2014/main" id="{7054B4D9-B2D5-4E09-4AD9-508C7FDC44BF}"/>
              </a:ext>
            </a:extLst>
          </p:cNvPr>
          <p:cNvSpPr>
            <a:spLocks/>
          </p:cNvSpPr>
          <p:nvPr/>
        </p:nvSpPr>
        <p:spPr bwMode="auto">
          <a:xfrm>
            <a:off x="9829801" y="5867400"/>
            <a:ext cx="766763" cy="935038"/>
          </a:xfrm>
          <a:custGeom>
            <a:avLst/>
            <a:gdLst>
              <a:gd name="T0" fmla="*/ 2147483646 w 255"/>
              <a:gd name="T1" fmla="*/ 2147483646 h 214"/>
              <a:gd name="T2" fmla="*/ 2147483646 w 255"/>
              <a:gd name="T3" fmla="*/ 2147483646 h 214"/>
              <a:gd name="T4" fmla="*/ 2147483646 w 255"/>
              <a:gd name="T5" fmla="*/ 2147483646 h 214"/>
              <a:gd name="T6" fmla="*/ 2147483646 w 255"/>
              <a:gd name="T7" fmla="*/ 2147483646 h 214"/>
              <a:gd name="T8" fmla="*/ 0 w 255"/>
              <a:gd name="T9" fmla="*/ 2147483646 h 214"/>
              <a:gd name="T10" fmla="*/ 2147483646 w 255"/>
              <a:gd name="T11" fmla="*/ 2147483646 h 214"/>
              <a:gd name="T12" fmla="*/ 2147483646 w 255"/>
              <a:gd name="T13" fmla="*/ 2147483646 h 214"/>
              <a:gd name="T14" fmla="*/ 2147483646 w 255"/>
              <a:gd name="T15" fmla="*/ 2147483646 h 214"/>
              <a:gd name="T16" fmla="*/ 2147483646 w 255"/>
              <a:gd name="T17" fmla="*/ 2147483646 h 214"/>
              <a:gd name="T18" fmla="*/ 2147483646 w 255"/>
              <a:gd name="T19" fmla="*/ 2147483646 h 214"/>
              <a:gd name="T20" fmla="*/ 2147483646 w 255"/>
              <a:gd name="T21" fmla="*/ 2147483646 h 214"/>
              <a:gd name="T22" fmla="*/ 2147483646 w 255"/>
              <a:gd name="T23" fmla="*/ 2147483646 h 214"/>
              <a:gd name="T24" fmla="*/ 2147483646 w 255"/>
              <a:gd name="T25" fmla="*/ 2147483646 h 214"/>
              <a:gd name="T26" fmla="*/ 2147483646 w 255"/>
              <a:gd name="T27" fmla="*/ 2147483646 h 214"/>
              <a:gd name="T28" fmla="*/ 2147483646 w 255"/>
              <a:gd name="T29" fmla="*/ 2147483646 h 214"/>
              <a:gd name="T30" fmla="*/ 2147483646 w 255"/>
              <a:gd name="T31" fmla="*/ 2147483646 h 214"/>
              <a:gd name="T32" fmla="*/ 2147483646 w 255"/>
              <a:gd name="T33" fmla="*/ 2147483646 h 214"/>
              <a:gd name="T34" fmla="*/ 2147483646 w 255"/>
              <a:gd name="T35" fmla="*/ 2147483646 h 214"/>
              <a:gd name="T36" fmla="*/ 2147483646 w 255"/>
              <a:gd name="T37" fmla="*/ 2147483646 h 214"/>
              <a:gd name="T38" fmla="*/ 2147483646 w 255"/>
              <a:gd name="T39" fmla="*/ 2147483646 h 214"/>
              <a:gd name="T40" fmla="*/ 2147483646 w 255"/>
              <a:gd name="T41" fmla="*/ 2147483646 h 214"/>
              <a:gd name="T42" fmla="*/ 2147483646 w 255"/>
              <a:gd name="T43" fmla="*/ 2147483646 h 214"/>
              <a:gd name="T44" fmla="*/ 2147483646 w 255"/>
              <a:gd name="T45" fmla="*/ 2147483646 h 214"/>
              <a:gd name="T46" fmla="*/ 2147483646 w 255"/>
              <a:gd name="T47" fmla="*/ 2147483646 h 214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</a:gdLst>
            <a:ahLst/>
            <a:cxnLst>
              <a:cxn ang="T48">
                <a:pos x="T0" y="T1"/>
              </a:cxn>
              <a:cxn ang="T49">
                <a:pos x="T2" y="T3"/>
              </a:cxn>
              <a:cxn ang="T50">
                <a:pos x="T4" y="T5"/>
              </a:cxn>
              <a:cxn ang="T51">
                <a:pos x="T6" y="T7"/>
              </a:cxn>
              <a:cxn ang="T52">
                <a:pos x="T8" y="T9"/>
              </a:cxn>
              <a:cxn ang="T53">
                <a:pos x="T10" y="T11"/>
              </a:cxn>
              <a:cxn ang="T54">
                <a:pos x="T12" y="T13"/>
              </a:cxn>
              <a:cxn ang="T55">
                <a:pos x="T14" y="T15"/>
              </a:cxn>
              <a:cxn ang="T56">
                <a:pos x="T16" y="T17"/>
              </a:cxn>
              <a:cxn ang="T57">
                <a:pos x="T18" y="T19"/>
              </a:cxn>
              <a:cxn ang="T58">
                <a:pos x="T20" y="T21"/>
              </a:cxn>
              <a:cxn ang="T59">
                <a:pos x="T22" y="T23"/>
              </a:cxn>
              <a:cxn ang="T60">
                <a:pos x="T24" y="T25"/>
              </a:cxn>
              <a:cxn ang="T61">
                <a:pos x="T26" y="T27"/>
              </a:cxn>
              <a:cxn ang="T62">
                <a:pos x="T28" y="T29"/>
              </a:cxn>
              <a:cxn ang="T63">
                <a:pos x="T30" y="T31"/>
              </a:cxn>
              <a:cxn ang="T64">
                <a:pos x="T32" y="T33"/>
              </a:cxn>
              <a:cxn ang="T65">
                <a:pos x="T34" y="T35"/>
              </a:cxn>
              <a:cxn ang="T66">
                <a:pos x="T36" y="T37"/>
              </a:cxn>
              <a:cxn ang="T67">
                <a:pos x="T38" y="T39"/>
              </a:cxn>
              <a:cxn ang="T68">
                <a:pos x="T40" y="T41"/>
              </a:cxn>
              <a:cxn ang="T69">
                <a:pos x="T42" y="T43"/>
              </a:cxn>
              <a:cxn ang="T70">
                <a:pos x="T44" y="T45"/>
              </a:cxn>
              <a:cxn ang="T71">
                <a:pos x="T46" y="T47"/>
              </a:cxn>
            </a:cxnLst>
            <a:rect l="0" t="0" r="r" b="b"/>
            <a:pathLst>
              <a:path w="255" h="214">
                <a:moveTo>
                  <a:pt x="251" y="200"/>
                </a:moveTo>
                <a:cubicBezTo>
                  <a:pt x="227" y="214"/>
                  <a:pt x="162" y="203"/>
                  <a:pt x="159" y="203"/>
                </a:cubicBezTo>
                <a:cubicBezTo>
                  <a:pt x="136" y="204"/>
                  <a:pt x="112" y="205"/>
                  <a:pt x="89" y="206"/>
                </a:cubicBezTo>
                <a:cubicBezTo>
                  <a:pt x="63" y="207"/>
                  <a:pt x="11" y="203"/>
                  <a:pt x="11" y="203"/>
                </a:cubicBezTo>
                <a:cubicBezTo>
                  <a:pt x="3" y="200"/>
                  <a:pt x="7" y="196"/>
                  <a:pt x="0" y="192"/>
                </a:cubicBezTo>
                <a:cubicBezTo>
                  <a:pt x="2" y="179"/>
                  <a:pt x="3" y="164"/>
                  <a:pt x="17" y="159"/>
                </a:cubicBezTo>
                <a:cubicBezTo>
                  <a:pt x="29" y="144"/>
                  <a:pt x="17" y="136"/>
                  <a:pt x="2" y="134"/>
                </a:cubicBezTo>
                <a:cubicBezTo>
                  <a:pt x="6" y="129"/>
                  <a:pt x="8" y="125"/>
                  <a:pt x="11" y="120"/>
                </a:cubicBezTo>
                <a:cubicBezTo>
                  <a:pt x="13" y="108"/>
                  <a:pt x="22" y="105"/>
                  <a:pt x="33" y="104"/>
                </a:cubicBezTo>
                <a:cubicBezTo>
                  <a:pt x="39" y="102"/>
                  <a:pt x="41" y="100"/>
                  <a:pt x="44" y="95"/>
                </a:cubicBezTo>
                <a:cubicBezTo>
                  <a:pt x="45" y="91"/>
                  <a:pt x="46" y="84"/>
                  <a:pt x="50" y="81"/>
                </a:cubicBezTo>
                <a:cubicBezTo>
                  <a:pt x="54" y="78"/>
                  <a:pt x="62" y="75"/>
                  <a:pt x="62" y="75"/>
                </a:cubicBezTo>
                <a:cubicBezTo>
                  <a:pt x="70" y="64"/>
                  <a:pt x="73" y="56"/>
                  <a:pt x="89" y="53"/>
                </a:cubicBezTo>
                <a:cubicBezTo>
                  <a:pt x="96" y="54"/>
                  <a:pt x="100" y="56"/>
                  <a:pt x="107" y="57"/>
                </a:cubicBezTo>
                <a:cubicBezTo>
                  <a:pt x="114" y="52"/>
                  <a:pt x="114" y="46"/>
                  <a:pt x="116" y="38"/>
                </a:cubicBezTo>
                <a:cubicBezTo>
                  <a:pt x="117" y="28"/>
                  <a:pt x="118" y="25"/>
                  <a:pt x="128" y="23"/>
                </a:cubicBezTo>
                <a:cubicBezTo>
                  <a:pt x="156" y="25"/>
                  <a:pt x="145" y="25"/>
                  <a:pt x="162" y="38"/>
                </a:cubicBezTo>
                <a:cubicBezTo>
                  <a:pt x="168" y="37"/>
                  <a:pt x="174" y="38"/>
                  <a:pt x="180" y="36"/>
                </a:cubicBezTo>
                <a:cubicBezTo>
                  <a:pt x="183" y="35"/>
                  <a:pt x="183" y="25"/>
                  <a:pt x="185" y="23"/>
                </a:cubicBezTo>
                <a:cubicBezTo>
                  <a:pt x="189" y="19"/>
                  <a:pt x="195" y="18"/>
                  <a:pt x="200" y="17"/>
                </a:cubicBezTo>
                <a:cubicBezTo>
                  <a:pt x="202" y="9"/>
                  <a:pt x="205" y="9"/>
                  <a:pt x="212" y="8"/>
                </a:cubicBezTo>
                <a:cubicBezTo>
                  <a:pt x="224" y="2"/>
                  <a:pt x="242" y="0"/>
                  <a:pt x="251" y="12"/>
                </a:cubicBezTo>
                <a:cubicBezTo>
                  <a:pt x="253" y="20"/>
                  <a:pt x="254" y="23"/>
                  <a:pt x="255" y="32"/>
                </a:cubicBezTo>
                <a:cubicBezTo>
                  <a:pt x="255" y="65"/>
                  <a:pt x="237" y="211"/>
                  <a:pt x="251" y="200"/>
                </a:cubicBezTo>
                <a:close/>
              </a:path>
            </a:pathLst>
          </a:custGeom>
          <a:solidFill>
            <a:srgbClr val="3399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73" name="Freeform 5">
            <a:extLst>
              <a:ext uri="{FF2B5EF4-FFF2-40B4-BE49-F238E27FC236}">
                <a16:creationId xmlns:a16="http://schemas.microsoft.com/office/drawing/2014/main" id="{CAEE6359-639A-3C85-3E5C-A0A92C6DC604}"/>
              </a:ext>
            </a:extLst>
          </p:cNvPr>
          <p:cNvSpPr>
            <a:spLocks/>
          </p:cNvSpPr>
          <p:nvPr/>
        </p:nvSpPr>
        <p:spPr bwMode="auto">
          <a:xfrm rot="126997">
            <a:off x="9753601" y="66676"/>
            <a:ext cx="860425" cy="771525"/>
          </a:xfrm>
          <a:custGeom>
            <a:avLst/>
            <a:gdLst>
              <a:gd name="T0" fmla="*/ 0 w 542"/>
              <a:gd name="T1" fmla="*/ 2147483646 h 486"/>
              <a:gd name="T2" fmla="*/ 2147483646 w 542"/>
              <a:gd name="T3" fmla="*/ 2147483646 h 486"/>
              <a:gd name="T4" fmla="*/ 2147483646 w 542"/>
              <a:gd name="T5" fmla="*/ 2147483646 h 486"/>
              <a:gd name="T6" fmla="*/ 2147483646 w 542"/>
              <a:gd name="T7" fmla="*/ 2147483646 h 486"/>
              <a:gd name="T8" fmla="*/ 2147483646 w 542"/>
              <a:gd name="T9" fmla="*/ 2147483646 h 486"/>
              <a:gd name="T10" fmla="*/ 2147483646 w 542"/>
              <a:gd name="T11" fmla="*/ 2147483646 h 486"/>
              <a:gd name="T12" fmla="*/ 2147483646 w 542"/>
              <a:gd name="T13" fmla="*/ 2147483646 h 486"/>
              <a:gd name="T14" fmla="*/ 2147483646 w 542"/>
              <a:gd name="T15" fmla="*/ 2147483646 h 486"/>
              <a:gd name="T16" fmla="*/ 2147483646 w 542"/>
              <a:gd name="T17" fmla="*/ 2147483646 h 486"/>
              <a:gd name="T18" fmla="*/ 2147483646 w 542"/>
              <a:gd name="T19" fmla="*/ 2147483646 h 486"/>
              <a:gd name="T20" fmla="*/ 2147483646 w 542"/>
              <a:gd name="T21" fmla="*/ 2147483646 h 486"/>
              <a:gd name="T22" fmla="*/ 2147483646 w 542"/>
              <a:gd name="T23" fmla="*/ 2147483646 h 486"/>
              <a:gd name="T24" fmla="*/ 2147483646 w 542"/>
              <a:gd name="T25" fmla="*/ 2147483646 h 486"/>
              <a:gd name="T26" fmla="*/ 2147483646 w 542"/>
              <a:gd name="T27" fmla="*/ 2147483646 h 486"/>
              <a:gd name="T28" fmla="*/ 2147483646 w 542"/>
              <a:gd name="T29" fmla="*/ 2147483646 h 486"/>
              <a:gd name="T30" fmla="*/ 2147483646 w 542"/>
              <a:gd name="T31" fmla="*/ 2147483646 h 486"/>
              <a:gd name="T32" fmla="*/ 2147483646 w 542"/>
              <a:gd name="T33" fmla="*/ 2147483646 h 486"/>
              <a:gd name="T34" fmla="*/ 2147483646 w 542"/>
              <a:gd name="T35" fmla="*/ 2147483646 h 486"/>
              <a:gd name="T36" fmla="*/ 2147483646 w 542"/>
              <a:gd name="T37" fmla="*/ 2147483646 h 486"/>
              <a:gd name="T38" fmla="*/ 2147483646 w 542"/>
              <a:gd name="T39" fmla="*/ 2147483646 h 486"/>
              <a:gd name="T40" fmla="*/ 2147483646 w 542"/>
              <a:gd name="T41" fmla="*/ 2147483646 h 486"/>
              <a:gd name="T42" fmla="*/ 2147483646 w 542"/>
              <a:gd name="T43" fmla="*/ 2147483646 h 486"/>
              <a:gd name="T44" fmla="*/ 2147483646 w 542"/>
              <a:gd name="T45" fmla="*/ 2147483646 h 486"/>
              <a:gd name="T46" fmla="*/ 2147483646 w 542"/>
              <a:gd name="T47" fmla="*/ 2147483646 h 486"/>
              <a:gd name="T48" fmla="*/ 2147483646 w 542"/>
              <a:gd name="T49" fmla="*/ 2147483646 h 486"/>
              <a:gd name="T50" fmla="*/ 2147483646 w 542"/>
              <a:gd name="T51" fmla="*/ 2147483646 h 486"/>
              <a:gd name="T52" fmla="*/ 2147483646 w 542"/>
              <a:gd name="T53" fmla="*/ 2147483646 h 486"/>
              <a:gd name="T54" fmla="*/ 2147483646 w 542"/>
              <a:gd name="T55" fmla="*/ 2147483646 h 486"/>
              <a:gd name="T56" fmla="*/ 2147483646 w 542"/>
              <a:gd name="T57" fmla="*/ 2147483646 h 486"/>
              <a:gd name="T58" fmla="*/ 2147483646 w 542"/>
              <a:gd name="T59" fmla="*/ 2147483646 h 486"/>
              <a:gd name="T60" fmla="*/ 2147483646 w 542"/>
              <a:gd name="T61" fmla="*/ 2147483646 h 486"/>
              <a:gd name="T62" fmla="*/ 2147483646 w 542"/>
              <a:gd name="T63" fmla="*/ 2147483646 h 486"/>
              <a:gd name="T64" fmla="*/ 2147483646 w 542"/>
              <a:gd name="T65" fmla="*/ 2147483646 h 486"/>
              <a:gd name="T66" fmla="*/ 2147483646 w 542"/>
              <a:gd name="T67" fmla="*/ 2147483646 h 486"/>
              <a:gd name="T68" fmla="*/ 2147483646 w 542"/>
              <a:gd name="T69" fmla="*/ 2147483646 h 486"/>
              <a:gd name="T70" fmla="*/ 2147483646 w 542"/>
              <a:gd name="T71" fmla="*/ 2147483646 h 486"/>
              <a:gd name="T72" fmla="*/ 2147483646 w 542"/>
              <a:gd name="T73" fmla="*/ 2147483646 h 486"/>
              <a:gd name="T74" fmla="*/ 2147483646 w 542"/>
              <a:gd name="T75" fmla="*/ 2147483646 h 486"/>
              <a:gd name="T76" fmla="*/ 2147483646 w 542"/>
              <a:gd name="T77" fmla="*/ 2147483646 h 486"/>
              <a:gd name="T78" fmla="*/ 2147483646 w 542"/>
              <a:gd name="T79" fmla="*/ 2147483646 h 486"/>
              <a:gd name="T80" fmla="*/ 2147483646 w 542"/>
              <a:gd name="T81" fmla="*/ 2147483646 h 486"/>
              <a:gd name="T82" fmla="*/ 2147483646 w 542"/>
              <a:gd name="T83" fmla="*/ 2147483646 h 486"/>
              <a:gd name="T84" fmla="*/ 2147483646 w 542"/>
              <a:gd name="T85" fmla="*/ 2147483646 h 486"/>
              <a:gd name="T86" fmla="*/ 2147483646 w 542"/>
              <a:gd name="T87" fmla="*/ 2147483646 h 486"/>
              <a:gd name="T88" fmla="*/ 2147483646 w 542"/>
              <a:gd name="T89" fmla="*/ 2147483646 h 486"/>
              <a:gd name="T90" fmla="*/ 2147483646 w 542"/>
              <a:gd name="T91" fmla="*/ 2147483646 h 486"/>
              <a:gd name="T92" fmla="*/ 2147483646 w 542"/>
              <a:gd name="T93" fmla="*/ 2147483646 h 486"/>
              <a:gd name="T94" fmla="*/ 0 w 542"/>
              <a:gd name="T95" fmla="*/ 2147483646 h 48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</a:gdLst>
            <a:ahLst/>
            <a:cxnLst>
              <a:cxn ang="T96">
                <a:pos x="T0" y="T1"/>
              </a:cxn>
              <a:cxn ang="T97">
                <a:pos x="T2" y="T3"/>
              </a:cxn>
              <a:cxn ang="T98">
                <a:pos x="T4" y="T5"/>
              </a:cxn>
              <a:cxn ang="T99">
                <a:pos x="T6" y="T7"/>
              </a:cxn>
              <a:cxn ang="T100">
                <a:pos x="T8" y="T9"/>
              </a:cxn>
              <a:cxn ang="T101">
                <a:pos x="T10" y="T11"/>
              </a:cxn>
              <a:cxn ang="T102">
                <a:pos x="T12" y="T13"/>
              </a:cxn>
              <a:cxn ang="T103">
                <a:pos x="T14" y="T15"/>
              </a:cxn>
              <a:cxn ang="T104">
                <a:pos x="T16" y="T17"/>
              </a:cxn>
              <a:cxn ang="T105">
                <a:pos x="T18" y="T19"/>
              </a:cxn>
              <a:cxn ang="T106">
                <a:pos x="T20" y="T21"/>
              </a:cxn>
              <a:cxn ang="T107">
                <a:pos x="T22" y="T23"/>
              </a:cxn>
              <a:cxn ang="T108">
                <a:pos x="T24" y="T25"/>
              </a:cxn>
              <a:cxn ang="T109">
                <a:pos x="T26" y="T27"/>
              </a:cxn>
              <a:cxn ang="T110">
                <a:pos x="T28" y="T29"/>
              </a:cxn>
              <a:cxn ang="T111">
                <a:pos x="T30" y="T31"/>
              </a:cxn>
              <a:cxn ang="T112">
                <a:pos x="T32" y="T33"/>
              </a:cxn>
              <a:cxn ang="T113">
                <a:pos x="T34" y="T35"/>
              </a:cxn>
              <a:cxn ang="T114">
                <a:pos x="T36" y="T37"/>
              </a:cxn>
              <a:cxn ang="T115">
                <a:pos x="T38" y="T39"/>
              </a:cxn>
              <a:cxn ang="T116">
                <a:pos x="T40" y="T41"/>
              </a:cxn>
              <a:cxn ang="T117">
                <a:pos x="T42" y="T43"/>
              </a:cxn>
              <a:cxn ang="T118">
                <a:pos x="T44" y="T45"/>
              </a:cxn>
              <a:cxn ang="T119">
                <a:pos x="T46" y="T47"/>
              </a:cxn>
              <a:cxn ang="T120">
                <a:pos x="T48" y="T49"/>
              </a:cxn>
              <a:cxn ang="T121">
                <a:pos x="T50" y="T51"/>
              </a:cxn>
              <a:cxn ang="T122">
                <a:pos x="T52" y="T53"/>
              </a:cxn>
              <a:cxn ang="T123">
                <a:pos x="T54" y="T55"/>
              </a:cxn>
              <a:cxn ang="T124">
                <a:pos x="T56" y="T57"/>
              </a:cxn>
              <a:cxn ang="T125">
                <a:pos x="T58" y="T59"/>
              </a:cxn>
              <a:cxn ang="T126">
                <a:pos x="T60" y="T61"/>
              </a:cxn>
              <a:cxn ang="T127">
                <a:pos x="T62" y="T63"/>
              </a:cxn>
              <a:cxn ang="T128">
                <a:pos x="T64" y="T65"/>
              </a:cxn>
              <a:cxn ang="T129">
                <a:pos x="T66" y="T67"/>
              </a:cxn>
              <a:cxn ang="T130">
                <a:pos x="T68" y="T69"/>
              </a:cxn>
              <a:cxn ang="T131">
                <a:pos x="T70" y="T71"/>
              </a:cxn>
              <a:cxn ang="T132">
                <a:pos x="T72" y="T73"/>
              </a:cxn>
              <a:cxn ang="T133">
                <a:pos x="T74" y="T75"/>
              </a:cxn>
              <a:cxn ang="T134">
                <a:pos x="T76" y="T77"/>
              </a:cxn>
              <a:cxn ang="T135">
                <a:pos x="T78" y="T79"/>
              </a:cxn>
              <a:cxn ang="T136">
                <a:pos x="T80" y="T81"/>
              </a:cxn>
              <a:cxn ang="T137">
                <a:pos x="T82" y="T83"/>
              </a:cxn>
              <a:cxn ang="T138">
                <a:pos x="T84" y="T85"/>
              </a:cxn>
              <a:cxn ang="T139">
                <a:pos x="T86" y="T87"/>
              </a:cxn>
              <a:cxn ang="T140">
                <a:pos x="T88" y="T89"/>
              </a:cxn>
              <a:cxn ang="T141">
                <a:pos x="T90" y="T91"/>
              </a:cxn>
              <a:cxn ang="T142">
                <a:pos x="T92" y="T93"/>
              </a:cxn>
              <a:cxn ang="T143">
                <a:pos x="T94" y="T95"/>
              </a:cxn>
            </a:cxnLst>
            <a:rect l="0" t="0" r="r" b="b"/>
            <a:pathLst>
              <a:path w="542" h="486">
                <a:moveTo>
                  <a:pt x="0" y="5"/>
                </a:moveTo>
                <a:cubicBezTo>
                  <a:pt x="14" y="7"/>
                  <a:pt x="20" y="8"/>
                  <a:pt x="36" y="9"/>
                </a:cubicBezTo>
                <a:cubicBezTo>
                  <a:pt x="83" y="4"/>
                  <a:pt x="100" y="4"/>
                  <a:pt x="166" y="3"/>
                </a:cubicBezTo>
                <a:cubicBezTo>
                  <a:pt x="230" y="6"/>
                  <a:pt x="293" y="8"/>
                  <a:pt x="357" y="9"/>
                </a:cubicBezTo>
                <a:cubicBezTo>
                  <a:pt x="379" y="8"/>
                  <a:pt x="400" y="7"/>
                  <a:pt x="421" y="5"/>
                </a:cubicBezTo>
                <a:cubicBezTo>
                  <a:pt x="465" y="6"/>
                  <a:pt x="466" y="7"/>
                  <a:pt x="495" y="9"/>
                </a:cubicBezTo>
                <a:cubicBezTo>
                  <a:pt x="501" y="9"/>
                  <a:pt x="523" y="7"/>
                  <a:pt x="525" y="9"/>
                </a:cubicBezTo>
                <a:cubicBezTo>
                  <a:pt x="527" y="11"/>
                  <a:pt x="528" y="30"/>
                  <a:pt x="531" y="36"/>
                </a:cubicBezTo>
                <a:cubicBezTo>
                  <a:pt x="532" y="45"/>
                  <a:pt x="534" y="53"/>
                  <a:pt x="535" y="62"/>
                </a:cubicBezTo>
                <a:cubicBezTo>
                  <a:pt x="535" y="99"/>
                  <a:pt x="542" y="169"/>
                  <a:pt x="529" y="209"/>
                </a:cubicBezTo>
                <a:cubicBezTo>
                  <a:pt x="530" y="250"/>
                  <a:pt x="528" y="295"/>
                  <a:pt x="537" y="335"/>
                </a:cubicBezTo>
                <a:cubicBezTo>
                  <a:pt x="538" y="347"/>
                  <a:pt x="540" y="360"/>
                  <a:pt x="541" y="372"/>
                </a:cubicBezTo>
                <a:cubicBezTo>
                  <a:pt x="540" y="434"/>
                  <a:pt x="540" y="439"/>
                  <a:pt x="537" y="480"/>
                </a:cubicBezTo>
                <a:cubicBezTo>
                  <a:pt x="522" y="479"/>
                  <a:pt x="515" y="479"/>
                  <a:pt x="502" y="476"/>
                </a:cubicBezTo>
                <a:cubicBezTo>
                  <a:pt x="493" y="469"/>
                  <a:pt x="484" y="464"/>
                  <a:pt x="474" y="459"/>
                </a:cubicBezTo>
                <a:cubicBezTo>
                  <a:pt x="463" y="463"/>
                  <a:pt x="457" y="451"/>
                  <a:pt x="448" y="446"/>
                </a:cubicBezTo>
                <a:cubicBezTo>
                  <a:pt x="446" y="448"/>
                  <a:pt x="445" y="453"/>
                  <a:pt x="442" y="453"/>
                </a:cubicBezTo>
                <a:cubicBezTo>
                  <a:pt x="427" y="451"/>
                  <a:pt x="417" y="442"/>
                  <a:pt x="400" y="440"/>
                </a:cubicBezTo>
                <a:cubicBezTo>
                  <a:pt x="388" y="434"/>
                  <a:pt x="394" y="436"/>
                  <a:pt x="384" y="434"/>
                </a:cubicBezTo>
                <a:cubicBezTo>
                  <a:pt x="374" y="437"/>
                  <a:pt x="377" y="439"/>
                  <a:pt x="369" y="443"/>
                </a:cubicBezTo>
                <a:cubicBezTo>
                  <a:pt x="363" y="464"/>
                  <a:pt x="339" y="470"/>
                  <a:pt x="327" y="486"/>
                </a:cubicBezTo>
                <a:cubicBezTo>
                  <a:pt x="308" y="480"/>
                  <a:pt x="285" y="457"/>
                  <a:pt x="274" y="438"/>
                </a:cubicBezTo>
                <a:cubicBezTo>
                  <a:pt x="273" y="429"/>
                  <a:pt x="271" y="426"/>
                  <a:pt x="273" y="417"/>
                </a:cubicBezTo>
                <a:cubicBezTo>
                  <a:pt x="268" y="411"/>
                  <a:pt x="270" y="406"/>
                  <a:pt x="273" y="399"/>
                </a:cubicBezTo>
                <a:cubicBezTo>
                  <a:pt x="274" y="394"/>
                  <a:pt x="282" y="388"/>
                  <a:pt x="277" y="384"/>
                </a:cubicBezTo>
                <a:cubicBezTo>
                  <a:pt x="271" y="380"/>
                  <a:pt x="263" y="382"/>
                  <a:pt x="256" y="381"/>
                </a:cubicBezTo>
                <a:cubicBezTo>
                  <a:pt x="252" y="380"/>
                  <a:pt x="247" y="379"/>
                  <a:pt x="243" y="378"/>
                </a:cubicBezTo>
                <a:cubicBezTo>
                  <a:pt x="227" y="376"/>
                  <a:pt x="211" y="375"/>
                  <a:pt x="195" y="374"/>
                </a:cubicBezTo>
                <a:cubicBezTo>
                  <a:pt x="192" y="366"/>
                  <a:pt x="188" y="360"/>
                  <a:pt x="184" y="353"/>
                </a:cubicBezTo>
                <a:cubicBezTo>
                  <a:pt x="183" y="344"/>
                  <a:pt x="172" y="330"/>
                  <a:pt x="162" y="330"/>
                </a:cubicBezTo>
                <a:cubicBezTo>
                  <a:pt x="161" y="330"/>
                  <a:pt x="165" y="331"/>
                  <a:pt x="166" y="332"/>
                </a:cubicBezTo>
                <a:cubicBezTo>
                  <a:pt x="171" y="343"/>
                  <a:pt x="144" y="340"/>
                  <a:pt x="132" y="342"/>
                </a:cubicBezTo>
                <a:cubicBezTo>
                  <a:pt x="127" y="355"/>
                  <a:pt x="130" y="320"/>
                  <a:pt x="126" y="312"/>
                </a:cubicBezTo>
                <a:cubicBezTo>
                  <a:pt x="124" y="307"/>
                  <a:pt x="118" y="296"/>
                  <a:pt x="118" y="296"/>
                </a:cubicBezTo>
                <a:cubicBezTo>
                  <a:pt x="116" y="285"/>
                  <a:pt x="108" y="265"/>
                  <a:pt x="97" y="263"/>
                </a:cubicBezTo>
                <a:cubicBezTo>
                  <a:pt x="91" y="259"/>
                  <a:pt x="87" y="258"/>
                  <a:pt x="81" y="255"/>
                </a:cubicBezTo>
                <a:cubicBezTo>
                  <a:pt x="72" y="258"/>
                  <a:pt x="72" y="261"/>
                  <a:pt x="66" y="267"/>
                </a:cubicBezTo>
                <a:cubicBezTo>
                  <a:pt x="67" y="242"/>
                  <a:pt x="63" y="211"/>
                  <a:pt x="85" y="195"/>
                </a:cubicBezTo>
                <a:cubicBezTo>
                  <a:pt x="90" y="181"/>
                  <a:pt x="76" y="162"/>
                  <a:pt x="64" y="155"/>
                </a:cubicBezTo>
                <a:cubicBezTo>
                  <a:pt x="61" y="141"/>
                  <a:pt x="66" y="159"/>
                  <a:pt x="58" y="147"/>
                </a:cubicBezTo>
                <a:cubicBezTo>
                  <a:pt x="56" y="143"/>
                  <a:pt x="56" y="139"/>
                  <a:pt x="54" y="135"/>
                </a:cubicBezTo>
                <a:cubicBezTo>
                  <a:pt x="52" y="124"/>
                  <a:pt x="48" y="121"/>
                  <a:pt x="37" y="119"/>
                </a:cubicBezTo>
                <a:cubicBezTo>
                  <a:pt x="27" y="111"/>
                  <a:pt x="19" y="110"/>
                  <a:pt x="13" y="98"/>
                </a:cubicBezTo>
                <a:cubicBezTo>
                  <a:pt x="10" y="84"/>
                  <a:pt x="11" y="77"/>
                  <a:pt x="24" y="69"/>
                </a:cubicBezTo>
                <a:cubicBezTo>
                  <a:pt x="34" y="56"/>
                  <a:pt x="26" y="37"/>
                  <a:pt x="13" y="30"/>
                </a:cubicBezTo>
                <a:cubicBezTo>
                  <a:pt x="10" y="26"/>
                  <a:pt x="7" y="21"/>
                  <a:pt x="4" y="17"/>
                </a:cubicBezTo>
                <a:cubicBezTo>
                  <a:pt x="3" y="13"/>
                  <a:pt x="1" y="0"/>
                  <a:pt x="1" y="15"/>
                </a:cubicBezTo>
                <a:lnTo>
                  <a:pt x="0" y="5"/>
                </a:lnTo>
                <a:close/>
              </a:path>
            </a:pathLst>
          </a:custGeom>
          <a:solidFill>
            <a:srgbClr val="3399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74" name="Freeform 6">
            <a:extLst>
              <a:ext uri="{FF2B5EF4-FFF2-40B4-BE49-F238E27FC236}">
                <a16:creationId xmlns:a16="http://schemas.microsoft.com/office/drawing/2014/main" id="{232AF0DD-92D9-52FB-E3FD-4F755E30285A}"/>
              </a:ext>
            </a:extLst>
          </p:cNvPr>
          <p:cNvSpPr>
            <a:spLocks/>
          </p:cNvSpPr>
          <p:nvPr/>
        </p:nvSpPr>
        <p:spPr bwMode="auto">
          <a:xfrm>
            <a:off x="4538663" y="5824539"/>
            <a:ext cx="1039812" cy="974725"/>
          </a:xfrm>
          <a:custGeom>
            <a:avLst/>
            <a:gdLst>
              <a:gd name="T0" fmla="*/ 2147483646 w 655"/>
              <a:gd name="T1" fmla="*/ 2147483646 h 614"/>
              <a:gd name="T2" fmla="*/ 2147483646 w 655"/>
              <a:gd name="T3" fmla="*/ 2147483646 h 614"/>
              <a:gd name="T4" fmla="*/ 2147483646 w 655"/>
              <a:gd name="T5" fmla="*/ 2147483646 h 614"/>
              <a:gd name="T6" fmla="*/ 2147483646 w 655"/>
              <a:gd name="T7" fmla="*/ 2147483646 h 614"/>
              <a:gd name="T8" fmla="*/ 2147483646 w 655"/>
              <a:gd name="T9" fmla="*/ 2147483646 h 614"/>
              <a:gd name="T10" fmla="*/ 2147483646 w 655"/>
              <a:gd name="T11" fmla="*/ 2147483646 h 614"/>
              <a:gd name="T12" fmla="*/ 2147483646 w 655"/>
              <a:gd name="T13" fmla="*/ 2147483646 h 614"/>
              <a:gd name="T14" fmla="*/ 2147483646 w 655"/>
              <a:gd name="T15" fmla="*/ 2147483646 h 614"/>
              <a:gd name="T16" fmla="*/ 2147483646 w 655"/>
              <a:gd name="T17" fmla="*/ 2147483646 h 614"/>
              <a:gd name="T18" fmla="*/ 2147483646 w 655"/>
              <a:gd name="T19" fmla="*/ 2147483646 h 614"/>
              <a:gd name="T20" fmla="*/ 2147483646 w 655"/>
              <a:gd name="T21" fmla="*/ 2147483646 h 614"/>
              <a:gd name="T22" fmla="*/ 2147483646 w 655"/>
              <a:gd name="T23" fmla="*/ 2147483646 h 614"/>
              <a:gd name="T24" fmla="*/ 2147483646 w 655"/>
              <a:gd name="T25" fmla="*/ 0 h 614"/>
              <a:gd name="T26" fmla="*/ 2147483646 w 655"/>
              <a:gd name="T27" fmla="*/ 2147483646 h 614"/>
              <a:gd name="T28" fmla="*/ 0 w 655"/>
              <a:gd name="T29" fmla="*/ 2147483646 h 614"/>
              <a:gd name="T30" fmla="*/ 2147483646 w 655"/>
              <a:gd name="T31" fmla="*/ 2147483646 h 614"/>
              <a:gd name="T32" fmla="*/ 2147483646 w 655"/>
              <a:gd name="T33" fmla="*/ 2147483646 h 614"/>
              <a:gd name="T34" fmla="*/ 2147483646 w 655"/>
              <a:gd name="T35" fmla="*/ 2147483646 h 614"/>
              <a:gd name="T36" fmla="*/ 2147483646 w 655"/>
              <a:gd name="T37" fmla="*/ 2147483646 h 614"/>
              <a:gd name="T38" fmla="*/ 2147483646 w 655"/>
              <a:gd name="T39" fmla="*/ 2147483646 h 614"/>
              <a:gd name="T40" fmla="*/ 2147483646 w 655"/>
              <a:gd name="T41" fmla="*/ 2147483646 h 614"/>
              <a:gd name="T42" fmla="*/ 2147483646 w 655"/>
              <a:gd name="T43" fmla="*/ 2147483646 h 614"/>
              <a:gd name="T44" fmla="*/ 2147483646 w 655"/>
              <a:gd name="T45" fmla="*/ 2147483646 h 614"/>
              <a:gd name="T46" fmla="*/ 2147483646 w 655"/>
              <a:gd name="T47" fmla="*/ 2147483646 h 614"/>
              <a:gd name="T48" fmla="*/ 2147483646 w 655"/>
              <a:gd name="T49" fmla="*/ 2147483646 h 614"/>
              <a:gd name="T50" fmla="*/ 2147483646 w 655"/>
              <a:gd name="T51" fmla="*/ 2147483646 h 614"/>
              <a:gd name="T52" fmla="*/ 2147483646 w 655"/>
              <a:gd name="T53" fmla="*/ 2147483646 h 614"/>
              <a:gd name="T54" fmla="*/ 2147483646 w 655"/>
              <a:gd name="T55" fmla="*/ 2147483646 h 614"/>
              <a:gd name="T56" fmla="*/ 2147483646 w 655"/>
              <a:gd name="T57" fmla="*/ 2147483646 h 614"/>
              <a:gd name="T58" fmla="*/ 2147483646 w 655"/>
              <a:gd name="T59" fmla="*/ 2147483646 h 614"/>
              <a:gd name="T60" fmla="*/ 2147483646 w 655"/>
              <a:gd name="T61" fmla="*/ 2147483646 h 614"/>
              <a:gd name="T62" fmla="*/ 2147483646 w 655"/>
              <a:gd name="T63" fmla="*/ 2147483646 h 614"/>
              <a:gd name="T64" fmla="*/ 2147483646 w 655"/>
              <a:gd name="T65" fmla="*/ 2147483646 h 614"/>
              <a:gd name="T66" fmla="*/ 2147483646 w 655"/>
              <a:gd name="T67" fmla="*/ 2147483646 h 614"/>
              <a:gd name="T68" fmla="*/ 2147483646 w 655"/>
              <a:gd name="T69" fmla="*/ 2147483646 h 614"/>
              <a:gd name="T70" fmla="*/ 2147483646 w 655"/>
              <a:gd name="T71" fmla="*/ 2147483646 h 614"/>
              <a:gd name="T72" fmla="*/ 2147483646 w 655"/>
              <a:gd name="T73" fmla="*/ 2147483646 h 614"/>
              <a:gd name="T74" fmla="*/ 2147483646 w 655"/>
              <a:gd name="T75" fmla="*/ 2147483646 h 614"/>
              <a:gd name="T76" fmla="*/ 2147483646 w 655"/>
              <a:gd name="T77" fmla="*/ 2147483646 h 614"/>
              <a:gd name="T78" fmla="*/ 2147483646 w 655"/>
              <a:gd name="T79" fmla="*/ 2147483646 h 614"/>
              <a:gd name="T80" fmla="*/ 2147483646 w 655"/>
              <a:gd name="T81" fmla="*/ 2147483646 h 614"/>
              <a:gd name="T82" fmla="*/ 2147483646 w 655"/>
              <a:gd name="T83" fmla="*/ 2147483646 h 614"/>
              <a:gd name="T84" fmla="*/ 2147483646 w 655"/>
              <a:gd name="T85" fmla="*/ 2147483646 h 614"/>
              <a:gd name="T86" fmla="*/ 2147483646 w 655"/>
              <a:gd name="T87" fmla="*/ 2147483646 h 614"/>
              <a:gd name="T88" fmla="*/ 2147483646 w 655"/>
              <a:gd name="T89" fmla="*/ 2147483646 h 614"/>
              <a:gd name="T90" fmla="*/ 2147483646 w 655"/>
              <a:gd name="T91" fmla="*/ 2147483646 h 614"/>
              <a:gd name="T92" fmla="*/ 2147483646 w 655"/>
              <a:gd name="T93" fmla="*/ 2147483646 h 614"/>
              <a:gd name="T94" fmla="*/ 2147483646 w 655"/>
              <a:gd name="T95" fmla="*/ 2147483646 h 614"/>
              <a:gd name="T96" fmla="*/ 2147483646 w 655"/>
              <a:gd name="T97" fmla="*/ 2147483646 h 614"/>
              <a:gd name="T98" fmla="*/ 2147483646 w 655"/>
              <a:gd name="T99" fmla="*/ 2147483646 h 614"/>
              <a:gd name="T100" fmla="*/ 2147483646 w 655"/>
              <a:gd name="T101" fmla="*/ 2147483646 h 614"/>
              <a:gd name="T102" fmla="*/ 2147483646 w 655"/>
              <a:gd name="T103" fmla="*/ 2147483646 h 614"/>
              <a:gd name="T104" fmla="*/ 2147483646 w 655"/>
              <a:gd name="T105" fmla="*/ 2147483646 h 614"/>
              <a:gd name="T106" fmla="*/ 2147483646 w 655"/>
              <a:gd name="T107" fmla="*/ 2147483646 h 614"/>
              <a:gd name="T108" fmla="*/ 2147483646 w 655"/>
              <a:gd name="T109" fmla="*/ 2147483646 h 614"/>
              <a:gd name="T110" fmla="*/ 2147483646 w 655"/>
              <a:gd name="T111" fmla="*/ 2147483646 h 614"/>
              <a:gd name="T112" fmla="*/ 2147483646 w 655"/>
              <a:gd name="T113" fmla="*/ 2147483646 h 614"/>
              <a:gd name="T114" fmla="*/ 2147483646 w 655"/>
              <a:gd name="T115" fmla="*/ 2147483646 h 614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</a:gdLst>
            <a:ahLst/>
            <a:cxnLst>
              <a:cxn ang="T116">
                <a:pos x="T0" y="T1"/>
              </a:cxn>
              <a:cxn ang="T117">
                <a:pos x="T2" y="T3"/>
              </a:cxn>
              <a:cxn ang="T118">
                <a:pos x="T4" y="T5"/>
              </a:cxn>
              <a:cxn ang="T119">
                <a:pos x="T6" y="T7"/>
              </a:cxn>
              <a:cxn ang="T120">
                <a:pos x="T8" y="T9"/>
              </a:cxn>
              <a:cxn ang="T121">
                <a:pos x="T10" y="T11"/>
              </a:cxn>
              <a:cxn ang="T122">
                <a:pos x="T12" y="T13"/>
              </a:cxn>
              <a:cxn ang="T123">
                <a:pos x="T14" y="T15"/>
              </a:cxn>
              <a:cxn ang="T124">
                <a:pos x="T16" y="T17"/>
              </a:cxn>
              <a:cxn ang="T125">
                <a:pos x="T18" y="T19"/>
              </a:cxn>
              <a:cxn ang="T126">
                <a:pos x="T20" y="T21"/>
              </a:cxn>
              <a:cxn ang="T127">
                <a:pos x="T22" y="T23"/>
              </a:cxn>
              <a:cxn ang="T128">
                <a:pos x="T24" y="T25"/>
              </a:cxn>
              <a:cxn ang="T129">
                <a:pos x="T26" y="T27"/>
              </a:cxn>
              <a:cxn ang="T130">
                <a:pos x="T28" y="T29"/>
              </a:cxn>
              <a:cxn ang="T131">
                <a:pos x="T30" y="T31"/>
              </a:cxn>
              <a:cxn ang="T132">
                <a:pos x="T32" y="T33"/>
              </a:cxn>
              <a:cxn ang="T133">
                <a:pos x="T34" y="T35"/>
              </a:cxn>
              <a:cxn ang="T134">
                <a:pos x="T36" y="T37"/>
              </a:cxn>
              <a:cxn ang="T135">
                <a:pos x="T38" y="T39"/>
              </a:cxn>
              <a:cxn ang="T136">
                <a:pos x="T40" y="T41"/>
              </a:cxn>
              <a:cxn ang="T137">
                <a:pos x="T42" y="T43"/>
              </a:cxn>
              <a:cxn ang="T138">
                <a:pos x="T44" y="T45"/>
              </a:cxn>
              <a:cxn ang="T139">
                <a:pos x="T46" y="T47"/>
              </a:cxn>
              <a:cxn ang="T140">
                <a:pos x="T48" y="T49"/>
              </a:cxn>
              <a:cxn ang="T141">
                <a:pos x="T50" y="T51"/>
              </a:cxn>
              <a:cxn ang="T142">
                <a:pos x="T52" y="T53"/>
              </a:cxn>
              <a:cxn ang="T143">
                <a:pos x="T54" y="T55"/>
              </a:cxn>
              <a:cxn ang="T144">
                <a:pos x="T56" y="T57"/>
              </a:cxn>
              <a:cxn ang="T145">
                <a:pos x="T58" y="T59"/>
              </a:cxn>
              <a:cxn ang="T146">
                <a:pos x="T60" y="T61"/>
              </a:cxn>
              <a:cxn ang="T147">
                <a:pos x="T62" y="T63"/>
              </a:cxn>
              <a:cxn ang="T148">
                <a:pos x="T64" y="T65"/>
              </a:cxn>
              <a:cxn ang="T149">
                <a:pos x="T66" y="T67"/>
              </a:cxn>
              <a:cxn ang="T150">
                <a:pos x="T68" y="T69"/>
              </a:cxn>
              <a:cxn ang="T151">
                <a:pos x="T70" y="T71"/>
              </a:cxn>
              <a:cxn ang="T152">
                <a:pos x="T72" y="T73"/>
              </a:cxn>
              <a:cxn ang="T153">
                <a:pos x="T74" y="T75"/>
              </a:cxn>
              <a:cxn ang="T154">
                <a:pos x="T76" y="T77"/>
              </a:cxn>
              <a:cxn ang="T155">
                <a:pos x="T78" y="T79"/>
              </a:cxn>
              <a:cxn ang="T156">
                <a:pos x="T80" y="T81"/>
              </a:cxn>
              <a:cxn ang="T157">
                <a:pos x="T82" y="T83"/>
              </a:cxn>
              <a:cxn ang="T158">
                <a:pos x="T84" y="T85"/>
              </a:cxn>
              <a:cxn ang="T159">
                <a:pos x="T86" y="T87"/>
              </a:cxn>
              <a:cxn ang="T160">
                <a:pos x="T88" y="T89"/>
              </a:cxn>
              <a:cxn ang="T161">
                <a:pos x="T90" y="T91"/>
              </a:cxn>
              <a:cxn ang="T162">
                <a:pos x="T92" y="T93"/>
              </a:cxn>
              <a:cxn ang="T163">
                <a:pos x="T94" y="T95"/>
              </a:cxn>
              <a:cxn ang="T164">
                <a:pos x="T96" y="T97"/>
              </a:cxn>
              <a:cxn ang="T165">
                <a:pos x="T98" y="T99"/>
              </a:cxn>
              <a:cxn ang="T166">
                <a:pos x="T100" y="T101"/>
              </a:cxn>
              <a:cxn ang="T167">
                <a:pos x="T102" y="T103"/>
              </a:cxn>
              <a:cxn ang="T168">
                <a:pos x="T104" y="T105"/>
              </a:cxn>
              <a:cxn ang="T169">
                <a:pos x="T106" y="T107"/>
              </a:cxn>
              <a:cxn ang="T170">
                <a:pos x="T108" y="T109"/>
              </a:cxn>
              <a:cxn ang="T171">
                <a:pos x="T110" y="T111"/>
              </a:cxn>
              <a:cxn ang="T172">
                <a:pos x="T112" y="T113"/>
              </a:cxn>
              <a:cxn ang="T173">
                <a:pos x="T114" y="T115"/>
              </a:cxn>
            </a:cxnLst>
            <a:rect l="0" t="0" r="r" b="b"/>
            <a:pathLst>
              <a:path w="655" h="614">
                <a:moveTo>
                  <a:pt x="358" y="503"/>
                </a:moveTo>
                <a:cubicBezTo>
                  <a:pt x="330" y="497"/>
                  <a:pt x="319" y="475"/>
                  <a:pt x="303" y="453"/>
                </a:cubicBezTo>
                <a:cubicBezTo>
                  <a:pt x="297" y="432"/>
                  <a:pt x="273" y="408"/>
                  <a:pt x="258" y="394"/>
                </a:cubicBezTo>
                <a:cubicBezTo>
                  <a:pt x="250" y="387"/>
                  <a:pt x="250" y="381"/>
                  <a:pt x="241" y="375"/>
                </a:cubicBezTo>
                <a:cubicBezTo>
                  <a:pt x="234" y="363"/>
                  <a:pt x="228" y="350"/>
                  <a:pt x="220" y="339"/>
                </a:cubicBezTo>
                <a:cubicBezTo>
                  <a:pt x="214" y="310"/>
                  <a:pt x="182" y="289"/>
                  <a:pt x="161" y="271"/>
                </a:cubicBezTo>
                <a:cubicBezTo>
                  <a:pt x="151" y="262"/>
                  <a:pt x="144" y="251"/>
                  <a:pt x="132" y="244"/>
                </a:cubicBezTo>
                <a:cubicBezTo>
                  <a:pt x="122" y="227"/>
                  <a:pt x="119" y="204"/>
                  <a:pt x="109" y="188"/>
                </a:cubicBezTo>
                <a:cubicBezTo>
                  <a:pt x="103" y="178"/>
                  <a:pt x="95" y="169"/>
                  <a:pt x="90" y="159"/>
                </a:cubicBezTo>
                <a:cubicBezTo>
                  <a:pt x="84" y="147"/>
                  <a:pt x="80" y="134"/>
                  <a:pt x="73" y="124"/>
                </a:cubicBezTo>
                <a:cubicBezTo>
                  <a:pt x="67" y="101"/>
                  <a:pt x="54" y="79"/>
                  <a:pt x="47" y="55"/>
                </a:cubicBezTo>
                <a:cubicBezTo>
                  <a:pt x="44" y="33"/>
                  <a:pt x="41" y="33"/>
                  <a:pt x="30" y="17"/>
                </a:cubicBezTo>
                <a:cubicBezTo>
                  <a:pt x="28" y="10"/>
                  <a:pt x="14" y="0"/>
                  <a:pt x="14" y="0"/>
                </a:cubicBezTo>
                <a:cubicBezTo>
                  <a:pt x="6" y="6"/>
                  <a:pt x="7" y="3"/>
                  <a:pt x="4" y="12"/>
                </a:cubicBezTo>
                <a:cubicBezTo>
                  <a:pt x="2" y="17"/>
                  <a:pt x="0" y="26"/>
                  <a:pt x="0" y="26"/>
                </a:cubicBezTo>
                <a:cubicBezTo>
                  <a:pt x="3" y="80"/>
                  <a:pt x="21" y="129"/>
                  <a:pt x="38" y="180"/>
                </a:cubicBezTo>
                <a:cubicBezTo>
                  <a:pt x="46" y="204"/>
                  <a:pt x="44" y="219"/>
                  <a:pt x="59" y="240"/>
                </a:cubicBezTo>
                <a:cubicBezTo>
                  <a:pt x="61" y="248"/>
                  <a:pt x="66" y="253"/>
                  <a:pt x="68" y="261"/>
                </a:cubicBezTo>
                <a:cubicBezTo>
                  <a:pt x="70" y="286"/>
                  <a:pt x="73" y="308"/>
                  <a:pt x="80" y="332"/>
                </a:cubicBezTo>
                <a:cubicBezTo>
                  <a:pt x="84" y="345"/>
                  <a:pt x="95" y="358"/>
                  <a:pt x="99" y="372"/>
                </a:cubicBezTo>
                <a:cubicBezTo>
                  <a:pt x="106" y="397"/>
                  <a:pt x="106" y="426"/>
                  <a:pt x="121" y="448"/>
                </a:cubicBezTo>
                <a:cubicBezTo>
                  <a:pt x="118" y="467"/>
                  <a:pt x="116" y="485"/>
                  <a:pt x="111" y="503"/>
                </a:cubicBezTo>
                <a:cubicBezTo>
                  <a:pt x="114" y="515"/>
                  <a:pt x="111" y="527"/>
                  <a:pt x="106" y="538"/>
                </a:cubicBezTo>
                <a:cubicBezTo>
                  <a:pt x="107" y="541"/>
                  <a:pt x="106" y="545"/>
                  <a:pt x="109" y="546"/>
                </a:cubicBezTo>
                <a:cubicBezTo>
                  <a:pt x="111" y="547"/>
                  <a:pt x="116" y="540"/>
                  <a:pt x="116" y="543"/>
                </a:cubicBezTo>
                <a:cubicBezTo>
                  <a:pt x="118" y="563"/>
                  <a:pt x="114" y="584"/>
                  <a:pt x="106" y="602"/>
                </a:cubicBezTo>
                <a:cubicBezTo>
                  <a:pt x="118" y="611"/>
                  <a:pt x="160" y="606"/>
                  <a:pt x="173" y="607"/>
                </a:cubicBezTo>
                <a:cubicBezTo>
                  <a:pt x="201" y="608"/>
                  <a:pt x="230" y="609"/>
                  <a:pt x="258" y="610"/>
                </a:cubicBezTo>
                <a:cubicBezTo>
                  <a:pt x="274" y="611"/>
                  <a:pt x="289" y="611"/>
                  <a:pt x="305" y="612"/>
                </a:cubicBezTo>
                <a:cubicBezTo>
                  <a:pt x="395" y="610"/>
                  <a:pt x="456" y="606"/>
                  <a:pt x="552" y="605"/>
                </a:cubicBezTo>
                <a:cubicBezTo>
                  <a:pt x="616" y="602"/>
                  <a:pt x="615" y="614"/>
                  <a:pt x="604" y="574"/>
                </a:cubicBezTo>
                <a:cubicBezTo>
                  <a:pt x="602" y="545"/>
                  <a:pt x="603" y="514"/>
                  <a:pt x="595" y="486"/>
                </a:cubicBezTo>
                <a:cubicBezTo>
                  <a:pt x="596" y="481"/>
                  <a:pt x="601" y="477"/>
                  <a:pt x="602" y="472"/>
                </a:cubicBezTo>
                <a:cubicBezTo>
                  <a:pt x="604" y="461"/>
                  <a:pt x="586" y="442"/>
                  <a:pt x="580" y="434"/>
                </a:cubicBezTo>
                <a:cubicBezTo>
                  <a:pt x="577" y="424"/>
                  <a:pt x="574" y="413"/>
                  <a:pt x="571" y="403"/>
                </a:cubicBezTo>
                <a:cubicBezTo>
                  <a:pt x="572" y="384"/>
                  <a:pt x="572" y="371"/>
                  <a:pt x="583" y="356"/>
                </a:cubicBezTo>
                <a:cubicBezTo>
                  <a:pt x="587" y="342"/>
                  <a:pt x="596" y="327"/>
                  <a:pt x="602" y="313"/>
                </a:cubicBezTo>
                <a:cubicBezTo>
                  <a:pt x="606" y="289"/>
                  <a:pt x="609" y="264"/>
                  <a:pt x="616" y="240"/>
                </a:cubicBezTo>
                <a:cubicBezTo>
                  <a:pt x="618" y="225"/>
                  <a:pt x="620" y="214"/>
                  <a:pt x="628" y="202"/>
                </a:cubicBezTo>
                <a:cubicBezTo>
                  <a:pt x="630" y="191"/>
                  <a:pt x="633" y="181"/>
                  <a:pt x="635" y="169"/>
                </a:cubicBezTo>
                <a:cubicBezTo>
                  <a:pt x="636" y="137"/>
                  <a:pt x="635" y="114"/>
                  <a:pt x="647" y="86"/>
                </a:cubicBezTo>
                <a:cubicBezTo>
                  <a:pt x="647" y="78"/>
                  <a:pt x="655" y="30"/>
                  <a:pt x="635" y="24"/>
                </a:cubicBezTo>
                <a:cubicBezTo>
                  <a:pt x="615" y="27"/>
                  <a:pt x="612" y="47"/>
                  <a:pt x="592" y="50"/>
                </a:cubicBezTo>
                <a:cubicBezTo>
                  <a:pt x="580" y="59"/>
                  <a:pt x="569" y="67"/>
                  <a:pt x="557" y="76"/>
                </a:cubicBezTo>
                <a:cubicBezTo>
                  <a:pt x="551" y="89"/>
                  <a:pt x="553" y="96"/>
                  <a:pt x="550" y="112"/>
                </a:cubicBezTo>
                <a:cubicBezTo>
                  <a:pt x="548" y="121"/>
                  <a:pt x="538" y="132"/>
                  <a:pt x="533" y="140"/>
                </a:cubicBezTo>
                <a:cubicBezTo>
                  <a:pt x="531" y="146"/>
                  <a:pt x="530" y="151"/>
                  <a:pt x="528" y="157"/>
                </a:cubicBezTo>
                <a:cubicBezTo>
                  <a:pt x="527" y="159"/>
                  <a:pt x="526" y="164"/>
                  <a:pt x="526" y="164"/>
                </a:cubicBezTo>
                <a:cubicBezTo>
                  <a:pt x="523" y="198"/>
                  <a:pt x="508" y="215"/>
                  <a:pt x="486" y="240"/>
                </a:cubicBezTo>
                <a:cubicBezTo>
                  <a:pt x="484" y="242"/>
                  <a:pt x="483" y="245"/>
                  <a:pt x="481" y="247"/>
                </a:cubicBezTo>
                <a:cubicBezTo>
                  <a:pt x="477" y="252"/>
                  <a:pt x="472" y="256"/>
                  <a:pt x="467" y="261"/>
                </a:cubicBezTo>
                <a:cubicBezTo>
                  <a:pt x="463" y="265"/>
                  <a:pt x="457" y="275"/>
                  <a:pt x="457" y="275"/>
                </a:cubicBezTo>
                <a:cubicBezTo>
                  <a:pt x="453" y="288"/>
                  <a:pt x="448" y="297"/>
                  <a:pt x="445" y="311"/>
                </a:cubicBezTo>
                <a:cubicBezTo>
                  <a:pt x="443" y="331"/>
                  <a:pt x="439" y="402"/>
                  <a:pt x="417" y="418"/>
                </a:cubicBezTo>
                <a:cubicBezTo>
                  <a:pt x="410" y="435"/>
                  <a:pt x="400" y="481"/>
                  <a:pt x="388" y="493"/>
                </a:cubicBezTo>
                <a:cubicBezTo>
                  <a:pt x="382" y="499"/>
                  <a:pt x="368" y="503"/>
                  <a:pt x="360" y="505"/>
                </a:cubicBezTo>
                <a:cubicBezTo>
                  <a:pt x="352" y="503"/>
                  <a:pt x="339" y="503"/>
                  <a:pt x="339" y="491"/>
                </a:cubicBezTo>
                <a:lnTo>
                  <a:pt x="358" y="503"/>
                </a:lnTo>
                <a:close/>
              </a:path>
            </a:pathLst>
          </a:custGeom>
          <a:solidFill>
            <a:srgbClr val="3399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75" name="Freeform 7">
            <a:extLst>
              <a:ext uri="{FF2B5EF4-FFF2-40B4-BE49-F238E27FC236}">
                <a16:creationId xmlns:a16="http://schemas.microsoft.com/office/drawing/2014/main" id="{8656FD04-2722-2892-E085-2CFF52BB31A1}"/>
              </a:ext>
            </a:extLst>
          </p:cNvPr>
          <p:cNvSpPr>
            <a:spLocks/>
          </p:cNvSpPr>
          <p:nvPr/>
        </p:nvSpPr>
        <p:spPr bwMode="auto">
          <a:xfrm>
            <a:off x="3352800" y="4967288"/>
            <a:ext cx="534988" cy="1814512"/>
          </a:xfrm>
          <a:custGeom>
            <a:avLst/>
            <a:gdLst>
              <a:gd name="T0" fmla="*/ 0 w 337"/>
              <a:gd name="T1" fmla="*/ 0 h 1143"/>
              <a:gd name="T2" fmla="*/ 2147483646 w 337"/>
              <a:gd name="T3" fmla="*/ 2147483646 h 1143"/>
              <a:gd name="T4" fmla="*/ 2147483646 w 337"/>
              <a:gd name="T5" fmla="*/ 2147483646 h 1143"/>
              <a:gd name="T6" fmla="*/ 2147483646 w 337"/>
              <a:gd name="T7" fmla="*/ 2147483646 h 1143"/>
              <a:gd name="T8" fmla="*/ 2147483646 w 337"/>
              <a:gd name="T9" fmla="*/ 2147483646 h 1143"/>
              <a:gd name="T10" fmla="*/ 2147483646 w 337"/>
              <a:gd name="T11" fmla="*/ 2147483646 h 1143"/>
              <a:gd name="T12" fmla="*/ 2147483646 w 337"/>
              <a:gd name="T13" fmla="*/ 2147483646 h 1143"/>
              <a:gd name="T14" fmla="*/ 2147483646 w 337"/>
              <a:gd name="T15" fmla="*/ 2147483646 h 1143"/>
              <a:gd name="T16" fmla="*/ 2147483646 w 337"/>
              <a:gd name="T17" fmla="*/ 2147483646 h 1143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337" h="1143">
                <a:moveTo>
                  <a:pt x="0" y="0"/>
                </a:moveTo>
                <a:cubicBezTo>
                  <a:pt x="20" y="31"/>
                  <a:pt x="29" y="43"/>
                  <a:pt x="64" y="55"/>
                </a:cubicBezTo>
                <a:cubicBezTo>
                  <a:pt x="74" y="86"/>
                  <a:pt x="87" y="97"/>
                  <a:pt x="110" y="119"/>
                </a:cubicBezTo>
                <a:cubicBezTo>
                  <a:pt x="122" y="155"/>
                  <a:pt x="128" y="192"/>
                  <a:pt x="137" y="229"/>
                </a:cubicBezTo>
                <a:cubicBezTo>
                  <a:pt x="112" y="330"/>
                  <a:pt x="162" y="369"/>
                  <a:pt x="183" y="457"/>
                </a:cubicBezTo>
                <a:cubicBezTo>
                  <a:pt x="190" y="485"/>
                  <a:pt x="195" y="528"/>
                  <a:pt x="219" y="549"/>
                </a:cubicBezTo>
                <a:cubicBezTo>
                  <a:pt x="238" y="566"/>
                  <a:pt x="262" y="579"/>
                  <a:pt x="283" y="594"/>
                </a:cubicBezTo>
                <a:cubicBezTo>
                  <a:pt x="276" y="765"/>
                  <a:pt x="253" y="846"/>
                  <a:pt x="302" y="997"/>
                </a:cubicBezTo>
                <a:cubicBezTo>
                  <a:pt x="305" y="1023"/>
                  <a:pt x="337" y="1143"/>
                  <a:pt x="283" y="1143"/>
                </a:cubicBezTo>
              </a:path>
            </a:pathLst>
          </a:custGeom>
          <a:noFill/>
          <a:ln w="9525">
            <a:solidFill>
              <a:srgbClr val="3399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76" name="Freeform 8">
            <a:extLst>
              <a:ext uri="{FF2B5EF4-FFF2-40B4-BE49-F238E27FC236}">
                <a16:creationId xmlns:a16="http://schemas.microsoft.com/office/drawing/2014/main" id="{C61C2652-4E9F-EF7B-B21E-4F6CF1C1A814}"/>
              </a:ext>
            </a:extLst>
          </p:cNvPr>
          <p:cNvSpPr>
            <a:spLocks/>
          </p:cNvSpPr>
          <p:nvPr/>
        </p:nvSpPr>
        <p:spPr bwMode="auto">
          <a:xfrm>
            <a:off x="3557588" y="4995864"/>
            <a:ext cx="233362" cy="414337"/>
          </a:xfrm>
          <a:custGeom>
            <a:avLst/>
            <a:gdLst>
              <a:gd name="T0" fmla="*/ 0 w 147"/>
              <a:gd name="T1" fmla="*/ 2147483646 h 261"/>
              <a:gd name="T2" fmla="*/ 2147483646 w 147"/>
              <a:gd name="T3" fmla="*/ 2147483646 h 261"/>
              <a:gd name="T4" fmla="*/ 2147483646 w 147"/>
              <a:gd name="T5" fmla="*/ 2147483646 h 261"/>
              <a:gd name="T6" fmla="*/ 2147483646 w 147"/>
              <a:gd name="T7" fmla="*/ 2147483646 h 261"/>
              <a:gd name="T8" fmla="*/ 2147483646 w 147"/>
              <a:gd name="T9" fmla="*/ 2147483646 h 261"/>
              <a:gd name="T10" fmla="*/ 2147483646 w 147"/>
              <a:gd name="T11" fmla="*/ 2147483646 h 261"/>
              <a:gd name="T12" fmla="*/ 2147483646 w 147"/>
              <a:gd name="T13" fmla="*/ 2147483646 h 261"/>
              <a:gd name="T14" fmla="*/ 2147483646 w 147"/>
              <a:gd name="T15" fmla="*/ 2147483646 h 261"/>
              <a:gd name="T16" fmla="*/ 2147483646 w 147"/>
              <a:gd name="T17" fmla="*/ 0 h 261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147" h="261">
                <a:moveTo>
                  <a:pt x="0" y="261"/>
                </a:moveTo>
                <a:cubicBezTo>
                  <a:pt x="4" y="249"/>
                  <a:pt x="8" y="244"/>
                  <a:pt x="18" y="237"/>
                </a:cubicBezTo>
                <a:cubicBezTo>
                  <a:pt x="24" y="219"/>
                  <a:pt x="31" y="197"/>
                  <a:pt x="39" y="180"/>
                </a:cubicBezTo>
                <a:cubicBezTo>
                  <a:pt x="43" y="171"/>
                  <a:pt x="51" y="153"/>
                  <a:pt x="51" y="153"/>
                </a:cubicBezTo>
                <a:cubicBezTo>
                  <a:pt x="54" y="124"/>
                  <a:pt x="57" y="109"/>
                  <a:pt x="81" y="93"/>
                </a:cubicBezTo>
                <a:cubicBezTo>
                  <a:pt x="90" y="87"/>
                  <a:pt x="108" y="78"/>
                  <a:pt x="108" y="78"/>
                </a:cubicBezTo>
                <a:cubicBezTo>
                  <a:pt x="114" y="70"/>
                  <a:pt x="123" y="32"/>
                  <a:pt x="126" y="30"/>
                </a:cubicBezTo>
                <a:cubicBezTo>
                  <a:pt x="141" y="19"/>
                  <a:pt x="135" y="25"/>
                  <a:pt x="144" y="12"/>
                </a:cubicBezTo>
                <a:cubicBezTo>
                  <a:pt x="145" y="8"/>
                  <a:pt x="147" y="0"/>
                  <a:pt x="147" y="0"/>
                </a:cubicBezTo>
              </a:path>
            </a:pathLst>
          </a:custGeom>
          <a:noFill/>
          <a:ln w="9525">
            <a:solidFill>
              <a:srgbClr val="3399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77" name="Freeform 9">
            <a:extLst>
              <a:ext uri="{FF2B5EF4-FFF2-40B4-BE49-F238E27FC236}">
                <a16:creationId xmlns:a16="http://schemas.microsoft.com/office/drawing/2014/main" id="{D29FCBA3-1955-166B-0E47-8F68FBB24907}"/>
              </a:ext>
            </a:extLst>
          </p:cNvPr>
          <p:cNvSpPr>
            <a:spLocks/>
          </p:cNvSpPr>
          <p:nvPr/>
        </p:nvSpPr>
        <p:spPr bwMode="auto">
          <a:xfrm>
            <a:off x="3571876" y="4962526"/>
            <a:ext cx="80963" cy="314325"/>
          </a:xfrm>
          <a:custGeom>
            <a:avLst/>
            <a:gdLst>
              <a:gd name="T0" fmla="*/ 0 w 51"/>
              <a:gd name="T1" fmla="*/ 2147483646 h 198"/>
              <a:gd name="T2" fmla="*/ 2147483646 w 51"/>
              <a:gd name="T3" fmla="*/ 2147483646 h 198"/>
              <a:gd name="T4" fmla="*/ 2147483646 w 51"/>
              <a:gd name="T5" fmla="*/ 2147483646 h 198"/>
              <a:gd name="T6" fmla="*/ 2147483646 w 51"/>
              <a:gd name="T7" fmla="*/ 2147483646 h 198"/>
              <a:gd name="T8" fmla="*/ 2147483646 w 51"/>
              <a:gd name="T9" fmla="*/ 2147483646 h 198"/>
              <a:gd name="T10" fmla="*/ 2147483646 w 51"/>
              <a:gd name="T11" fmla="*/ 2147483646 h 198"/>
              <a:gd name="T12" fmla="*/ 2147483646 w 51"/>
              <a:gd name="T13" fmla="*/ 2147483646 h 198"/>
              <a:gd name="T14" fmla="*/ 2147483646 w 51"/>
              <a:gd name="T15" fmla="*/ 0 h 198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51" h="198">
                <a:moveTo>
                  <a:pt x="0" y="198"/>
                </a:moveTo>
                <a:cubicBezTo>
                  <a:pt x="3" y="188"/>
                  <a:pt x="9" y="181"/>
                  <a:pt x="12" y="171"/>
                </a:cubicBezTo>
                <a:cubicBezTo>
                  <a:pt x="10" y="165"/>
                  <a:pt x="8" y="159"/>
                  <a:pt x="6" y="153"/>
                </a:cubicBezTo>
                <a:cubicBezTo>
                  <a:pt x="5" y="150"/>
                  <a:pt x="3" y="144"/>
                  <a:pt x="3" y="144"/>
                </a:cubicBezTo>
                <a:cubicBezTo>
                  <a:pt x="16" y="117"/>
                  <a:pt x="7" y="123"/>
                  <a:pt x="24" y="117"/>
                </a:cubicBezTo>
                <a:cubicBezTo>
                  <a:pt x="41" y="91"/>
                  <a:pt x="18" y="122"/>
                  <a:pt x="39" y="105"/>
                </a:cubicBezTo>
                <a:cubicBezTo>
                  <a:pt x="47" y="99"/>
                  <a:pt x="49" y="84"/>
                  <a:pt x="51" y="75"/>
                </a:cubicBezTo>
                <a:cubicBezTo>
                  <a:pt x="48" y="51"/>
                  <a:pt x="44" y="22"/>
                  <a:pt x="33" y="0"/>
                </a:cubicBezTo>
              </a:path>
            </a:pathLst>
          </a:custGeom>
          <a:noFill/>
          <a:ln w="9525">
            <a:solidFill>
              <a:srgbClr val="3399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78" name="Rectangle 10">
            <a:extLst>
              <a:ext uri="{FF2B5EF4-FFF2-40B4-BE49-F238E27FC236}">
                <a16:creationId xmlns:a16="http://schemas.microsoft.com/office/drawing/2014/main" id="{E9AF9BDC-D1CC-63D2-F3F4-1D09611DBDF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47800" y="4572000"/>
            <a:ext cx="152400" cy="762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7179" name="Freeform 11">
            <a:extLst>
              <a:ext uri="{FF2B5EF4-FFF2-40B4-BE49-F238E27FC236}">
                <a16:creationId xmlns:a16="http://schemas.microsoft.com/office/drawing/2014/main" id="{C70F4B89-08C0-0542-66DA-5055A687BA33}"/>
              </a:ext>
            </a:extLst>
          </p:cNvPr>
          <p:cNvSpPr>
            <a:spLocks/>
          </p:cNvSpPr>
          <p:nvPr/>
        </p:nvSpPr>
        <p:spPr bwMode="auto">
          <a:xfrm>
            <a:off x="4611689" y="5003801"/>
            <a:ext cx="134937" cy="163513"/>
          </a:xfrm>
          <a:custGeom>
            <a:avLst/>
            <a:gdLst>
              <a:gd name="T0" fmla="*/ 2147483646 w 85"/>
              <a:gd name="T1" fmla="*/ 2147483646 h 103"/>
              <a:gd name="T2" fmla="*/ 2147483646 w 85"/>
              <a:gd name="T3" fmla="*/ 2147483646 h 103"/>
              <a:gd name="T4" fmla="*/ 2147483646 w 85"/>
              <a:gd name="T5" fmla="*/ 2147483646 h 103"/>
              <a:gd name="T6" fmla="*/ 2147483646 w 85"/>
              <a:gd name="T7" fmla="*/ 2147483646 h 103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85" h="103">
                <a:moveTo>
                  <a:pt x="12" y="11"/>
                </a:moveTo>
                <a:cubicBezTo>
                  <a:pt x="36" y="85"/>
                  <a:pt x="0" y="0"/>
                  <a:pt x="48" y="48"/>
                </a:cubicBezTo>
                <a:cubicBezTo>
                  <a:pt x="55" y="55"/>
                  <a:pt x="52" y="67"/>
                  <a:pt x="57" y="75"/>
                </a:cubicBezTo>
                <a:cubicBezTo>
                  <a:pt x="57" y="75"/>
                  <a:pt x="80" y="98"/>
                  <a:pt x="85" y="103"/>
                </a:cubicBezTo>
              </a:path>
            </a:pathLst>
          </a:custGeom>
          <a:noFill/>
          <a:ln w="9525" cmpd="sng">
            <a:solidFill>
              <a:srgbClr val="3399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80" name="Freeform 12">
            <a:extLst>
              <a:ext uri="{FF2B5EF4-FFF2-40B4-BE49-F238E27FC236}">
                <a16:creationId xmlns:a16="http://schemas.microsoft.com/office/drawing/2014/main" id="{97BF987C-4311-7A5A-1299-2ED1AFDDB3BD}"/>
              </a:ext>
            </a:extLst>
          </p:cNvPr>
          <p:cNvSpPr>
            <a:spLocks/>
          </p:cNvSpPr>
          <p:nvPr/>
        </p:nvSpPr>
        <p:spPr bwMode="auto">
          <a:xfrm>
            <a:off x="5478464" y="3933826"/>
            <a:ext cx="96837" cy="176213"/>
          </a:xfrm>
          <a:custGeom>
            <a:avLst/>
            <a:gdLst>
              <a:gd name="T0" fmla="*/ 2147483646 w 61"/>
              <a:gd name="T1" fmla="*/ 2147483646 h 111"/>
              <a:gd name="T2" fmla="*/ 2147483646 w 61"/>
              <a:gd name="T3" fmla="*/ 2147483646 h 111"/>
              <a:gd name="T4" fmla="*/ 2147483646 w 61"/>
              <a:gd name="T5" fmla="*/ 2147483646 h 111"/>
              <a:gd name="T6" fmla="*/ 2147483646 w 61"/>
              <a:gd name="T7" fmla="*/ 2147483646 h 111"/>
              <a:gd name="T8" fmla="*/ 2147483646 w 61"/>
              <a:gd name="T9" fmla="*/ 2147483646 h 111"/>
              <a:gd name="T10" fmla="*/ 2147483646 w 61"/>
              <a:gd name="T11" fmla="*/ 2147483646 h 111"/>
              <a:gd name="T12" fmla="*/ 2147483646 w 61"/>
              <a:gd name="T13" fmla="*/ 2147483646 h 111"/>
              <a:gd name="T14" fmla="*/ 2147483646 w 61"/>
              <a:gd name="T15" fmla="*/ 2147483646 h 111"/>
              <a:gd name="T16" fmla="*/ 2147483646 w 61"/>
              <a:gd name="T17" fmla="*/ 2147483646 h 111"/>
              <a:gd name="T18" fmla="*/ 2147483646 w 61"/>
              <a:gd name="T19" fmla="*/ 2147483646 h 111"/>
              <a:gd name="T20" fmla="*/ 2147483646 w 61"/>
              <a:gd name="T21" fmla="*/ 2147483646 h 111"/>
              <a:gd name="T22" fmla="*/ 2147483646 w 61"/>
              <a:gd name="T23" fmla="*/ 2147483646 h 111"/>
              <a:gd name="T24" fmla="*/ 2147483646 w 61"/>
              <a:gd name="T25" fmla="*/ 2147483646 h 111"/>
              <a:gd name="T26" fmla="*/ 2147483646 w 61"/>
              <a:gd name="T27" fmla="*/ 2147483646 h 111"/>
              <a:gd name="T28" fmla="*/ 2147483646 w 61"/>
              <a:gd name="T29" fmla="*/ 2147483646 h 111"/>
              <a:gd name="T30" fmla="*/ 2147483646 w 61"/>
              <a:gd name="T31" fmla="*/ 2147483646 h 111"/>
              <a:gd name="T32" fmla="*/ 2147483646 w 61"/>
              <a:gd name="T33" fmla="*/ 2147483646 h 111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61" h="111">
                <a:moveTo>
                  <a:pt x="5" y="27"/>
                </a:moveTo>
                <a:cubicBezTo>
                  <a:pt x="6" y="22"/>
                  <a:pt x="1" y="23"/>
                  <a:pt x="4" y="20"/>
                </a:cubicBezTo>
                <a:cubicBezTo>
                  <a:pt x="7" y="17"/>
                  <a:pt x="18" y="11"/>
                  <a:pt x="22" y="8"/>
                </a:cubicBezTo>
                <a:cubicBezTo>
                  <a:pt x="26" y="5"/>
                  <a:pt x="26" y="3"/>
                  <a:pt x="29" y="2"/>
                </a:cubicBezTo>
                <a:cubicBezTo>
                  <a:pt x="32" y="1"/>
                  <a:pt x="35" y="0"/>
                  <a:pt x="40" y="3"/>
                </a:cubicBezTo>
                <a:cubicBezTo>
                  <a:pt x="45" y="6"/>
                  <a:pt x="53" y="13"/>
                  <a:pt x="56" y="18"/>
                </a:cubicBezTo>
                <a:cubicBezTo>
                  <a:pt x="59" y="23"/>
                  <a:pt x="58" y="29"/>
                  <a:pt x="59" y="35"/>
                </a:cubicBezTo>
                <a:cubicBezTo>
                  <a:pt x="60" y="41"/>
                  <a:pt x="61" y="50"/>
                  <a:pt x="61" y="57"/>
                </a:cubicBezTo>
                <a:cubicBezTo>
                  <a:pt x="60" y="63"/>
                  <a:pt x="59" y="70"/>
                  <a:pt x="56" y="75"/>
                </a:cubicBezTo>
                <a:cubicBezTo>
                  <a:pt x="52" y="81"/>
                  <a:pt x="50" y="80"/>
                  <a:pt x="44" y="84"/>
                </a:cubicBezTo>
                <a:cubicBezTo>
                  <a:pt x="41" y="86"/>
                  <a:pt x="35" y="93"/>
                  <a:pt x="35" y="93"/>
                </a:cubicBezTo>
                <a:cubicBezTo>
                  <a:pt x="32" y="102"/>
                  <a:pt x="40" y="111"/>
                  <a:pt x="23" y="96"/>
                </a:cubicBezTo>
                <a:cubicBezTo>
                  <a:pt x="18" y="95"/>
                  <a:pt x="12" y="84"/>
                  <a:pt x="10" y="78"/>
                </a:cubicBezTo>
                <a:cubicBezTo>
                  <a:pt x="8" y="72"/>
                  <a:pt x="9" y="67"/>
                  <a:pt x="8" y="62"/>
                </a:cubicBezTo>
                <a:cubicBezTo>
                  <a:pt x="5" y="56"/>
                  <a:pt x="6" y="44"/>
                  <a:pt x="1" y="48"/>
                </a:cubicBezTo>
                <a:cubicBezTo>
                  <a:pt x="0" y="43"/>
                  <a:pt x="1" y="36"/>
                  <a:pt x="2" y="33"/>
                </a:cubicBezTo>
                <a:cubicBezTo>
                  <a:pt x="3" y="30"/>
                  <a:pt x="5" y="28"/>
                  <a:pt x="5" y="27"/>
                </a:cubicBezTo>
                <a:close/>
              </a:path>
            </a:pathLst>
          </a:custGeom>
          <a:solidFill>
            <a:srgbClr val="3399FF"/>
          </a:solidFill>
          <a:ln w="9525">
            <a:solidFill>
              <a:srgbClr val="3399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81" name="Freeform 13">
            <a:extLst>
              <a:ext uri="{FF2B5EF4-FFF2-40B4-BE49-F238E27FC236}">
                <a16:creationId xmlns:a16="http://schemas.microsoft.com/office/drawing/2014/main" id="{E6D2825C-F6DD-B41F-9A06-64735183D1FA}"/>
              </a:ext>
            </a:extLst>
          </p:cNvPr>
          <p:cNvSpPr>
            <a:spLocks/>
          </p:cNvSpPr>
          <p:nvPr/>
        </p:nvSpPr>
        <p:spPr bwMode="auto">
          <a:xfrm>
            <a:off x="5472114" y="4100514"/>
            <a:ext cx="58737" cy="409575"/>
          </a:xfrm>
          <a:custGeom>
            <a:avLst/>
            <a:gdLst>
              <a:gd name="T0" fmla="*/ 2147483646 w 37"/>
              <a:gd name="T1" fmla="*/ 2147483646 h 258"/>
              <a:gd name="T2" fmla="*/ 2147483646 w 37"/>
              <a:gd name="T3" fmla="*/ 2147483646 h 258"/>
              <a:gd name="T4" fmla="*/ 0 w 37"/>
              <a:gd name="T5" fmla="*/ 2147483646 h 258"/>
              <a:gd name="T6" fmla="*/ 2147483646 w 37"/>
              <a:gd name="T7" fmla="*/ 2147483646 h 258"/>
              <a:gd name="T8" fmla="*/ 2147483646 w 37"/>
              <a:gd name="T9" fmla="*/ 2147483646 h 258"/>
              <a:gd name="T10" fmla="*/ 2147483646 w 37"/>
              <a:gd name="T11" fmla="*/ 2147483646 h 258"/>
              <a:gd name="T12" fmla="*/ 2147483646 w 37"/>
              <a:gd name="T13" fmla="*/ 2147483646 h 258"/>
              <a:gd name="T14" fmla="*/ 2147483646 w 37"/>
              <a:gd name="T15" fmla="*/ 2147483646 h 258"/>
              <a:gd name="T16" fmla="*/ 2147483646 w 37"/>
              <a:gd name="T17" fmla="*/ 2147483646 h 258"/>
              <a:gd name="T18" fmla="*/ 2147483646 w 37"/>
              <a:gd name="T19" fmla="*/ 2147483646 h 258"/>
              <a:gd name="T20" fmla="*/ 2147483646 w 37"/>
              <a:gd name="T21" fmla="*/ 2147483646 h 258"/>
              <a:gd name="T22" fmla="*/ 2147483646 w 37"/>
              <a:gd name="T23" fmla="*/ 2147483646 h 258"/>
              <a:gd name="T24" fmla="*/ 2147483646 w 37"/>
              <a:gd name="T25" fmla="*/ 2147483646 h 258"/>
              <a:gd name="T26" fmla="*/ 2147483646 w 37"/>
              <a:gd name="T27" fmla="*/ 2147483646 h 258"/>
              <a:gd name="T28" fmla="*/ 2147483646 w 37"/>
              <a:gd name="T29" fmla="*/ 2147483646 h 258"/>
              <a:gd name="T30" fmla="*/ 2147483646 w 37"/>
              <a:gd name="T31" fmla="*/ 2147483646 h 258"/>
              <a:gd name="T32" fmla="*/ 2147483646 w 37"/>
              <a:gd name="T33" fmla="*/ 2147483646 h 258"/>
              <a:gd name="T34" fmla="*/ 2147483646 w 37"/>
              <a:gd name="T35" fmla="*/ 2147483646 h 258"/>
              <a:gd name="T36" fmla="*/ 2147483646 w 37"/>
              <a:gd name="T37" fmla="*/ 2147483646 h 258"/>
              <a:gd name="T38" fmla="*/ 2147483646 w 37"/>
              <a:gd name="T39" fmla="*/ 2147483646 h 258"/>
              <a:gd name="T40" fmla="*/ 2147483646 w 37"/>
              <a:gd name="T41" fmla="*/ 2147483646 h 258"/>
              <a:gd name="T42" fmla="*/ 2147483646 w 37"/>
              <a:gd name="T43" fmla="*/ 2147483646 h 258"/>
              <a:gd name="T44" fmla="*/ 2147483646 w 37"/>
              <a:gd name="T45" fmla="*/ 2147483646 h 258"/>
              <a:gd name="T46" fmla="*/ 2147483646 w 37"/>
              <a:gd name="T47" fmla="*/ 2147483646 h 258"/>
              <a:gd name="T48" fmla="*/ 2147483646 w 37"/>
              <a:gd name="T49" fmla="*/ 2147483646 h 258"/>
              <a:gd name="T50" fmla="*/ 2147483646 w 37"/>
              <a:gd name="T51" fmla="*/ 0 h 258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0" t="0" r="r" b="b"/>
            <a:pathLst>
              <a:path w="37" h="258">
                <a:moveTo>
                  <a:pt x="3" y="258"/>
                </a:moveTo>
                <a:cubicBezTo>
                  <a:pt x="5" y="253"/>
                  <a:pt x="9" y="250"/>
                  <a:pt x="11" y="245"/>
                </a:cubicBezTo>
                <a:cubicBezTo>
                  <a:pt x="7" y="244"/>
                  <a:pt x="2" y="245"/>
                  <a:pt x="0" y="242"/>
                </a:cubicBezTo>
                <a:cubicBezTo>
                  <a:pt x="0" y="239"/>
                  <a:pt x="8" y="233"/>
                  <a:pt x="11" y="230"/>
                </a:cubicBezTo>
                <a:cubicBezTo>
                  <a:pt x="14" y="227"/>
                  <a:pt x="19" y="228"/>
                  <a:pt x="20" y="225"/>
                </a:cubicBezTo>
                <a:cubicBezTo>
                  <a:pt x="21" y="222"/>
                  <a:pt x="19" y="217"/>
                  <a:pt x="17" y="213"/>
                </a:cubicBezTo>
                <a:cubicBezTo>
                  <a:pt x="15" y="209"/>
                  <a:pt x="6" y="204"/>
                  <a:pt x="6" y="201"/>
                </a:cubicBezTo>
                <a:cubicBezTo>
                  <a:pt x="9" y="195"/>
                  <a:pt x="11" y="195"/>
                  <a:pt x="17" y="194"/>
                </a:cubicBezTo>
                <a:cubicBezTo>
                  <a:pt x="18" y="188"/>
                  <a:pt x="18" y="184"/>
                  <a:pt x="15" y="179"/>
                </a:cubicBezTo>
                <a:cubicBezTo>
                  <a:pt x="15" y="175"/>
                  <a:pt x="19" y="171"/>
                  <a:pt x="20" y="167"/>
                </a:cubicBezTo>
                <a:cubicBezTo>
                  <a:pt x="21" y="163"/>
                  <a:pt x="22" y="161"/>
                  <a:pt x="23" y="156"/>
                </a:cubicBezTo>
                <a:cubicBezTo>
                  <a:pt x="23" y="151"/>
                  <a:pt x="27" y="142"/>
                  <a:pt x="26" y="138"/>
                </a:cubicBezTo>
                <a:cubicBezTo>
                  <a:pt x="26" y="134"/>
                  <a:pt x="21" y="136"/>
                  <a:pt x="21" y="134"/>
                </a:cubicBezTo>
                <a:cubicBezTo>
                  <a:pt x="19" y="131"/>
                  <a:pt x="23" y="127"/>
                  <a:pt x="23" y="123"/>
                </a:cubicBezTo>
                <a:cubicBezTo>
                  <a:pt x="23" y="119"/>
                  <a:pt x="21" y="113"/>
                  <a:pt x="21" y="111"/>
                </a:cubicBezTo>
                <a:cubicBezTo>
                  <a:pt x="21" y="109"/>
                  <a:pt x="19" y="111"/>
                  <a:pt x="20" y="110"/>
                </a:cubicBezTo>
                <a:cubicBezTo>
                  <a:pt x="21" y="106"/>
                  <a:pt x="26" y="107"/>
                  <a:pt x="27" y="104"/>
                </a:cubicBezTo>
                <a:cubicBezTo>
                  <a:pt x="28" y="101"/>
                  <a:pt x="26" y="96"/>
                  <a:pt x="27" y="93"/>
                </a:cubicBezTo>
                <a:cubicBezTo>
                  <a:pt x="28" y="88"/>
                  <a:pt x="35" y="86"/>
                  <a:pt x="36" y="83"/>
                </a:cubicBezTo>
                <a:cubicBezTo>
                  <a:pt x="37" y="80"/>
                  <a:pt x="33" y="76"/>
                  <a:pt x="32" y="72"/>
                </a:cubicBezTo>
                <a:cubicBezTo>
                  <a:pt x="32" y="66"/>
                  <a:pt x="30" y="63"/>
                  <a:pt x="29" y="60"/>
                </a:cubicBezTo>
                <a:cubicBezTo>
                  <a:pt x="28" y="57"/>
                  <a:pt x="25" y="54"/>
                  <a:pt x="26" y="51"/>
                </a:cubicBezTo>
                <a:cubicBezTo>
                  <a:pt x="25" y="46"/>
                  <a:pt x="32" y="45"/>
                  <a:pt x="33" y="41"/>
                </a:cubicBezTo>
                <a:cubicBezTo>
                  <a:pt x="34" y="37"/>
                  <a:pt x="33" y="34"/>
                  <a:pt x="32" y="30"/>
                </a:cubicBezTo>
                <a:cubicBezTo>
                  <a:pt x="33" y="23"/>
                  <a:pt x="30" y="22"/>
                  <a:pt x="29" y="15"/>
                </a:cubicBezTo>
                <a:cubicBezTo>
                  <a:pt x="29" y="15"/>
                  <a:pt x="29" y="0"/>
                  <a:pt x="33" y="0"/>
                </a:cubicBezTo>
              </a:path>
            </a:pathLst>
          </a:custGeom>
          <a:noFill/>
          <a:ln w="9525">
            <a:solidFill>
              <a:srgbClr val="3399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82" name="Freeform 14">
            <a:extLst>
              <a:ext uri="{FF2B5EF4-FFF2-40B4-BE49-F238E27FC236}">
                <a16:creationId xmlns:a16="http://schemas.microsoft.com/office/drawing/2014/main" id="{D1AEC191-3245-8DF9-CF62-03C8FAAD83EC}"/>
              </a:ext>
            </a:extLst>
          </p:cNvPr>
          <p:cNvSpPr>
            <a:spLocks/>
          </p:cNvSpPr>
          <p:nvPr/>
        </p:nvSpPr>
        <p:spPr bwMode="auto">
          <a:xfrm>
            <a:off x="5529263" y="3803650"/>
            <a:ext cx="19050" cy="166688"/>
          </a:xfrm>
          <a:custGeom>
            <a:avLst/>
            <a:gdLst>
              <a:gd name="T0" fmla="*/ 2147483646 w 12"/>
              <a:gd name="T1" fmla="*/ 0 h 105"/>
              <a:gd name="T2" fmla="*/ 2147483646 w 12"/>
              <a:gd name="T3" fmla="*/ 2147483646 h 105"/>
              <a:gd name="T4" fmla="*/ 2147483646 w 12"/>
              <a:gd name="T5" fmla="*/ 2147483646 h 105"/>
              <a:gd name="T6" fmla="*/ 2147483646 w 12"/>
              <a:gd name="T7" fmla="*/ 2147483646 h 105"/>
              <a:gd name="T8" fmla="*/ 2147483646 w 12"/>
              <a:gd name="T9" fmla="*/ 2147483646 h 105"/>
              <a:gd name="T10" fmla="*/ 2147483646 w 12"/>
              <a:gd name="T11" fmla="*/ 2147483646 h 105"/>
              <a:gd name="T12" fmla="*/ 2147483646 w 12"/>
              <a:gd name="T13" fmla="*/ 2147483646 h 105"/>
              <a:gd name="T14" fmla="*/ 2147483646 w 12"/>
              <a:gd name="T15" fmla="*/ 2147483646 h 105"/>
              <a:gd name="T16" fmla="*/ 2147483646 w 12"/>
              <a:gd name="T17" fmla="*/ 2147483646 h 105"/>
              <a:gd name="T18" fmla="*/ 2147483646 w 12"/>
              <a:gd name="T19" fmla="*/ 2147483646 h 105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12" h="105">
                <a:moveTo>
                  <a:pt x="8" y="0"/>
                </a:moveTo>
                <a:cubicBezTo>
                  <a:pt x="8" y="2"/>
                  <a:pt x="6" y="9"/>
                  <a:pt x="5" y="12"/>
                </a:cubicBezTo>
                <a:cubicBezTo>
                  <a:pt x="4" y="15"/>
                  <a:pt x="3" y="17"/>
                  <a:pt x="3" y="21"/>
                </a:cubicBezTo>
                <a:cubicBezTo>
                  <a:pt x="2" y="28"/>
                  <a:pt x="0" y="32"/>
                  <a:pt x="8" y="34"/>
                </a:cubicBezTo>
                <a:cubicBezTo>
                  <a:pt x="9" y="38"/>
                  <a:pt x="8" y="43"/>
                  <a:pt x="8" y="48"/>
                </a:cubicBezTo>
                <a:cubicBezTo>
                  <a:pt x="8" y="53"/>
                  <a:pt x="8" y="60"/>
                  <a:pt x="9" y="64"/>
                </a:cubicBezTo>
                <a:cubicBezTo>
                  <a:pt x="9" y="68"/>
                  <a:pt x="12" y="70"/>
                  <a:pt x="12" y="75"/>
                </a:cubicBezTo>
                <a:cubicBezTo>
                  <a:pt x="12" y="77"/>
                  <a:pt x="7" y="76"/>
                  <a:pt x="6" y="79"/>
                </a:cubicBezTo>
                <a:cubicBezTo>
                  <a:pt x="5" y="82"/>
                  <a:pt x="8" y="92"/>
                  <a:pt x="8" y="96"/>
                </a:cubicBezTo>
                <a:cubicBezTo>
                  <a:pt x="9" y="103"/>
                  <a:pt x="10" y="100"/>
                  <a:pt x="8" y="105"/>
                </a:cubicBezTo>
              </a:path>
            </a:pathLst>
          </a:custGeom>
          <a:noFill/>
          <a:ln w="9525">
            <a:solidFill>
              <a:srgbClr val="3399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83" name="Freeform 15">
            <a:extLst>
              <a:ext uri="{FF2B5EF4-FFF2-40B4-BE49-F238E27FC236}">
                <a16:creationId xmlns:a16="http://schemas.microsoft.com/office/drawing/2014/main" id="{37C1FEDC-5075-4376-5CD3-06341D9A31C2}"/>
              </a:ext>
            </a:extLst>
          </p:cNvPr>
          <p:cNvSpPr>
            <a:spLocks/>
          </p:cNvSpPr>
          <p:nvPr/>
        </p:nvSpPr>
        <p:spPr bwMode="auto">
          <a:xfrm>
            <a:off x="5410201" y="4487863"/>
            <a:ext cx="142875" cy="457200"/>
          </a:xfrm>
          <a:custGeom>
            <a:avLst/>
            <a:gdLst>
              <a:gd name="T0" fmla="*/ 2147483646 w 90"/>
              <a:gd name="T1" fmla="*/ 2147483646 h 288"/>
              <a:gd name="T2" fmla="*/ 2147483646 w 90"/>
              <a:gd name="T3" fmla="*/ 2147483646 h 288"/>
              <a:gd name="T4" fmla="*/ 2147483646 w 90"/>
              <a:gd name="T5" fmla="*/ 2147483646 h 288"/>
              <a:gd name="T6" fmla="*/ 2147483646 w 90"/>
              <a:gd name="T7" fmla="*/ 2147483646 h 288"/>
              <a:gd name="T8" fmla="*/ 2147483646 w 90"/>
              <a:gd name="T9" fmla="*/ 2147483646 h 288"/>
              <a:gd name="T10" fmla="*/ 2147483646 w 90"/>
              <a:gd name="T11" fmla="*/ 2147483646 h 288"/>
              <a:gd name="T12" fmla="*/ 2147483646 w 90"/>
              <a:gd name="T13" fmla="*/ 2147483646 h 288"/>
              <a:gd name="T14" fmla="*/ 2147483646 w 90"/>
              <a:gd name="T15" fmla="*/ 2147483646 h 288"/>
              <a:gd name="T16" fmla="*/ 2147483646 w 90"/>
              <a:gd name="T17" fmla="*/ 2147483646 h 288"/>
              <a:gd name="T18" fmla="*/ 2147483646 w 90"/>
              <a:gd name="T19" fmla="*/ 2147483646 h 288"/>
              <a:gd name="T20" fmla="*/ 2147483646 w 90"/>
              <a:gd name="T21" fmla="*/ 2147483646 h 288"/>
              <a:gd name="T22" fmla="*/ 2147483646 w 90"/>
              <a:gd name="T23" fmla="*/ 2147483646 h 288"/>
              <a:gd name="T24" fmla="*/ 2147483646 w 90"/>
              <a:gd name="T25" fmla="*/ 2147483646 h 288"/>
              <a:gd name="T26" fmla="*/ 2147483646 w 90"/>
              <a:gd name="T27" fmla="*/ 2147483646 h 288"/>
              <a:gd name="T28" fmla="*/ 2147483646 w 90"/>
              <a:gd name="T29" fmla="*/ 2147483646 h 288"/>
              <a:gd name="T30" fmla="*/ 2147483646 w 90"/>
              <a:gd name="T31" fmla="*/ 2147483646 h 288"/>
              <a:gd name="T32" fmla="*/ 2147483646 w 90"/>
              <a:gd name="T33" fmla="*/ 2147483646 h 288"/>
              <a:gd name="T34" fmla="*/ 2147483646 w 90"/>
              <a:gd name="T35" fmla="*/ 2147483646 h 288"/>
              <a:gd name="T36" fmla="*/ 2147483646 w 90"/>
              <a:gd name="T37" fmla="*/ 2147483646 h 288"/>
              <a:gd name="T38" fmla="*/ 2147483646 w 90"/>
              <a:gd name="T39" fmla="*/ 2147483646 h 288"/>
              <a:gd name="T40" fmla="*/ 2147483646 w 90"/>
              <a:gd name="T41" fmla="*/ 2147483646 h 288"/>
              <a:gd name="T42" fmla="*/ 2147483646 w 90"/>
              <a:gd name="T43" fmla="*/ 2147483646 h 288"/>
              <a:gd name="T44" fmla="*/ 2147483646 w 90"/>
              <a:gd name="T45" fmla="*/ 2147483646 h 288"/>
              <a:gd name="T46" fmla="*/ 2147483646 w 90"/>
              <a:gd name="T47" fmla="*/ 2147483646 h 288"/>
              <a:gd name="T48" fmla="*/ 2147483646 w 90"/>
              <a:gd name="T49" fmla="*/ 2147483646 h 288"/>
              <a:gd name="T50" fmla="*/ 2147483646 w 90"/>
              <a:gd name="T51" fmla="*/ 2147483646 h 288"/>
              <a:gd name="T52" fmla="*/ 2147483646 w 90"/>
              <a:gd name="T53" fmla="*/ 2147483646 h 288"/>
              <a:gd name="T54" fmla="*/ 2147483646 w 90"/>
              <a:gd name="T55" fmla="*/ 2147483646 h 288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0" t="0" r="r" b="b"/>
            <a:pathLst>
              <a:path w="90" h="288">
                <a:moveTo>
                  <a:pt x="22" y="26"/>
                </a:moveTo>
                <a:cubicBezTo>
                  <a:pt x="23" y="14"/>
                  <a:pt x="31" y="6"/>
                  <a:pt x="43" y="4"/>
                </a:cubicBezTo>
                <a:cubicBezTo>
                  <a:pt x="51" y="0"/>
                  <a:pt x="53" y="9"/>
                  <a:pt x="61" y="11"/>
                </a:cubicBezTo>
                <a:cubicBezTo>
                  <a:pt x="67" y="16"/>
                  <a:pt x="72" y="22"/>
                  <a:pt x="79" y="23"/>
                </a:cubicBezTo>
                <a:cubicBezTo>
                  <a:pt x="87" y="36"/>
                  <a:pt x="83" y="55"/>
                  <a:pt x="88" y="70"/>
                </a:cubicBezTo>
                <a:cubicBezTo>
                  <a:pt x="90" y="88"/>
                  <a:pt x="89" y="107"/>
                  <a:pt x="86" y="125"/>
                </a:cubicBezTo>
                <a:cubicBezTo>
                  <a:pt x="85" y="142"/>
                  <a:pt x="86" y="160"/>
                  <a:pt x="86" y="170"/>
                </a:cubicBezTo>
                <a:cubicBezTo>
                  <a:pt x="86" y="180"/>
                  <a:pt x="86" y="186"/>
                  <a:pt x="84" y="188"/>
                </a:cubicBezTo>
                <a:cubicBezTo>
                  <a:pt x="81" y="191"/>
                  <a:pt x="74" y="185"/>
                  <a:pt x="71" y="185"/>
                </a:cubicBezTo>
                <a:cubicBezTo>
                  <a:pt x="68" y="184"/>
                  <a:pt x="65" y="199"/>
                  <a:pt x="63" y="181"/>
                </a:cubicBezTo>
                <a:cubicBezTo>
                  <a:pt x="61" y="175"/>
                  <a:pt x="60" y="199"/>
                  <a:pt x="60" y="206"/>
                </a:cubicBezTo>
                <a:cubicBezTo>
                  <a:pt x="60" y="213"/>
                  <a:pt x="59" y="219"/>
                  <a:pt x="62" y="224"/>
                </a:cubicBezTo>
                <a:cubicBezTo>
                  <a:pt x="63" y="233"/>
                  <a:pt x="68" y="238"/>
                  <a:pt x="77" y="239"/>
                </a:cubicBezTo>
                <a:cubicBezTo>
                  <a:pt x="80" y="245"/>
                  <a:pt x="83" y="254"/>
                  <a:pt x="81" y="260"/>
                </a:cubicBezTo>
                <a:cubicBezTo>
                  <a:pt x="79" y="266"/>
                  <a:pt x="70" y="271"/>
                  <a:pt x="65" y="275"/>
                </a:cubicBezTo>
                <a:cubicBezTo>
                  <a:pt x="60" y="279"/>
                  <a:pt x="56" y="280"/>
                  <a:pt x="50" y="281"/>
                </a:cubicBezTo>
                <a:cubicBezTo>
                  <a:pt x="45" y="282"/>
                  <a:pt x="35" y="284"/>
                  <a:pt x="35" y="284"/>
                </a:cubicBezTo>
                <a:cubicBezTo>
                  <a:pt x="27" y="288"/>
                  <a:pt x="24" y="281"/>
                  <a:pt x="17" y="277"/>
                </a:cubicBezTo>
                <a:cubicBezTo>
                  <a:pt x="14" y="272"/>
                  <a:pt x="8" y="260"/>
                  <a:pt x="8" y="260"/>
                </a:cubicBezTo>
                <a:cubicBezTo>
                  <a:pt x="7" y="252"/>
                  <a:pt x="6" y="242"/>
                  <a:pt x="2" y="235"/>
                </a:cubicBezTo>
                <a:cubicBezTo>
                  <a:pt x="0" y="227"/>
                  <a:pt x="1" y="220"/>
                  <a:pt x="4" y="212"/>
                </a:cubicBezTo>
                <a:cubicBezTo>
                  <a:pt x="5" y="193"/>
                  <a:pt x="3" y="194"/>
                  <a:pt x="10" y="182"/>
                </a:cubicBezTo>
                <a:cubicBezTo>
                  <a:pt x="11" y="175"/>
                  <a:pt x="13" y="172"/>
                  <a:pt x="16" y="166"/>
                </a:cubicBezTo>
                <a:cubicBezTo>
                  <a:pt x="12" y="157"/>
                  <a:pt x="12" y="146"/>
                  <a:pt x="8" y="137"/>
                </a:cubicBezTo>
                <a:cubicBezTo>
                  <a:pt x="6" y="128"/>
                  <a:pt x="6" y="118"/>
                  <a:pt x="10" y="109"/>
                </a:cubicBezTo>
                <a:cubicBezTo>
                  <a:pt x="13" y="96"/>
                  <a:pt x="8" y="84"/>
                  <a:pt x="13" y="71"/>
                </a:cubicBezTo>
                <a:cubicBezTo>
                  <a:pt x="13" y="62"/>
                  <a:pt x="13" y="53"/>
                  <a:pt x="14" y="44"/>
                </a:cubicBezTo>
                <a:cubicBezTo>
                  <a:pt x="15" y="37"/>
                  <a:pt x="22" y="26"/>
                  <a:pt x="22" y="26"/>
                </a:cubicBezTo>
                <a:close/>
              </a:path>
            </a:pathLst>
          </a:custGeom>
          <a:solidFill>
            <a:srgbClr val="3399FF"/>
          </a:solidFill>
          <a:ln w="9525">
            <a:solidFill>
              <a:srgbClr val="3399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84" name="Freeform 16">
            <a:extLst>
              <a:ext uri="{FF2B5EF4-FFF2-40B4-BE49-F238E27FC236}">
                <a16:creationId xmlns:a16="http://schemas.microsoft.com/office/drawing/2014/main" id="{CD14AD92-1B45-B2E9-C35A-5B73F5E78080}"/>
              </a:ext>
            </a:extLst>
          </p:cNvPr>
          <p:cNvSpPr>
            <a:spLocks/>
          </p:cNvSpPr>
          <p:nvPr/>
        </p:nvSpPr>
        <p:spPr bwMode="auto">
          <a:xfrm>
            <a:off x="7924800" y="1962150"/>
            <a:ext cx="2197100" cy="4133850"/>
          </a:xfrm>
          <a:custGeom>
            <a:avLst/>
            <a:gdLst>
              <a:gd name="T0" fmla="*/ 2147483646 w 1384"/>
              <a:gd name="T1" fmla="*/ 2147483646 h 2604"/>
              <a:gd name="T2" fmla="*/ 2147483646 w 1384"/>
              <a:gd name="T3" fmla="*/ 2147483646 h 2604"/>
              <a:gd name="T4" fmla="*/ 2147483646 w 1384"/>
              <a:gd name="T5" fmla="*/ 2147483646 h 2604"/>
              <a:gd name="T6" fmla="*/ 2147483646 w 1384"/>
              <a:gd name="T7" fmla="*/ 2147483646 h 2604"/>
              <a:gd name="T8" fmla="*/ 2147483646 w 1384"/>
              <a:gd name="T9" fmla="*/ 2147483646 h 2604"/>
              <a:gd name="T10" fmla="*/ 2147483646 w 1384"/>
              <a:gd name="T11" fmla="*/ 2147483646 h 2604"/>
              <a:gd name="T12" fmla="*/ 2147483646 w 1384"/>
              <a:gd name="T13" fmla="*/ 2147483646 h 2604"/>
              <a:gd name="T14" fmla="*/ 2147483646 w 1384"/>
              <a:gd name="T15" fmla="*/ 2147483646 h 2604"/>
              <a:gd name="T16" fmla="*/ 2147483646 w 1384"/>
              <a:gd name="T17" fmla="*/ 2147483646 h 2604"/>
              <a:gd name="T18" fmla="*/ 2147483646 w 1384"/>
              <a:gd name="T19" fmla="*/ 2147483646 h 2604"/>
              <a:gd name="T20" fmla="*/ 2147483646 w 1384"/>
              <a:gd name="T21" fmla="*/ 2147483646 h 2604"/>
              <a:gd name="T22" fmla="*/ 2147483646 w 1384"/>
              <a:gd name="T23" fmla="*/ 2147483646 h 2604"/>
              <a:gd name="T24" fmla="*/ 2147483646 w 1384"/>
              <a:gd name="T25" fmla="*/ 2147483646 h 2604"/>
              <a:gd name="T26" fmla="*/ 2147483646 w 1384"/>
              <a:gd name="T27" fmla="*/ 2147483646 h 2604"/>
              <a:gd name="T28" fmla="*/ 2147483646 w 1384"/>
              <a:gd name="T29" fmla="*/ 2147483646 h 2604"/>
              <a:gd name="T30" fmla="*/ 2147483646 w 1384"/>
              <a:gd name="T31" fmla="*/ 2147483646 h 2604"/>
              <a:gd name="T32" fmla="*/ 2147483646 w 1384"/>
              <a:gd name="T33" fmla="*/ 2147483646 h 2604"/>
              <a:gd name="T34" fmla="*/ 2147483646 w 1384"/>
              <a:gd name="T35" fmla="*/ 2147483646 h 2604"/>
              <a:gd name="T36" fmla="*/ 2147483646 w 1384"/>
              <a:gd name="T37" fmla="*/ 2147483646 h 2604"/>
              <a:gd name="T38" fmla="*/ 2147483646 w 1384"/>
              <a:gd name="T39" fmla="*/ 2147483646 h 2604"/>
              <a:gd name="T40" fmla="*/ 2147483646 w 1384"/>
              <a:gd name="T41" fmla="*/ 2147483646 h 2604"/>
              <a:gd name="T42" fmla="*/ 2147483646 w 1384"/>
              <a:gd name="T43" fmla="*/ 2147483646 h 2604"/>
              <a:gd name="T44" fmla="*/ 2147483646 w 1384"/>
              <a:gd name="T45" fmla="*/ 2147483646 h 2604"/>
              <a:gd name="T46" fmla="*/ 2147483646 w 1384"/>
              <a:gd name="T47" fmla="*/ 2147483646 h 2604"/>
              <a:gd name="T48" fmla="*/ 2147483646 w 1384"/>
              <a:gd name="T49" fmla="*/ 2147483646 h 2604"/>
              <a:gd name="T50" fmla="*/ 2147483646 w 1384"/>
              <a:gd name="T51" fmla="*/ 2147483646 h 2604"/>
              <a:gd name="T52" fmla="*/ 2147483646 w 1384"/>
              <a:gd name="T53" fmla="*/ 2147483646 h 2604"/>
              <a:gd name="T54" fmla="*/ 2147483646 w 1384"/>
              <a:gd name="T55" fmla="*/ 2147483646 h 2604"/>
              <a:gd name="T56" fmla="*/ 2147483646 w 1384"/>
              <a:gd name="T57" fmla="*/ 2147483646 h 2604"/>
              <a:gd name="T58" fmla="*/ 2147483646 w 1384"/>
              <a:gd name="T59" fmla="*/ 2147483646 h 2604"/>
              <a:gd name="T60" fmla="*/ 2147483646 w 1384"/>
              <a:gd name="T61" fmla="*/ 2147483646 h 2604"/>
              <a:gd name="T62" fmla="*/ 2147483646 w 1384"/>
              <a:gd name="T63" fmla="*/ 2147483646 h 2604"/>
              <a:gd name="T64" fmla="*/ 2147483646 w 1384"/>
              <a:gd name="T65" fmla="*/ 2147483646 h 2604"/>
              <a:gd name="T66" fmla="*/ 2147483646 w 1384"/>
              <a:gd name="T67" fmla="*/ 2147483646 h 2604"/>
              <a:gd name="T68" fmla="*/ 2147483646 w 1384"/>
              <a:gd name="T69" fmla="*/ 2147483646 h 2604"/>
              <a:gd name="T70" fmla="*/ 2147483646 w 1384"/>
              <a:gd name="T71" fmla="*/ 2147483646 h 2604"/>
              <a:gd name="T72" fmla="*/ 2147483646 w 1384"/>
              <a:gd name="T73" fmla="*/ 2147483646 h 2604"/>
              <a:gd name="T74" fmla="*/ 2147483646 w 1384"/>
              <a:gd name="T75" fmla="*/ 2147483646 h 2604"/>
              <a:gd name="T76" fmla="*/ 2147483646 w 1384"/>
              <a:gd name="T77" fmla="*/ 2147483646 h 2604"/>
              <a:gd name="T78" fmla="*/ 2147483646 w 1384"/>
              <a:gd name="T79" fmla="*/ 2147483646 h 2604"/>
              <a:gd name="T80" fmla="*/ 2147483646 w 1384"/>
              <a:gd name="T81" fmla="*/ 2147483646 h 2604"/>
              <a:gd name="T82" fmla="*/ 2147483646 w 1384"/>
              <a:gd name="T83" fmla="*/ 2147483646 h 2604"/>
              <a:gd name="T84" fmla="*/ 2147483646 w 1384"/>
              <a:gd name="T85" fmla="*/ 2147483646 h 2604"/>
              <a:gd name="T86" fmla="*/ 2147483646 w 1384"/>
              <a:gd name="T87" fmla="*/ 2147483646 h 2604"/>
              <a:gd name="T88" fmla="*/ 2147483646 w 1384"/>
              <a:gd name="T89" fmla="*/ 2147483646 h 2604"/>
              <a:gd name="T90" fmla="*/ 2147483646 w 1384"/>
              <a:gd name="T91" fmla="*/ 2147483646 h 2604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</a:gdLst>
            <a:ahLst/>
            <a:cxnLst>
              <a:cxn ang="T92">
                <a:pos x="T0" y="T1"/>
              </a:cxn>
              <a:cxn ang="T93">
                <a:pos x="T2" y="T3"/>
              </a:cxn>
              <a:cxn ang="T94">
                <a:pos x="T4" y="T5"/>
              </a:cxn>
              <a:cxn ang="T95">
                <a:pos x="T6" y="T7"/>
              </a:cxn>
              <a:cxn ang="T96">
                <a:pos x="T8" y="T9"/>
              </a:cxn>
              <a:cxn ang="T97">
                <a:pos x="T10" y="T11"/>
              </a:cxn>
              <a:cxn ang="T98">
                <a:pos x="T12" y="T13"/>
              </a:cxn>
              <a:cxn ang="T99">
                <a:pos x="T14" y="T15"/>
              </a:cxn>
              <a:cxn ang="T100">
                <a:pos x="T16" y="T17"/>
              </a:cxn>
              <a:cxn ang="T101">
                <a:pos x="T18" y="T19"/>
              </a:cxn>
              <a:cxn ang="T102">
                <a:pos x="T20" y="T21"/>
              </a:cxn>
              <a:cxn ang="T103">
                <a:pos x="T22" y="T23"/>
              </a:cxn>
              <a:cxn ang="T104">
                <a:pos x="T24" y="T25"/>
              </a:cxn>
              <a:cxn ang="T105">
                <a:pos x="T26" y="T27"/>
              </a:cxn>
              <a:cxn ang="T106">
                <a:pos x="T28" y="T29"/>
              </a:cxn>
              <a:cxn ang="T107">
                <a:pos x="T30" y="T31"/>
              </a:cxn>
              <a:cxn ang="T108">
                <a:pos x="T32" y="T33"/>
              </a:cxn>
              <a:cxn ang="T109">
                <a:pos x="T34" y="T35"/>
              </a:cxn>
              <a:cxn ang="T110">
                <a:pos x="T36" y="T37"/>
              </a:cxn>
              <a:cxn ang="T111">
                <a:pos x="T38" y="T39"/>
              </a:cxn>
              <a:cxn ang="T112">
                <a:pos x="T40" y="T41"/>
              </a:cxn>
              <a:cxn ang="T113">
                <a:pos x="T42" y="T43"/>
              </a:cxn>
              <a:cxn ang="T114">
                <a:pos x="T44" y="T45"/>
              </a:cxn>
              <a:cxn ang="T115">
                <a:pos x="T46" y="T47"/>
              </a:cxn>
              <a:cxn ang="T116">
                <a:pos x="T48" y="T49"/>
              </a:cxn>
              <a:cxn ang="T117">
                <a:pos x="T50" y="T51"/>
              </a:cxn>
              <a:cxn ang="T118">
                <a:pos x="T52" y="T53"/>
              </a:cxn>
              <a:cxn ang="T119">
                <a:pos x="T54" y="T55"/>
              </a:cxn>
              <a:cxn ang="T120">
                <a:pos x="T56" y="T57"/>
              </a:cxn>
              <a:cxn ang="T121">
                <a:pos x="T58" y="T59"/>
              </a:cxn>
              <a:cxn ang="T122">
                <a:pos x="T60" y="T61"/>
              </a:cxn>
              <a:cxn ang="T123">
                <a:pos x="T62" y="T63"/>
              </a:cxn>
              <a:cxn ang="T124">
                <a:pos x="T64" y="T65"/>
              </a:cxn>
              <a:cxn ang="T125">
                <a:pos x="T66" y="T67"/>
              </a:cxn>
              <a:cxn ang="T126">
                <a:pos x="T68" y="T69"/>
              </a:cxn>
              <a:cxn ang="T127">
                <a:pos x="T70" y="T71"/>
              </a:cxn>
              <a:cxn ang="T128">
                <a:pos x="T72" y="T73"/>
              </a:cxn>
              <a:cxn ang="T129">
                <a:pos x="T74" y="T75"/>
              </a:cxn>
              <a:cxn ang="T130">
                <a:pos x="T76" y="T77"/>
              </a:cxn>
              <a:cxn ang="T131">
                <a:pos x="T78" y="T79"/>
              </a:cxn>
              <a:cxn ang="T132">
                <a:pos x="T80" y="T81"/>
              </a:cxn>
              <a:cxn ang="T133">
                <a:pos x="T82" y="T83"/>
              </a:cxn>
              <a:cxn ang="T134">
                <a:pos x="T84" y="T85"/>
              </a:cxn>
              <a:cxn ang="T135">
                <a:pos x="T86" y="T87"/>
              </a:cxn>
              <a:cxn ang="T136">
                <a:pos x="T88" y="T89"/>
              </a:cxn>
              <a:cxn ang="T137">
                <a:pos x="T90" y="T91"/>
              </a:cxn>
            </a:cxnLst>
            <a:rect l="0" t="0" r="r" b="b"/>
            <a:pathLst>
              <a:path w="1384" h="2604">
                <a:moveTo>
                  <a:pt x="1384" y="2604"/>
                </a:moveTo>
                <a:cubicBezTo>
                  <a:pt x="1380" y="2598"/>
                  <a:pt x="1376" y="2571"/>
                  <a:pt x="1369" y="2568"/>
                </a:cubicBezTo>
                <a:cubicBezTo>
                  <a:pt x="1363" y="2566"/>
                  <a:pt x="1357" y="2577"/>
                  <a:pt x="1351" y="2574"/>
                </a:cubicBezTo>
                <a:cubicBezTo>
                  <a:pt x="1345" y="2571"/>
                  <a:pt x="1349" y="2560"/>
                  <a:pt x="1345" y="2556"/>
                </a:cubicBezTo>
                <a:cubicBezTo>
                  <a:pt x="1341" y="2552"/>
                  <a:pt x="1333" y="2552"/>
                  <a:pt x="1327" y="2550"/>
                </a:cubicBezTo>
                <a:cubicBezTo>
                  <a:pt x="1309" y="2523"/>
                  <a:pt x="1301" y="2529"/>
                  <a:pt x="1291" y="2496"/>
                </a:cubicBezTo>
                <a:cubicBezTo>
                  <a:pt x="1287" y="2484"/>
                  <a:pt x="1283" y="2472"/>
                  <a:pt x="1279" y="2460"/>
                </a:cubicBezTo>
                <a:cubicBezTo>
                  <a:pt x="1277" y="2454"/>
                  <a:pt x="1273" y="2442"/>
                  <a:pt x="1273" y="2442"/>
                </a:cubicBezTo>
                <a:cubicBezTo>
                  <a:pt x="1284" y="2408"/>
                  <a:pt x="1264" y="2394"/>
                  <a:pt x="1237" y="2376"/>
                </a:cubicBezTo>
                <a:cubicBezTo>
                  <a:pt x="1231" y="2358"/>
                  <a:pt x="1225" y="2340"/>
                  <a:pt x="1219" y="2322"/>
                </a:cubicBezTo>
                <a:cubicBezTo>
                  <a:pt x="1215" y="2310"/>
                  <a:pt x="1216" y="2276"/>
                  <a:pt x="1216" y="2276"/>
                </a:cubicBezTo>
                <a:cubicBezTo>
                  <a:pt x="1214" y="2256"/>
                  <a:pt x="1224" y="2228"/>
                  <a:pt x="1220" y="2208"/>
                </a:cubicBezTo>
                <a:cubicBezTo>
                  <a:pt x="1218" y="2196"/>
                  <a:pt x="1208" y="2172"/>
                  <a:pt x="1204" y="2160"/>
                </a:cubicBezTo>
                <a:cubicBezTo>
                  <a:pt x="1202" y="2154"/>
                  <a:pt x="1188" y="2112"/>
                  <a:pt x="1188" y="2112"/>
                </a:cubicBezTo>
                <a:cubicBezTo>
                  <a:pt x="1187" y="2105"/>
                  <a:pt x="1199" y="2084"/>
                  <a:pt x="1188" y="2064"/>
                </a:cubicBezTo>
                <a:cubicBezTo>
                  <a:pt x="1182" y="2053"/>
                  <a:pt x="1181" y="2021"/>
                  <a:pt x="1172" y="2016"/>
                </a:cubicBezTo>
                <a:cubicBezTo>
                  <a:pt x="1165" y="2001"/>
                  <a:pt x="1155" y="1987"/>
                  <a:pt x="1144" y="1972"/>
                </a:cubicBezTo>
                <a:cubicBezTo>
                  <a:pt x="1134" y="1960"/>
                  <a:pt x="1114" y="1925"/>
                  <a:pt x="1104" y="1928"/>
                </a:cubicBezTo>
                <a:cubicBezTo>
                  <a:pt x="1093" y="1918"/>
                  <a:pt x="1088" y="1919"/>
                  <a:pt x="1080" y="1912"/>
                </a:cubicBezTo>
                <a:cubicBezTo>
                  <a:pt x="1068" y="1899"/>
                  <a:pt x="1062" y="1883"/>
                  <a:pt x="1056" y="1884"/>
                </a:cubicBezTo>
                <a:cubicBezTo>
                  <a:pt x="1048" y="1877"/>
                  <a:pt x="1037" y="1873"/>
                  <a:pt x="1032" y="1868"/>
                </a:cubicBezTo>
                <a:cubicBezTo>
                  <a:pt x="1026" y="1862"/>
                  <a:pt x="1029" y="1857"/>
                  <a:pt x="1026" y="1856"/>
                </a:cubicBezTo>
                <a:cubicBezTo>
                  <a:pt x="1022" y="1853"/>
                  <a:pt x="1017" y="1851"/>
                  <a:pt x="1010" y="1847"/>
                </a:cubicBezTo>
                <a:cubicBezTo>
                  <a:pt x="1008" y="1833"/>
                  <a:pt x="998" y="1844"/>
                  <a:pt x="984" y="1830"/>
                </a:cubicBezTo>
                <a:cubicBezTo>
                  <a:pt x="974" y="1818"/>
                  <a:pt x="942" y="1842"/>
                  <a:pt x="933" y="1830"/>
                </a:cubicBezTo>
                <a:cubicBezTo>
                  <a:pt x="919" y="1826"/>
                  <a:pt x="908" y="1811"/>
                  <a:pt x="897" y="1803"/>
                </a:cubicBezTo>
                <a:cubicBezTo>
                  <a:pt x="886" y="1795"/>
                  <a:pt x="878" y="1787"/>
                  <a:pt x="870" y="1782"/>
                </a:cubicBezTo>
                <a:cubicBezTo>
                  <a:pt x="866" y="1775"/>
                  <a:pt x="856" y="1775"/>
                  <a:pt x="849" y="1770"/>
                </a:cubicBezTo>
                <a:cubicBezTo>
                  <a:pt x="842" y="1765"/>
                  <a:pt x="838" y="1757"/>
                  <a:pt x="828" y="1752"/>
                </a:cubicBezTo>
                <a:cubicBezTo>
                  <a:pt x="826" y="1744"/>
                  <a:pt x="783" y="1748"/>
                  <a:pt x="786" y="1737"/>
                </a:cubicBezTo>
                <a:cubicBezTo>
                  <a:pt x="776" y="1732"/>
                  <a:pt x="775" y="1722"/>
                  <a:pt x="765" y="1719"/>
                </a:cubicBezTo>
                <a:cubicBezTo>
                  <a:pt x="756" y="1715"/>
                  <a:pt x="737" y="1719"/>
                  <a:pt x="726" y="1716"/>
                </a:cubicBezTo>
                <a:cubicBezTo>
                  <a:pt x="715" y="1715"/>
                  <a:pt x="707" y="1712"/>
                  <a:pt x="696" y="1710"/>
                </a:cubicBezTo>
                <a:cubicBezTo>
                  <a:pt x="685" y="1708"/>
                  <a:pt x="669" y="1711"/>
                  <a:pt x="660" y="1707"/>
                </a:cubicBezTo>
                <a:cubicBezTo>
                  <a:pt x="651" y="1703"/>
                  <a:pt x="644" y="1691"/>
                  <a:pt x="642" y="1686"/>
                </a:cubicBezTo>
                <a:cubicBezTo>
                  <a:pt x="640" y="1681"/>
                  <a:pt x="648" y="1679"/>
                  <a:pt x="648" y="1674"/>
                </a:cubicBezTo>
                <a:cubicBezTo>
                  <a:pt x="648" y="1669"/>
                  <a:pt x="642" y="1662"/>
                  <a:pt x="639" y="1656"/>
                </a:cubicBezTo>
                <a:cubicBezTo>
                  <a:pt x="636" y="1650"/>
                  <a:pt x="635" y="1648"/>
                  <a:pt x="630" y="1638"/>
                </a:cubicBezTo>
                <a:cubicBezTo>
                  <a:pt x="609" y="1626"/>
                  <a:pt x="619" y="1612"/>
                  <a:pt x="612" y="1599"/>
                </a:cubicBezTo>
                <a:cubicBezTo>
                  <a:pt x="607" y="1589"/>
                  <a:pt x="600" y="1584"/>
                  <a:pt x="597" y="1578"/>
                </a:cubicBezTo>
                <a:cubicBezTo>
                  <a:pt x="594" y="1572"/>
                  <a:pt x="595" y="1569"/>
                  <a:pt x="591" y="1563"/>
                </a:cubicBezTo>
                <a:cubicBezTo>
                  <a:pt x="579" y="1563"/>
                  <a:pt x="578" y="1553"/>
                  <a:pt x="573" y="1542"/>
                </a:cubicBezTo>
                <a:cubicBezTo>
                  <a:pt x="568" y="1533"/>
                  <a:pt x="567" y="1518"/>
                  <a:pt x="558" y="1515"/>
                </a:cubicBezTo>
                <a:cubicBezTo>
                  <a:pt x="545" y="1496"/>
                  <a:pt x="564" y="1497"/>
                  <a:pt x="555" y="1476"/>
                </a:cubicBezTo>
                <a:cubicBezTo>
                  <a:pt x="558" y="1469"/>
                  <a:pt x="562" y="1455"/>
                  <a:pt x="560" y="1444"/>
                </a:cubicBezTo>
                <a:cubicBezTo>
                  <a:pt x="558" y="1433"/>
                  <a:pt x="549" y="1419"/>
                  <a:pt x="540" y="1408"/>
                </a:cubicBezTo>
                <a:cubicBezTo>
                  <a:pt x="531" y="1397"/>
                  <a:pt x="511" y="1395"/>
                  <a:pt x="505" y="1380"/>
                </a:cubicBezTo>
                <a:cubicBezTo>
                  <a:pt x="497" y="1363"/>
                  <a:pt x="507" y="1334"/>
                  <a:pt x="504" y="1316"/>
                </a:cubicBezTo>
                <a:cubicBezTo>
                  <a:pt x="503" y="1303"/>
                  <a:pt x="501" y="1306"/>
                  <a:pt x="498" y="1299"/>
                </a:cubicBezTo>
                <a:cubicBezTo>
                  <a:pt x="495" y="1292"/>
                  <a:pt x="489" y="1277"/>
                  <a:pt x="486" y="1272"/>
                </a:cubicBezTo>
                <a:cubicBezTo>
                  <a:pt x="483" y="1267"/>
                  <a:pt x="484" y="1269"/>
                  <a:pt x="480" y="1266"/>
                </a:cubicBezTo>
                <a:cubicBezTo>
                  <a:pt x="476" y="1263"/>
                  <a:pt x="467" y="1263"/>
                  <a:pt x="462" y="1254"/>
                </a:cubicBezTo>
                <a:cubicBezTo>
                  <a:pt x="444" y="1194"/>
                  <a:pt x="452" y="1234"/>
                  <a:pt x="448" y="1210"/>
                </a:cubicBezTo>
                <a:cubicBezTo>
                  <a:pt x="440" y="1200"/>
                  <a:pt x="425" y="1204"/>
                  <a:pt x="414" y="1197"/>
                </a:cubicBezTo>
                <a:cubicBezTo>
                  <a:pt x="403" y="1190"/>
                  <a:pt x="387" y="1177"/>
                  <a:pt x="379" y="1170"/>
                </a:cubicBezTo>
                <a:cubicBezTo>
                  <a:pt x="375" y="1164"/>
                  <a:pt x="372" y="1157"/>
                  <a:pt x="367" y="1152"/>
                </a:cubicBezTo>
                <a:cubicBezTo>
                  <a:pt x="362" y="1147"/>
                  <a:pt x="354" y="1146"/>
                  <a:pt x="349" y="1140"/>
                </a:cubicBezTo>
                <a:cubicBezTo>
                  <a:pt x="345" y="1136"/>
                  <a:pt x="351" y="1131"/>
                  <a:pt x="348" y="1125"/>
                </a:cubicBezTo>
                <a:cubicBezTo>
                  <a:pt x="345" y="1119"/>
                  <a:pt x="332" y="1115"/>
                  <a:pt x="331" y="1104"/>
                </a:cubicBezTo>
                <a:cubicBezTo>
                  <a:pt x="329" y="1090"/>
                  <a:pt x="339" y="1072"/>
                  <a:pt x="339" y="1059"/>
                </a:cubicBezTo>
                <a:cubicBezTo>
                  <a:pt x="338" y="1051"/>
                  <a:pt x="328" y="1058"/>
                  <a:pt x="327" y="1053"/>
                </a:cubicBezTo>
                <a:cubicBezTo>
                  <a:pt x="326" y="1048"/>
                  <a:pt x="336" y="1034"/>
                  <a:pt x="331" y="1026"/>
                </a:cubicBezTo>
                <a:cubicBezTo>
                  <a:pt x="323" y="1014"/>
                  <a:pt x="295" y="1002"/>
                  <a:pt x="295" y="1002"/>
                </a:cubicBezTo>
                <a:cubicBezTo>
                  <a:pt x="289" y="992"/>
                  <a:pt x="291" y="983"/>
                  <a:pt x="291" y="972"/>
                </a:cubicBezTo>
                <a:cubicBezTo>
                  <a:pt x="291" y="961"/>
                  <a:pt x="295" y="948"/>
                  <a:pt x="294" y="936"/>
                </a:cubicBezTo>
                <a:cubicBezTo>
                  <a:pt x="293" y="924"/>
                  <a:pt x="289" y="916"/>
                  <a:pt x="283" y="900"/>
                </a:cubicBezTo>
                <a:cubicBezTo>
                  <a:pt x="278" y="879"/>
                  <a:pt x="269" y="859"/>
                  <a:pt x="259" y="840"/>
                </a:cubicBezTo>
                <a:cubicBezTo>
                  <a:pt x="252" y="827"/>
                  <a:pt x="235" y="804"/>
                  <a:pt x="235" y="804"/>
                </a:cubicBezTo>
                <a:cubicBezTo>
                  <a:pt x="228" y="788"/>
                  <a:pt x="227" y="755"/>
                  <a:pt x="222" y="738"/>
                </a:cubicBezTo>
                <a:cubicBezTo>
                  <a:pt x="217" y="721"/>
                  <a:pt x="209" y="716"/>
                  <a:pt x="204" y="702"/>
                </a:cubicBezTo>
                <a:cubicBezTo>
                  <a:pt x="199" y="688"/>
                  <a:pt x="197" y="663"/>
                  <a:pt x="192" y="651"/>
                </a:cubicBezTo>
                <a:cubicBezTo>
                  <a:pt x="187" y="639"/>
                  <a:pt x="179" y="640"/>
                  <a:pt x="174" y="630"/>
                </a:cubicBezTo>
                <a:cubicBezTo>
                  <a:pt x="169" y="620"/>
                  <a:pt x="167" y="604"/>
                  <a:pt x="165" y="594"/>
                </a:cubicBezTo>
                <a:cubicBezTo>
                  <a:pt x="163" y="584"/>
                  <a:pt x="161" y="575"/>
                  <a:pt x="162" y="567"/>
                </a:cubicBezTo>
                <a:cubicBezTo>
                  <a:pt x="163" y="559"/>
                  <a:pt x="172" y="553"/>
                  <a:pt x="169" y="546"/>
                </a:cubicBezTo>
                <a:cubicBezTo>
                  <a:pt x="167" y="540"/>
                  <a:pt x="153" y="530"/>
                  <a:pt x="144" y="525"/>
                </a:cubicBezTo>
                <a:cubicBezTo>
                  <a:pt x="135" y="520"/>
                  <a:pt x="124" y="522"/>
                  <a:pt x="115" y="516"/>
                </a:cubicBezTo>
                <a:cubicBezTo>
                  <a:pt x="106" y="510"/>
                  <a:pt x="96" y="498"/>
                  <a:pt x="87" y="486"/>
                </a:cubicBezTo>
                <a:cubicBezTo>
                  <a:pt x="81" y="476"/>
                  <a:pt x="85" y="463"/>
                  <a:pt x="81" y="456"/>
                </a:cubicBezTo>
                <a:cubicBezTo>
                  <a:pt x="77" y="449"/>
                  <a:pt x="69" y="454"/>
                  <a:pt x="60" y="444"/>
                </a:cubicBezTo>
                <a:cubicBezTo>
                  <a:pt x="51" y="434"/>
                  <a:pt x="34" y="412"/>
                  <a:pt x="27" y="399"/>
                </a:cubicBezTo>
                <a:cubicBezTo>
                  <a:pt x="20" y="386"/>
                  <a:pt x="20" y="380"/>
                  <a:pt x="19" y="366"/>
                </a:cubicBezTo>
                <a:cubicBezTo>
                  <a:pt x="18" y="352"/>
                  <a:pt x="26" y="330"/>
                  <a:pt x="24" y="315"/>
                </a:cubicBezTo>
                <a:cubicBezTo>
                  <a:pt x="22" y="300"/>
                  <a:pt x="9" y="287"/>
                  <a:pt x="7" y="276"/>
                </a:cubicBezTo>
                <a:cubicBezTo>
                  <a:pt x="9" y="266"/>
                  <a:pt x="14" y="256"/>
                  <a:pt x="13" y="246"/>
                </a:cubicBezTo>
                <a:cubicBezTo>
                  <a:pt x="12" y="239"/>
                  <a:pt x="2" y="235"/>
                  <a:pt x="1" y="228"/>
                </a:cubicBezTo>
                <a:cubicBezTo>
                  <a:pt x="0" y="223"/>
                  <a:pt x="16" y="175"/>
                  <a:pt x="18" y="168"/>
                </a:cubicBezTo>
                <a:cubicBezTo>
                  <a:pt x="19" y="154"/>
                  <a:pt x="9" y="152"/>
                  <a:pt x="9" y="141"/>
                </a:cubicBezTo>
                <a:cubicBezTo>
                  <a:pt x="9" y="130"/>
                  <a:pt x="13" y="113"/>
                  <a:pt x="18" y="102"/>
                </a:cubicBezTo>
                <a:cubicBezTo>
                  <a:pt x="23" y="92"/>
                  <a:pt x="34" y="82"/>
                  <a:pt x="42" y="75"/>
                </a:cubicBezTo>
                <a:cubicBezTo>
                  <a:pt x="50" y="68"/>
                  <a:pt x="63" y="67"/>
                  <a:pt x="66" y="60"/>
                </a:cubicBezTo>
                <a:cubicBezTo>
                  <a:pt x="70" y="53"/>
                  <a:pt x="63" y="43"/>
                  <a:pt x="63" y="33"/>
                </a:cubicBezTo>
                <a:cubicBezTo>
                  <a:pt x="63" y="23"/>
                  <a:pt x="66" y="7"/>
                  <a:pt x="66" y="0"/>
                </a:cubicBezTo>
              </a:path>
            </a:pathLst>
          </a:custGeom>
          <a:noFill/>
          <a:ln w="9525" cap="flat" cmpd="sng">
            <a:solidFill>
              <a:srgbClr val="3399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CC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85" name="Freeform 17">
            <a:extLst>
              <a:ext uri="{FF2B5EF4-FFF2-40B4-BE49-F238E27FC236}">
                <a16:creationId xmlns:a16="http://schemas.microsoft.com/office/drawing/2014/main" id="{2B07D79E-6E04-7D6F-93B6-3C5F42C7C39D}"/>
              </a:ext>
            </a:extLst>
          </p:cNvPr>
          <p:cNvSpPr>
            <a:spLocks/>
          </p:cNvSpPr>
          <p:nvPr/>
        </p:nvSpPr>
        <p:spPr bwMode="auto">
          <a:xfrm>
            <a:off x="6002338" y="1133476"/>
            <a:ext cx="4094162" cy="4962525"/>
          </a:xfrm>
          <a:custGeom>
            <a:avLst/>
            <a:gdLst>
              <a:gd name="T0" fmla="*/ 2147483646 w 2579"/>
              <a:gd name="T1" fmla="*/ 2147483646 h 3126"/>
              <a:gd name="T2" fmla="*/ 2147483646 w 2579"/>
              <a:gd name="T3" fmla="*/ 2147483646 h 3126"/>
              <a:gd name="T4" fmla="*/ 2147483646 w 2579"/>
              <a:gd name="T5" fmla="*/ 2147483646 h 3126"/>
              <a:gd name="T6" fmla="*/ 2147483646 w 2579"/>
              <a:gd name="T7" fmla="*/ 2147483646 h 3126"/>
              <a:gd name="T8" fmla="*/ 2147483646 w 2579"/>
              <a:gd name="T9" fmla="*/ 2147483646 h 3126"/>
              <a:gd name="T10" fmla="*/ 2147483646 w 2579"/>
              <a:gd name="T11" fmla="*/ 2147483646 h 3126"/>
              <a:gd name="T12" fmla="*/ 2147483646 w 2579"/>
              <a:gd name="T13" fmla="*/ 2147483646 h 3126"/>
              <a:gd name="T14" fmla="*/ 2147483646 w 2579"/>
              <a:gd name="T15" fmla="*/ 2147483646 h 3126"/>
              <a:gd name="T16" fmla="*/ 2147483646 w 2579"/>
              <a:gd name="T17" fmla="*/ 2147483646 h 3126"/>
              <a:gd name="T18" fmla="*/ 2147483646 w 2579"/>
              <a:gd name="T19" fmla="*/ 2147483646 h 3126"/>
              <a:gd name="T20" fmla="*/ 2147483646 w 2579"/>
              <a:gd name="T21" fmla="*/ 2147483646 h 3126"/>
              <a:gd name="T22" fmla="*/ 2147483646 w 2579"/>
              <a:gd name="T23" fmla="*/ 2147483646 h 3126"/>
              <a:gd name="T24" fmla="*/ 2147483646 w 2579"/>
              <a:gd name="T25" fmla="*/ 2147483646 h 3126"/>
              <a:gd name="T26" fmla="*/ 2147483646 w 2579"/>
              <a:gd name="T27" fmla="*/ 2147483646 h 3126"/>
              <a:gd name="T28" fmla="*/ 2147483646 w 2579"/>
              <a:gd name="T29" fmla="*/ 2147483646 h 3126"/>
              <a:gd name="T30" fmla="*/ 2147483646 w 2579"/>
              <a:gd name="T31" fmla="*/ 2147483646 h 3126"/>
              <a:gd name="T32" fmla="*/ 2147483646 w 2579"/>
              <a:gd name="T33" fmla="*/ 2147483646 h 3126"/>
              <a:gd name="T34" fmla="*/ 2147483646 w 2579"/>
              <a:gd name="T35" fmla="*/ 2147483646 h 3126"/>
              <a:gd name="T36" fmla="*/ 2147483646 w 2579"/>
              <a:gd name="T37" fmla="*/ 2147483646 h 3126"/>
              <a:gd name="T38" fmla="*/ 2147483646 w 2579"/>
              <a:gd name="T39" fmla="*/ 2147483646 h 3126"/>
              <a:gd name="T40" fmla="*/ 2147483646 w 2579"/>
              <a:gd name="T41" fmla="*/ 2147483646 h 3126"/>
              <a:gd name="T42" fmla="*/ 2147483646 w 2579"/>
              <a:gd name="T43" fmla="*/ 2147483646 h 3126"/>
              <a:gd name="T44" fmla="*/ 2147483646 w 2579"/>
              <a:gd name="T45" fmla="*/ 2147483646 h 3126"/>
              <a:gd name="T46" fmla="*/ 2147483646 w 2579"/>
              <a:gd name="T47" fmla="*/ 2147483646 h 3126"/>
              <a:gd name="T48" fmla="*/ 2147483646 w 2579"/>
              <a:gd name="T49" fmla="*/ 2147483646 h 3126"/>
              <a:gd name="T50" fmla="*/ 2147483646 w 2579"/>
              <a:gd name="T51" fmla="*/ 2147483646 h 3126"/>
              <a:gd name="T52" fmla="*/ 2147483646 w 2579"/>
              <a:gd name="T53" fmla="*/ 2147483646 h 3126"/>
              <a:gd name="T54" fmla="*/ 2147483646 w 2579"/>
              <a:gd name="T55" fmla="*/ 2147483646 h 3126"/>
              <a:gd name="T56" fmla="*/ 2147483646 w 2579"/>
              <a:gd name="T57" fmla="*/ 2147483646 h 3126"/>
              <a:gd name="T58" fmla="*/ 2147483646 w 2579"/>
              <a:gd name="T59" fmla="*/ 2147483646 h 3126"/>
              <a:gd name="T60" fmla="*/ 2147483646 w 2579"/>
              <a:gd name="T61" fmla="*/ 2147483646 h 3126"/>
              <a:gd name="T62" fmla="*/ 2147483646 w 2579"/>
              <a:gd name="T63" fmla="*/ 2147483646 h 3126"/>
              <a:gd name="T64" fmla="*/ 2147483646 w 2579"/>
              <a:gd name="T65" fmla="*/ 2147483646 h 3126"/>
              <a:gd name="T66" fmla="*/ 2147483646 w 2579"/>
              <a:gd name="T67" fmla="*/ 2147483646 h 3126"/>
              <a:gd name="T68" fmla="*/ 2147483646 w 2579"/>
              <a:gd name="T69" fmla="*/ 2147483646 h 3126"/>
              <a:gd name="T70" fmla="*/ 2147483646 w 2579"/>
              <a:gd name="T71" fmla="*/ 2147483646 h 3126"/>
              <a:gd name="T72" fmla="*/ 2147483646 w 2579"/>
              <a:gd name="T73" fmla="*/ 2147483646 h 3126"/>
              <a:gd name="T74" fmla="*/ 2147483646 w 2579"/>
              <a:gd name="T75" fmla="*/ 2147483646 h 3126"/>
              <a:gd name="T76" fmla="*/ 2147483646 w 2579"/>
              <a:gd name="T77" fmla="*/ 2147483646 h 3126"/>
              <a:gd name="T78" fmla="*/ 2147483646 w 2579"/>
              <a:gd name="T79" fmla="*/ 2147483646 h 3126"/>
              <a:gd name="T80" fmla="*/ 2147483646 w 2579"/>
              <a:gd name="T81" fmla="*/ 2147483646 h 3126"/>
              <a:gd name="T82" fmla="*/ 2147483646 w 2579"/>
              <a:gd name="T83" fmla="*/ 2147483646 h 3126"/>
              <a:gd name="T84" fmla="*/ 2147483646 w 2579"/>
              <a:gd name="T85" fmla="*/ 2147483646 h 3126"/>
              <a:gd name="T86" fmla="*/ 2147483646 w 2579"/>
              <a:gd name="T87" fmla="*/ 2147483646 h 3126"/>
              <a:gd name="T88" fmla="*/ 2147483646 w 2579"/>
              <a:gd name="T89" fmla="*/ 2147483646 h 3126"/>
              <a:gd name="T90" fmla="*/ 2147483646 w 2579"/>
              <a:gd name="T91" fmla="*/ 2147483646 h 3126"/>
              <a:gd name="T92" fmla="*/ 2147483646 w 2579"/>
              <a:gd name="T93" fmla="*/ 2147483646 h 3126"/>
              <a:gd name="T94" fmla="*/ 2147483646 w 2579"/>
              <a:gd name="T95" fmla="*/ 2147483646 h 3126"/>
              <a:gd name="T96" fmla="*/ 2147483646 w 2579"/>
              <a:gd name="T97" fmla="*/ 2147483646 h 3126"/>
              <a:gd name="T98" fmla="*/ 2147483646 w 2579"/>
              <a:gd name="T99" fmla="*/ 2147483646 h 3126"/>
              <a:gd name="T100" fmla="*/ 2147483646 w 2579"/>
              <a:gd name="T101" fmla="*/ 2147483646 h 3126"/>
              <a:gd name="T102" fmla="*/ 2147483646 w 2579"/>
              <a:gd name="T103" fmla="*/ 2147483646 h 3126"/>
              <a:gd name="T104" fmla="*/ 2147483646 w 2579"/>
              <a:gd name="T105" fmla="*/ 2147483646 h 3126"/>
              <a:gd name="T106" fmla="*/ 2147483646 w 2579"/>
              <a:gd name="T107" fmla="*/ 2147483646 h 3126"/>
              <a:gd name="T108" fmla="*/ 2147483646 w 2579"/>
              <a:gd name="T109" fmla="*/ 2147483646 h 3126"/>
              <a:gd name="T110" fmla="*/ 2147483646 w 2579"/>
              <a:gd name="T111" fmla="*/ 2147483646 h 3126"/>
              <a:gd name="T112" fmla="*/ 2147483646 w 2579"/>
              <a:gd name="T113" fmla="*/ 2147483646 h 3126"/>
              <a:gd name="T114" fmla="*/ 2147483646 w 2579"/>
              <a:gd name="T115" fmla="*/ 2147483646 h 3126"/>
              <a:gd name="T116" fmla="*/ 2147483646 w 2579"/>
              <a:gd name="T117" fmla="*/ 2147483646 h 312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</a:gdLst>
            <a:ahLst/>
            <a:cxnLst>
              <a:cxn ang="T118">
                <a:pos x="T0" y="T1"/>
              </a:cxn>
              <a:cxn ang="T119">
                <a:pos x="T2" y="T3"/>
              </a:cxn>
              <a:cxn ang="T120">
                <a:pos x="T4" y="T5"/>
              </a:cxn>
              <a:cxn ang="T121">
                <a:pos x="T6" y="T7"/>
              </a:cxn>
              <a:cxn ang="T122">
                <a:pos x="T8" y="T9"/>
              </a:cxn>
              <a:cxn ang="T123">
                <a:pos x="T10" y="T11"/>
              </a:cxn>
              <a:cxn ang="T124">
                <a:pos x="T12" y="T13"/>
              </a:cxn>
              <a:cxn ang="T125">
                <a:pos x="T14" y="T15"/>
              </a:cxn>
              <a:cxn ang="T126">
                <a:pos x="T16" y="T17"/>
              </a:cxn>
              <a:cxn ang="T127">
                <a:pos x="T18" y="T19"/>
              </a:cxn>
              <a:cxn ang="T128">
                <a:pos x="T20" y="T21"/>
              </a:cxn>
              <a:cxn ang="T129">
                <a:pos x="T22" y="T23"/>
              </a:cxn>
              <a:cxn ang="T130">
                <a:pos x="T24" y="T25"/>
              </a:cxn>
              <a:cxn ang="T131">
                <a:pos x="T26" y="T27"/>
              </a:cxn>
              <a:cxn ang="T132">
                <a:pos x="T28" y="T29"/>
              </a:cxn>
              <a:cxn ang="T133">
                <a:pos x="T30" y="T31"/>
              </a:cxn>
              <a:cxn ang="T134">
                <a:pos x="T32" y="T33"/>
              </a:cxn>
              <a:cxn ang="T135">
                <a:pos x="T34" y="T35"/>
              </a:cxn>
              <a:cxn ang="T136">
                <a:pos x="T36" y="T37"/>
              </a:cxn>
              <a:cxn ang="T137">
                <a:pos x="T38" y="T39"/>
              </a:cxn>
              <a:cxn ang="T138">
                <a:pos x="T40" y="T41"/>
              </a:cxn>
              <a:cxn ang="T139">
                <a:pos x="T42" y="T43"/>
              </a:cxn>
              <a:cxn ang="T140">
                <a:pos x="T44" y="T45"/>
              </a:cxn>
              <a:cxn ang="T141">
                <a:pos x="T46" y="T47"/>
              </a:cxn>
              <a:cxn ang="T142">
                <a:pos x="T48" y="T49"/>
              </a:cxn>
              <a:cxn ang="T143">
                <a:pos x="T50" y="T51"/>
              </a:cxn>
              <a:cxn ang="T144">
                <a:pos x="T52" y="T53"/>
              </a:cxn>
              <a:cxn ang="T145">
                <a:pos x="T54" y="T55"/>
              </a:cxn>
              <a:cxn ang="T146">
                <a:pos x="T56" y="T57"/>
              </a:cxn>
              <a:cxn ang="T147">
                <a:pos x="T58" y="T59"/>
              </a:cxn>
              <a:cxn ang="T148">
                <a:pos x="T60" y="T61"/>
              </a:cxn>
              <a:cxn ang="T149">
                <a:pos x="T62" y="T63"/>
              </a:cxn>
              <a:cxn ang="T150">
                <a:pos x="T64" y="T65"/>
              </a:cxn>
              <a:cxn ang="T151">
                <a:pos x="T66" y="T67"/>
              </a:cxn>
              <a:cxn ang="T152">
                <a:pos x="T68" y="T69"/>
              </a:cxn>
              <a:cxn ang="T153">
                <a:pos x="T70" y="T71"/>
              </a:cxn>
              <a:cxn ang="T154">
                <a:pos x="T72" y="T73"/>
              </a:cxn>
              <a:cxn ang="T155">
                <a:pos x="T74" y="T75"/>
              </a:cxn>
              <a:cxn ang="T156">
                <a:pos x="T76" y="T77"/>
              </a:cxn>
              <a:cxn ang="T157">
                <a:pos x="T78" y="T79"/>
              </a:cxn>
              <a:cxn ang="T158">
                <a:pos x="T80" y="T81"/>
              </a:cxn>
              <a:cxn ang="T159">
                <a:pos x="T82" y="T83"/>
              </a:cxn>
              <a:cxn ang="T160">
                <a:pos x="T84" y="T85"/>
              </a:cxn>
              <a:cxn ang="T161">
                <a:pos x="T86" y="T87"/>
              </a:cxn>
              <a:cxn ang="T162">
                <a:pos x="T88" y="T89"/>
              </a:cxn>
              <a:cxn ang="T163">
                <a:pos x="T90" y="T91"/>
              </a:cxn>
              <a:cxn ang="T164">
                <a:pos x="T92" y="T93"/>
              </a:cxn>
              <a:cxn ang="T165">
                <a:pos x="T94" y="T95"/>
              </a:cxn>
              <a:cxn ang="T166">
                <a:pos x="T96" y="T97"/>
              </a:cxn>
              <a:cxn ang="T167">
                <a:pos x="T98" y="T99"/>
              </a:cxn>
              <a:cxn ang="T168">
                <a:pos x="T100" y="T101"/>
              </a:cxn>
              <a:cxn ang="T169">
                <a:pos x="T102" y="T103"/>
              </a:cxn>
              <a:cxn ang="T170">
                <a:pos x="T104" y="T105"/>
              </a:cxn>
              <a:cxn ang="T171">
                <a:pos x="T106" y="T107"/>
              </a:cxn>
              <a:cxn ang="T172">
                <a:pos x="T108" y="T109"/>
              </a:cxn>
              <a:cxn ang="T173">
                <a:pos x="T110" y="T111"/>
              </a:cxn>
              <a:cxn ang="T174">
                <a:pos x="T112" y="T113"/>
              </a:cxn>
              <a:cxn ang="T175">
                <a:pos x="T114" y="T115"/>
              </a:cxn>
              <a:cxn ang="T176">
                <a:pos x="T116" y="T117"/>
              </a:cxn>
            </a:cxnLst>
            <a:rect l="0" t="0" r="r" b="b"/>
            <a:pathLst>
              <a:path w="2579" h="3126">
                <a:moveTo>
                  <a:pt x="233" y="0"/>
                </a:moveTo>
                <a:cubicBezTo>
                  <a:pt x="235" y="5"/>
                  <a:pt x="246" y="20"/>
                  <a:pt x="249" y="30"/>
                </a:cubicBezTo>
                <a:cubicBezTo>
                  <a:pt x="252" y="40"/>
                  <a:pt x="254" y="50"/>
                  <a:pt x="251" y="60"/>
                </a:cubicBezTo>
                <a:cubicBezTo>
                  <a:pt x="248" y="70"/>
                  <a:pt x="236" y="83"/>
                  <a:pt x="231" y="92"/>
                </a:cubicBezTo>
                <a:cubicBezTo>
                  <a:pt x="226" y="101"/>
                  <a:pt x="225" y="108"/>
                  <a:pt x="221" y="114"/>
                </a:cubicBezTo>
                <a:cubicBezTo>
                  <a:pt x="219" y="120"/>
                  <a:pt x="210" y="122"/>
                  <a:pt x="207" y="130"/>
                </a:cubicBezTo>
                <a:cubicBezTo>
                  <a:pt x="204" y="138"/>
                  <a:pt x="204" y="152"/>
                  <a:pt x="203" y="162"/>
                </a:cubicBezTo>
                <a:cubicBezTo>
                  <a:pt x="202" y="172"/>
                  <a:pt x="206" y="179"/>
                  <a:pt x="203" y="188"/>
                </a:cubicBezTo>
                <a:cubicBezTo>
                  <a:pt x="200" y="197"/>
                  <a:pt x="193" y="204"/>
                  <a:pt x="185" y="216"/>
                </a:cubicBezTo>
                <a:cubicBezTo>
                  <a:pt x="177" y="228"/>
                  <a:pt x="162" y="244"/>
                  <a:pt x="155" y="258"/>
                </a:cubicBezTo>
                <a:cubicBezTo>
                  <a:pt x="148" y="272"/>
                  <a:pt x="145" y="285"/>
                  <a:pt x="143" y="298"/>
                </a:cubicBezTo>
                <a:cubicBezTo>
                  <a:pt x="141" y="311"/>
                  <a:pt x="147" y="323"/>
                  <a:pt x="143" y="336"/>
                </a:cubicBezTo>
                <a:cubicBezTo>
                  <a:pt x="139" y="349"/>
                  <a:pt x="125" y="369"/>
                  <a:pt x="119" y="378"/>
                </a:cubicBezTo>
                <a:cubicBezTo>
                  <a:pt x="113" y="387"/>
                  <a:pt x="111" y="385"/>
                  <a:pt x="105" y="390"/>
                </a:cubicBezTo>
                <a:cubicBezTo>
                  <a:pt x="99" y="395"/>
                  <a:pt x="90" y="401"/>
                  <a:pt x="83" y="408"/>
                </a:cubicBezTo>
                <a:cubicBezTo>
                  <a:pt x="76" y="415"/>
                  <a:pt x="67" y="424"/>
                  <a:pt x="61" y="432"/>
                </a:cubicBezTo>
                <a:cubicBezTo>
                  <a:pt x="52" y="447"/>
                  <a:pt x="50" y="447"/>
                  <a:pt x="47" y="454"/>
                </a:cubicBezTo>
                <a:cubicBezTo>
                  <a:pt x="41" y="461"/>
                  <a:pt x="31" y="467"/>
                  <a:pt x="27" y="474"/>
                </a:cubicBezTo>
                <a:cubicBezTo>
                  <a:pt x="23" y="481"/>
                  <a:pt x="24" y="492"/>
                  <a:pt x="21" y="498"/>
                </a:cubicBezTo>
                <a:cubicBezTo>
                  <a:pt x="18" y="504"/>
                  <a:pt x="10" y="503"/>
                  <a:pt x="7" y="508"/>
                </a:cubicBezTo>
                <a:cubicBezTo>
                  <a:pt x="4" y="513"/>
                  <a:pt x="0" y="522"/>
                  <a:pt x="3" y="528"/>
                </a:cubicBezTo>
                <a:cubicBezTo>
                  <a:pt x="6" y="534"/>
                  <a:pt x="23" y="541"/>
                  <a:pt x="27" y="546"/>
                </a:cubicBezTo>
                <a:cubicBezTo>
                  <a:pt x="31" y="551"/>
                  <a:pt x="25" y="556"/>
                  <a:pt x="29" y="558"/>
                </a:cubicBezTo>
                <a:cubicBezTo>
                  <a:pt x="33" y="560"/>
                  <a:pt x="41" y="557"/>
                  <a:pt x="49" y="558"/>
                </a:cubicBezTo>
                <a:cubicBezTo>
                  <a:pt x="57" y="559"/>
                  <a:pt x="71" y="563"/>
                  <a:pt x="79" y="564"/>
                </a:cubicBezTo>
                <a:cubicBezTo>
                  <a:pt x="87" y="565"/>
                  <a:pt x="89" y="567"/>
                  <a:pt x="95" y="566"/>
                </a:cubicBezTo>
                <a:cubicBezTo>
                  <a:pt x="101" y="565"/>
                  <a:pt x="107" y="558"/>
                  <a:pt x="113" y="560"/>
                </a:cubicBezTo>
                <a:cubicBezTo>
                  <a:pt x="119" y="562"/>
                  <a:pt x="125" y="573"/>
                  <a:pt x="133" y="580"/>
                </a:cubicBezTo>
                <a:cubicBezTo>
                  <a:pt x="141" y="587"/>
                  <a:pt x="152" y="599"/>
                  <a:pt x="161" y="604"/>
                </a:cubicBezTo>
                <a:cubicBezTo>
                  <a:pt x="165" y="610"/>
                  <a:pt x="180" y="605"/>
                  <a:pt x="185" y="610"/>
                </a:cubicBezTo>
                <a:cubicBezTo>
                  <a:pt x="190" y="615"/>
                  <a:pt x="199" y="612"/>
                  <a:pt x="197" y="624"/>
                </a:cubicBezTo>
                <a:cubicBezTo>
                  <a:pt x="198" y="630"/>
                  <a:pt x="193" y="638"/>
                  <a:pt x="189" y="648"/>
                </a:cubicBezTo>
                <a:cubicBezTo>
                  <a:pt x="185" y="658"/>
                  <a:pt x="171" y="671"/>
                  <a:pt x="173" y="684"/>
                </a:cubicBezTo>
                <a:cubicBezTo>
                  <a:pt x="175" y="697"/>
                  <a:pt x="197" y="713"/>
                  <a:pt x="203" y="726"/>
                </a:cubicBezTo>
                <a:cubicBezTo>
                  <a:pt x="209" y="743"/>
                  <a:pt x="191" y="752"/>
                  <a:pt x="209" y="762"/>
                </a:cubicBezTo>
                <a:cubicBezTo>
                  <a:pt x="257" y="816"/>
                  <a:pt x="225" y="792"/>
                  <a:pt x="227" y="795"/>
                </a:cubicBezTo>
                <a:cubicBezTo>
                  <a:pt x="229" y="798"/>
                  <a:pt x="219" y="779"/>
                  <a:pt x="221" y="780"/>
                </a:cubicBezTo>
                <a:cubicBezTo>
                  <a:pt x="228" y="791"/>
                  <a:pt x="263" y="828"/>
                  <a:pt x="239" y="804"/>
                </a:cubicBezTo>
                <a:cubicBezTo>
                  <a:pt x="244" y="810"/>
                  <a:pt x="244" y="815"/>
                  <a:pt x="251" y="820"/>
                </a:cubicBezTo>
                <a:cubicBezTo>
                  <a:pt x="258" y="825"/>
                  <a:pt x="273" y="827"/>
                  <a:pt x="279" y="832"/>
                </a:cubicBezTo>
                <a:cubicBezTo>
                  <a:pt x="285" y="837"/>
                  <a:pt x="283" y="841"/>
                  <a:pt x="287" y="848"/>
                </a:cubicBezTo>
                <a:cubicBezTo>
                  <a:pt x="291" y="855"/>
                  <a:pt x="299" y="867"/>
                  <a:pt x="305" y="876"/>
                </a:cubicBezTo>
                <a:cubicBezTo>
                  <a:pt x="311" y="885"/>
                  <a:pt x="319" y="894"/>
                  <a:pt x="325" y="900"/>
                </a:cubicBezTo>
                <a:cubicBezTo>
                  <a:pt x="331" y="906"/>
                  <a:pt x="334" y="901"/>
                  <a:pt x="341" y="912"/>
                </a:cubicBezTo>
                <a:cubicBezTo>
                  <a:pt x="348" y="923"/>
                  <a:pt x="354" y="950"/>
                  <a:pt x="365" y="966"/>
                </a:cubicBezTo>
                <a:cubicBezTo>
                  <a:pt x="376" y="982"/>
                  <a:pt x="392" y="996"/>
                  <a:pt x="405" y="1006"/>
                </a:cubicBezTo>
                <a:cubicBezTo>
                  <a:pt x="418" y="1016"/>
                  <a:pt x="427" y="1016"/>
                  <a:pt x="443" y="1026"/>
                </a:cubicBezTo>
                <a:cubicBezTo>
                  <a:pt x="485" y="1034"/>
                  <a:pt x="475" y="1040"/>
                  <a:pt x="503" y="1068"/>
                </a:cubicBezTo>
                <a:cubicBezTo>
                  <a:pt x="515" y="1080"/>
                  <a:pt x="518" y="1090"/>
                  <a:pt x="523" y="1102"/>
                </a:cubicBezTo>
                <a:cubicBezTo>
                  <a:pt x="528" y="1114"/>
                  <a:pt x="529" y="1124"/>
                  <a:pt x="533" y="1140"/>
                </a:cubicBezTo>
                <a:cubicBezTo>
                  <a:pt x="541" y="1161"/>
                  <a:pt x="544" y="1181"/>
                  <a:pt x="549" y="1196"/>
                </a:cubicBezTo>
                <a:cubicBezTo>
                  <a:pt x="554" y="1211"/>
                  <a:pt x="559" y="1219"/>
                  <a:pt x="563" y="1230"/>
                </a:cubicBezTo>
                <a:cubicBezTo>
                  <a:pt x="566" y="1242"/>
                  <a:pt x="575" y="1266"/>
                  <a:pt x="575" y="1266"/>
                </a:cubicBezTo>
                <a:cubicBezTo>
                  <a:pt x="576" y="1273"/>
                  <a:pt x="571" y="1267"/>
                  <a:pt x="569" y="1271"/>
                </a:cubicBezTo>
                <a:cubicBezTo>
                  <a:pt x="567" y="1275"/>
                  <a:pt x="561" y="1289"/>
                  <a:pt x="560" y="1293"/>
                </a:cubicBezTo>
                <a:cubicBezTo>
                  <a:pt x="559" y="1297"/>
                  <a:pt x="563" y="1295"/>
                  <a:pt x="565" y="1298"/>
                </a:cubicBezTo>
                <a:cubicBezTo>
                  <a:pt x="567" y="1301"/>
                  <a:pt x="569" y="1311"/>
                  <a:pt x="573" y="1312"/>
                </a:cubicBezTo>
                <a:cubicBezTo>
                  <a:pt x="577" y="1314"/>
                  <a:pt x="585" y="1307"/>
                  <a:pt x="589" y="1307"/>
                </a:cubicBezTo>
                <a:cubicBezTo>
                  <a:pt x="593" y="1307"/>
                  <a:pt x="591" y="1313"/>
                  <a:pt x="596" y="1314"/>
                </a:cubicBezTo>
                <a:cubicBezTo>
                  <a:pt x="601" y="1315"/>
                  <a:pt x="607" y="1306"/>
                  <a:pt x="617" y="1314"/>
                </a:cubicBezTo>
                <a:cubicBezTo>
                  <a:pt x="627" y="1322"/>
                  <a:pt x="645" y="1348"/>
                  <a:pt x="659" y="1362"/>
                </a:cubicBezTo>
                <a:cubicBezTo>
                  <a:pt x="673" y="1376"/>
                  <a:pt x="692" y="1389"/>
                  <a:pt x="703" y="1396"/>
                </a:cubicBezTo>
                <a:cubicBezTo>
                  <a:pt x="714" y="1403"/>
                  <a:pt x="716" y="1402"/>
                  <a:pt x="723" y="1406"/>
                </a:cubicBezTo>
                <a:cubicBezTo>
                  <a:pt x="730" y="1410"/>
                  <a:pt x="734" y="1415"/>
                  <a:pt x="743" y="1422"/>
                </a:cubicBezTo>
                <a:cubicBezTo>
                  <a:pt x="755" y="1430"/>
                  <a:pt x="771" y="1434"/>
                  <a:pt x="779" y="1446"/>
                </a:cubicBezTo>
                <a:cubicBezTo>
                  <a:pt x="783" y="1452"/>
                  <a:pt x="785" y="1459"/>
                  <a:pt x="791" y="1464"/>
                </a:cubicBezTo>
                <a:cubicBezTo>
                  <a:pt x="813" y="1481"/>
                  <a:pt x="851" y="1472"/>
                  <a:pt x="875" y="1488"/>
                </a:cubicBezTo>
                <a:cubicBezTo>
                  <a:pt x="891" y="1499"/>
                  <a:pt x="929" y="1512"/>
                  <a:pt x="929" y="1512"/>
                </a:cubicBezTo>
                <a:cubicBezTo>
                  <a:pt x="940" y="1522"/>
                  <a:pt x="927" y="1542"/>
                  <a:pt x="933" y="1554"/>
                </a:cubicBezTo>
                <a:cubicBezTo>
                  <a:pt x="939" y="1566"/>
                  <a:pt x="955" y="1574"/>
                  <a:pt x="965" y="1584"/>
                </a:cubicBezTo>
                <a:cubicBezTo>
                  <a:pt x="976" y="1600"/>
                  <a:pt x="976" y="1606"/>
                  <a:pt x="995" y="1614"/>
                </a:cubicBezTo>
                <a:cubicBezTo>
                  <a:pt x="1007" y="1619"/>
                  <a:pt x="1031" y="1626"/>
                  <a:pt x="1031" y="1626"/>
                </a:cubicBezTo>
                <a:cubicBezTo>
                  <a:pt x="1040" y="1633"/>
                  <a:pt x="1043" y="1651"/>
                  <a:pt x="1049" y="1660"/>
                </a:cubicBezTo>
                <a:cubicBezTo>
                  <a:pt x="1055" y="1669"/>
                  <a:pt x="1062" y="1674"/>
                  <a:pt x="1067" y="1680"/>
                </a:cubicBezTo>
                <a:cubicBezTo>
                  <a:pt x="1071" y="1686"/>
                  <a:pt x="1072" y="1696"/>
                  <a:pt x="1079" y="1698"/>
                </a:cubicBezTo>
                <a:cubicBezTo>
                  <a:pt x="1145" y="1720"/>
                  <a:pt x="1045" y="1685"/>
                  <a:pt x="1115" y="1716"/>
                </a:cubicBezTo>
                <a:cubicBezTo>
                  <a:pt x="1127" y="1721"/>
                  <a:pt x="1151" y="1728"/>
                  <a:pt x="1151" y="1728"/>
                </a:cubicBezTo>
                <a:cubicBezTo>
                  <a:pt x="1161" y="1735"/>
                  <a:pt x="1169" y="1749"/>
                  <a:pt x="1183" y="1760"/>
                </a:cubicBezTo>
                <a:cubicBezTo>
                  <a:pt x="1192" y="1769"/>
                  <a:pt x="1196" y="1776"/>
                  <a:pt x="1205" y="1782"/>
                </a:cubicBezTo>
                <a:cubicBezTo>
                  <a:pt x="1214" y="1788"/>
                  <a:pt x="1225" y="1785"/>
                  <a:pt x="1235" y="1794"/>
                </a:cubicBezTo>
                <a:cubicBezTo>
                  <a:pt x="1253" y="1813"/>
                  <a:pt x="1254" y="1821"/>
                  <a:pt x="1263" y="1836"/>
                </a:cubicBezTo>
                <a:cubicBezTo>
                  <a:pt x="1269" y="1847"/>
                  <a:pt x="1267" y="1852"/>
                  <a:pt x="1271" y="1860"/>
                </a:cubicBezTo>
                <a:cubicBezTo>
                  <a:pt x="1275" y="1868"/>
                  <a:pt x="1284" y="1875"/>
                  <a:pt x="1289" y="1884"/>
                </a:cubicBezTo>
                <a:cubicBezTo>
                  <a:pt x="1300" y="1902"/>
                  <a:pt x="1294" y="1903"/>
                  <a:pt x="1299" y="1914"/>
                </a:cubicBezTo>
                <a:cubicBezTo>
                  <a:pt x="1304" y="1925"/>
                  <a:pt x="1314" y="1939"/>
                  <a:pt x="1321" y="1948"/>
                </a:cubicBezTo>
                <a:cubicBezTo>
                  <a:pt x="1328" y="1957"/>
                  <a:pt x="1331" y="1960"/>
                  <a:pt x="1339" y="1970"/>
                </a:cubicBezTo>
                <a:cubicBezTo>
                  <a:pt x="1347" y="1980"/>
                  <a:pt x="1357" y="2002"/>
                  <a:pt x="1367" y="2010"/>
                </a:cubicBezTo>
                <a:cubicBezTo>
                  <a:pt x="1373" y="2018"/>
                  <a:pt x="1387" y="2014"/>
                  <a:pt x="1397" y="2016"/>
                </a:cubicBezTo>
                <a:cubicBezTo>
                  <a:pt x="1405" y="2019"/>
                  <a:pt x="1413" y="2033"/>
                  <a:pt x="1417" y="2038"/>
                </a:cubicBezTo>
                <a:cubicBezTo>
                  <a:pt x="1423" y="2044"/>
                  <a:pt x="1424" y="2048"/>
                  <a:pt x="1433" y="2051"/>
                </a:cubicBezTo>
                <a:cubicBezTo>
                  <a:pt x="1450" y="2058"/>
                  <a:pt x="1510" y="2068"/>
                  <a:pt x="1529" y="2070"/>
                </a:cubicBezTo>
                <a:cubicBezTo>
                  <a:pt x="1540" y="2077"/>
                  <a:pt x="1556" y="2079"/>
                  <a:pt x="1565" y="2088"/>
                </a:cubicBezTo>
                <a:cubicBezTo>
                  <a:pt x="1569" y="2092"/>
                  <a:pt x="1567" y="2101"/>
                  <a:pt x="1571" y="2106"/>
                </a:cubicBezTo>
                <a:cubicBezTo>
                  <a:pt x="1576" y="2112"/>
                  <a:pt x="1583" y="2114"/>
                  <a:pt x="1589" y="2118"/>
                </a:cubicBezTo>
                <a:cubicBezTo>
                  <a:pt x="1597" y="2130"/>
                  <a:pt x="1605" y="2142"/>
                  <a:pt x="1613" y="2154"/>
                </a:cubicBezTo>
                <a:cubicBezTo>
                  <a:pt x="1617" y="2159"/>
                  <a:pt x="1615" y="2168"/>
                  <a:pt x="1619" y="2172"/>
                </a:cubicBezTo>
                <a:cubicBezTo>
                  <a:pt x="1646" y="2199"/>
                  <a:pt x="1685" y="2208"/>
                  <a:pt x="1709" y="2238"/>
                </a:cubicBezTo>
                <a:cubicBezTo>
                  <a:pt x="1709" y="2238"/>
                  <a:pt x="1739" y="2283"/>
                  <a:pt x="1745" y="2292"/>
                </a:cubicBezTo>
                <a:cubicBezTo>
                  <a:pt x="1749" y="2298"/>
                  <a:pt x="1757" y="2310"/>
                  <a:pt x="1757" y="2310"/>
                </a:cubicBezTo>
                <a:cubicBezTo>
                  <a:pt x="1766" y="2362"/>
                  <a:pt x="1782" y="2396"/>
                  <a:pt x="1805" y="2442"/>
                </a:cubicBezTo>
                <a:cubicBezTo>
                  <a:pt x="1820" y="2472"/>
                  <a:pt x="1822" y="2510"/>
                  <a:pt x="1841" y="2538"/>
                </a:cubicBezTo>
                <a:cubicBezTo>
                  <a:pt x="1849" y="2550"/>
                  <a:pt x="1860" y="2560"/>
                  <a:pt x="1865" y="2574"/>
                </a:cubicBezTo>
                <a:cubicBezTo>
                  <a:pt x="1869" y="2586"/>
                  <a:pt x="1870" y="2599"/>
                  <a:pt x="1877" y="2610"/>
                </a:cubicBezTo>
                <a:cubicBezTo>
                  <a:pt x="1886" y="2624"/>
                  <a:pt x="1909" y="2695"/>
                  <a:pt x="1925" y="2700"/>
                </a:cubicBezTo>
                <a:cubicBezTo>
                  <a:pt x="1937" y="2704"/>
                  <a:pt x="1961" y="2712"/>
                  <a:pt x="1961" y="2712"/>
                </a:cubicBezTo>
                <a:cubicBezTo>
                  <a:pt x="1983" y="2745"/>
                  <a:pt x="1960" y="2719"/>
                  <a:pt x="1991" y="2736"/>
                </a:cubicBezTo>
                <a:cubicBezTo>
                  <a:pt x="2045" y="2766"/>
                  <a:pt x="2044" y="2781"/>
                  <a:pt x="2105" y="2790"/>
                </a:cubicBezTo>
                <a:cubicBezTo>
                  <a:pt x="2118" y="2794"/>
                  <a:pt x="2128" y="2804"/>
                  <a:pt x="2141" y="2808"/>
                </a:cubicBezTo>
                <a:cubicBezTo>
                  <a:pt x="2157" y="2812"/>
                  <a:pt x="2173" y="2811"/>
                  <a:pt x="2189" y="2814"/>
                </a:cubicBezTo>
                <a:cubicBezTo>
                  <a:pt x="2197" y="2815"/>
                  <a:pt x="2205" y="2818"/>
                  <a:pt x="2213" y="2820"/>
                </a:cubicBezTo>
                <a:cubicBezTo>
                  <a:pt x="2225" y="2824"/>
                  <a:pt x="2238" y="2825"/>
                  <a:pt x="2249" y="2832"/>
                </a:cubicBezTo>
                <a:cubicBezTo>
                  <a:pt x="2261" y="2840"/>
                  <a:pt x="2285" y="2856"/>
                  <a:pt x="2285" y="2856"/>
                </a:cubicBezTo>
                <a:cubicBezTo>
                  <a:pt x="2303" y="2882"/>
                  <a:pt x="2336" y="2894"/>
                  <a:pt x="2363" y="2910"/>
                </a:cubicBezTo>
                <a:cubicBezTo>
                  <a:pt x="2375" y="2917"/>
                  <a:pt x="2399" y="2934"/>
                  <a:pt x="2399" y="2934"/>
                </a:cubicBezTo>
                <a:cubicBezTo>
                  <a:pt x="2420" y="2965"/>
                  <a:pt x="2441" y="2969"/>
                  <a:pt x="2477" y="2976"/>
                </a:cubicBezTo>
                <a:cubicBezTo>
                  <a:pt x="2492" y="3022"/>
                  <a:pt x="2504" y="3031"/>
                  <a:pt x="2543" y="3060"/>
                </a:cubicBezTo>
                <a:cubicBezTo>
                  <a:pt x="2554" y="3094"/>
                  <a:pt x="2552" y="3108"/>
                  <a:pt x="2579" y="3126"/>
                </a:cubicBezTo>
                <a:cubicBezTo>
                  <a:pt x="2571" y="3103"/>
                  <a:pt x="2577" y="3112"/>
                  <a:pt x="2561" y="3096"/>
                </a:cubicBezTo>
              </a:path>
            </a:pathLst>
          </a:custGeom>
          <a:noFill/>
          <a:ln w="12700" cap="flat" cmpd="sng">
            <a:solidFill>
              <a:srgbClr val="3399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CC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86" name="Freeform 18">
            <a:extLst>
              <a:ext uri="{FF2B5EF4-FFF2-40B4-BE49-F238E27FC236}">
                <a16:creationId xmlns:a16="http://schemas.microsoft.com/office/drawing/2014/main" id="{7FE0B93B-480C-7C95-A87A-07A51CD24015}"/>
              </a:ext>
            </a:extLst>
          </p:cNvPr>
          <p:cNvSpPr>
            <a:spLocks/>
          </p:cNvSpPr>
          <p:nvPr/>
        </p:nvSpPr>
        <p:spPr bwMode="auto">
          <a:xfrm>
            <a:off x="4337051" y="2501901"/>
            <a:ext cx="631825" cy="288925"/>
          </a:xfrm>
          <a:custGeom>
            <a:avLst/>
            <a:gdLst>
              <a:gd name="T0" fmla="*/ 2147483646 w 398"/>
              <a:gd name="T1" fmla="*/ 2147483646 h 182"/>
              <a:gd name="T2" fmla="*/ 2147483646 w 398"/>
              <a:gd name="T3" fmla="*/ 2147483646 h 182"/>
              <a:gd name="T4" fmla="*/ 2147483646 w 398"/>
              <a:gd name="T5" fmla="*/ 2147483646 h 182"/>
              <a:gd name="T6" fmla="*/ 2147483646 w 398"/>
              <a:gd name="T7" fmla="*/ 2147483646 h 182"/>
              <a:gd name="T8" fmla="*/ 2147483646 w 398"/>
              <a:gd name="T9" fmla="*/ 2147483646 h 182"/>
              <a:gd name="T10" fmla="*/ 2147483646 w 398"/>
              <a:gd name="T11" fmla="*/ 2147483646 h 182"/>
              <a:gd name="T12" fmla="*/ 2147483646 w 398"/>
              <a:gd name="T13" fmla="*/ 2147483646 h 182"/>
              <a:gd name="T14" fmla="*/ 2147483646 w 398"/>
              <a:gd name="T15" fmla="*/ 2147483646 h 182"/>
              <a:gd name="T16" fmla="*/ 2147483646 w 398"/>
              <a:gd name="T17" fmla="*/ 2147483646 h 182"/>
              <a:gd name="T18" fmla="*/ 2147483646 w 398"/>
              <a:gd name="T19" fmla="*/ 2147483646 h 182"/>
              <a:gd name="T20" fmla="*/ 2147483646 w 398"/>
              <a:gd name="T21" fmla="*/ 2147483646 h 182"/>
              <a:gd name="T22" fmla="*/ 2147483646 w 398"/>
              <a:gd name="T23" fmla="*/ 2147483646 h 182"/>
              <a:gd name="T24" fmla="*/ 2147483646 w 398"/>
              <a:gd name="T25" fmla="*/ 2147483646 h 182"/>
              <a:gd name="T26" fmla="*/ 2147483646 w 398"/>
              <a:gd name="T27" fmla="*/ 2147483646 h 182"/>
              <a:gd name="T28" fmla="*/ 2147483646 w 398"/>
              <a:gd name="T29" fmla="*/ 2147483646 h 182"/>
              <a:gd name="T30" fmla="*/ 2147483646 w 398"/>
              <a:gd name="T31" fmla="*/ 2147483646 h 182"/>
              <a:gd name="T32" fmla="*/ 2147483646 w 398"/>
              <a:gd name="T33" fmla="*/ 2147483646 h 182"/>
              <a:gd name="T34" fmla="*/ 2147483646 w 398"/>
              <a:gd name="T35" fmla="*/ 2147483646 h 182"/>
              <a:gd name="T36" fmla="*/ 2147483646 w 398"/>
              <a:gd name="T37" fmla="*/ 2147483646 h 182"/>
              <a:gd name="T38" fmla="*/ 2147483646 w 398"/>
              <a:gd name="T39" fmla="*/ 2147483646 h 182"/>
              <a:gd name="T40" fmla="*/ 2147483646 w 398"/>
              <a:gd name="T41" fmla="*/ 2147483646 h 182"/>
              <a:gd name="T42" fmla="*/ 2147483646 w 398"/>
              <a:gd name="T43" fmla="*/ 2147483646 h 182"/>
              <a:gd name="T44" fmla="*/ 2147483646 w 398"/>
              <a:gd name="T45" fmla="*/ 2147483646 h 182"/>
              <a:gd name="T46" fmla="*/ 2147483646 w 398"/>
              <a:gd name="T47" fmla="*/ 2147483646 h 182"/>
              <a:gd name="T48" fmla="*/ 2147483646 w 398"/>
              <a:gd name="T49" fmla="*/ 2147483646 h 182"/>
              <a:gd name="T50" fmla="*/ 2147483646 w 398"/>
              <a:gd name="T51" fmla="*/ 2147483646 h 182"/>
              <a:gd name="T52" fmla="*/ 2147483646 w 398"/>
              <a:gd name="T53" fmla="*/ 2147483646 h 182"/>
              <a:gd name="T54" fmla="*/ 2147483646 w 398"/>
              <a:gd name="T55" fmla="*/ 2147483646 h 182"/>
              <a:gd name="T56" fmla="*/ 2147483646 w 398"/>
              <a:gd name="T57" fmla="*/ 2147483646 h 182"/>
              <a:gd name="T58" fmla="*/ 2147483646 w 398"/>
              <a:gd name="T59" fmla="*/ 2147483646 h 182"/>
              <a:gd name="T60" fmla="*/ 2147483646 w 398"/>
              <a:gd name="T61" fmla="*/ 2147483646 h 182"/>
              <a:gd name="T62" fmla="*/ 2147483646 w 398"/>
              <a:gd name="T63" fmla="*/ 2147483646 h 182"/>
              <a:gd name="T64" fmla="*/ 2147483646 w 398"/>
              <a:gd name="T65" fmla="*/ 2147483646 h 182"/>
              <a:gd name="T66" fmla="*/ 2147483646 w 398"/>
              <a:gd name="T67" fmla="*/ 2147483646 h 182"/>
              <a:gd name="T68" fmla="*/ 2147483646 w 398"/>
              <a:gd name="T69" fmla="*/ 2147483646 h 182"/>
              <a:gd name="T70" fmla="*/ 2147483646 w 398"/>
              <a:gd name="T71" fmla="*/ 2147483646 h 182"/>
              <a:gd name="T72" fmla="*/ 2147483646 w 398"/>
              <a:gd name="T73" fmla="*/ 2147483646 h 182"/>
              <a:gd name="T74" fmla="*/ 2147483646 w 398"/>
              <a:gd name="T75" fmla="*/ 2147483646 h 182"/>
              <a:gd name="T76" fmla="*/ 2147483646 w 398"/>
              <a:gd name="T77" fmla="*/ 2147483646 h 182"/>
              <a:gd name="T78" fmla="*/ 2147483646 w 398"/>
              <a:gd name="T79" fmla="*/ 2147483646 h 182"/>
              <a:gd name="T80" fmla="*/ 2147483646 w 398"/>
              <a:gd name="T81" fmla="*/ 2147483646 h 182"/>
              <a:gd name="T82" fmla="*/ 2147483646 w 398"/>
              <a:gd name="T83" fmla="*/ 2147483646 h 182"/>
              <a:gd name="T84" fmla="*/ 2147483646 w 398"/>
              <a:gd name="T85" fmla="*/ 2147483646 h 182"/>
              <a:gd name="T86" fmla="*/ 2147483646 w 398"/>
              <a:gd name="T87" fmla="*/ 2147483646 h 182"/>
              <a:gd name="T88" fmla="*/ 2147483646 w 398"/>
              <a:gd name="T89" fmla="*/ 2147483646 h 182"/>
              <a:gd name="T90" fmla="*/ 2147483646 w 398"/>
              <a:gd name="T91" fmla="*/ 2147483646 h 182"/>
              <a:gd name="T92" fmla="*/ 2147483646 w 398"/>
              <a:gd name="T93" fmla="*/ 2147483646 h 182"/>
              <a:gd name="T94" fmla="*/ 2147483646 w 398"/>
              <a:gd name="T95" fmla="*/ 2147483646 h 182"/>
              <a:gd name="T96" fmla="*/ 2147483646 w 398"/>
              <a:gd name="T97" fmla="*/ 2147483646 h 182"/>
              <a:gd name="T98" fmla="*/ 2147483646 w 398"/>
              <a:gd name="T99" fmla="*/ 2147483646 h 182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</a:gdLst>
            <a:ahLst/>
            <a:cxnLst>
              <a:cxn ang="T100">
                <a:pos x="T0" y="T1"/>
              </a:cxn>
              <a:cxn ang="T101">
                <a:pos x="T2" y="T3"/>
              </a:cxn>
              <a:cxn ang="T102">
                <a:pos x="T4" y="T5"/>
              </a:cxn>
              <a:cxn ang="T103">
                <a:pos x="T6" y="T7"/>
              </a:cxn>
              <a:cxn ang="T104">
                <a:pos x="T8" y="T9"/>
              </a:cxn>
              <a:cxn ang="T105">
                <a:pos x="T10" y="T11"/>
              </a:cxn>
              <a:cxn ang="T106">
                <a:pos x="T12" y="T13"/>
              </a:cxn>
              <a:cxn ang="T107">
                <a:pos x="T14" y="T15"/>
              </a:cxn>
              <a:cxn ang="T108">
                <a:pos x="T16" y="T17"/>
              </a:cxn>
              <a:cxn ang="T109">
                <a:pos x="T18" y="T19"/>
              </a:cxn>
              <a:cxn ang="T110">
                <a:pos x="T20" y="T21"/>
              </a:cxn>
              <a:cxn ang="T111">
                <a:pos x="T22" y="T23"/>
              </a:cxn>
              <a:cxn ang="T112">
                <a:pos x="T24" y="T25"/>
              </a:cxn>
              <a:cxn ang="T113">
                <a:pos x="T26" y="T27"/>
              </a:cxn>
              <a:cxn ang="T114">
                <a:pos x="T28" y="T29"/>
              </a:cxn>
              <a:cxn ang="T115">
                <a:pos x="T30" y="T31"/>
              </a:cxn>
              <a:cxn ang="T116">
                <a:pos x="T32" y="T33"/>
              </a:cxn>
              <a:cxn ang="T117">
                <a:pos x="T34" y="T35"/>
              </a:cxn>
              <a:cxn ang="T118">
                <a:pos x="T36" y="T37"/>
              </a:cxn>
              <a:cxn ang="T119">
                <a:pos x="T38" y="T39"/>
              </a:cxn>
              <a:cxn ang="T120">
                <a:pos x="T40" y="T41"/>
              </a:cxn>
              <a:cxn ang="T121">
                <a:pos x="T42" y="T43"/>
              </a:cxn>
              <a:cxn ang="T122">
                <a:pos x="T44" y="T45"/>
              </a:cxn>
              <a:cxn ang="T123">
                <a:pos x="T46" y="T47"/>
              </a:cxn>
              <a:cxn ang="T124">
                <a:pos x="T48" y="T49"/>
              </a:cxn>
              <a:cxn ang="T125">
                <a:pos x="T50" y="T51"/>
              </a:cxn>
              <a:cxn ang="T126">
                <a:pos x="T52" y="T53"/>
              </a:cxn>
              <a:cxn ang="T127">
                <a:pos x="T54" y="T55"/>
              </a:cxn>
              <a:cxn ang="T128">
                <a:pos x="T56" y="T57"/>
              </a:cxn>
              <a:cxn ang="T129">
                <a:pos x="T58" y="T59"/>
              </a:cxn>
              <a:cxn ang="T130">
                <a:pos x="T60" y="T61"/>
              </a:cxn>
              <a:cxn ang="T131">
                <a:pos x="T62" y="T63"/>
              </a:cxn>
              <a:cxn ang="T132">
                <a:pos x="T64" y="T65"/>
              </a:cxn>
              <a:cxn ang="T133">
                <a:pos x="T66" y="T67"/>
              </a:cxn>
              <a:cxn ang="T134">
                <a:pos x="T68" y="T69"/>
              </a:cxn>
              <a:cxn ang="T135">
                <a:pos x="T70" y="T71"/>
              </a:cxn>
              <a:cxn ang="T136">
                <a:pos x="T72" y="T73"/>
              </a:cxn>
              <a:cxn ang="T137">
                <a:pos x="T74" y="T75"/>
              </a:cxn>
              <a:cxn ang="T138">
                <a:pos x="T76" y="T77"/>
              </a:cxn>
              <a:cxn ang="T139">
                <a:pos x="T78" y="T79"/>
              </a:cxn>
              <a:cxn ang="T140">
                <a:pos x="T80" y="T81"/>
              </a:cxn>
              <a:cxn ang="T141">
                <a:pos x="T82" y="T83"/>
              </a:cxn>
              <a:cxn ang="T142">
                <a:pos x="T84" y="T85"/>
              </a:cxn>
              <a:cxn ang="T143">
                <a:pos x="T86" y="T87"/>
              </a:cxn>
              <a:cxn ang="T144">
                <a:pos x="T88" y="T89"/>
              </a:cxn>
              <a:cxn ang="T145">
                <a:pos x="T90" y="T91"/>
              </a:cxn>
              <a:cxn ang="T146">
                <a:pos x="T92" y="T93"/>
              </a:cxn>
              <a:cxn ang="T147">
                <a:pos x="T94" y="T95"/>
              </a:cxn>
              <a:cxn ang="T148">
                <a:pos x="T96" y="T97"/>
              </a:cxn>
              <a:cxn ang="T149">
                <a:pos x="T98" y="T99"/>
              </a:cxn>
            </a:cxnLst>
            <a:rect l="0" t="0" r="r" b="b"/>
            <a:pathLst>
              <a:path w="398" h="182">
                <a:moveTo>
                  <a:pt x="194" y="61"/>
                </a:moveTo>
                <a:cubicBezTo>
                  <a:pt x="202" y="61"/>
                  <a:pt x="219" y="64"/>
                  <a:pt x="243" y="58"/>
                </a:cubicBezTo>
                <a:cubicBezTo>
                  <a:pt x="256" y="56"/>
                  <a:pt x="261" y="50"/>
                  <a:pt x="270" y="46"/>
                </a:cubicBezTo>
                <a:cubicBezTo>
                  <a:pt x="279" y="42"/>
                  <a:pt x="289" y="38"/>
                  <a:pt x="298" y="35"/>
                </a:cubicBezTo>
                <a:cubicBezTo>
                  <a:pt x="307" y="32"/>
                  <a:pt x="317" y="32"/>
                  <a:pt x="324" y="31"/>
                </a:cubicBezTo>
                <a:cubicBezTo>
                  <a:pt x="331" y="30"/>
                  <a:pt x="338" y="30"/>
                  <a:pt x="343" y="28"/>
                </a:cubicBezTo>
                <a:cubicBezTo>
                  <a:pt x="348" y="26"/>
                  <a:pt x="351" y="19"/>
                  <a:pt x="355" y="17"/>
                </a:cubicBezTo>
                <a:cubicBezTo>
                  <a:pt x="359" y="15"/>
                  <a:pt x="364" y="16"/>
                  <a:pt x="370" y="13"/>
                </a:cubicBezTo>
                <a:cubicBezTo>
                  <a:pt x="376" y="10"/>
                  <a:pt x="390" y="0"/>
                  <a:pt x="394" y="1"/>
                </a:cubicBezTo>
                <a:cubicBezTo>
                  <a:pt x="398" y="2"/>
                  <a:pt x="397" y="13"/>
                  <a:pt x="396" y="17"/>
                </a:cubicBezTo>
                <a:cubicBezTo>
                  <a:pt x="395" y="21"/>
                  <a:pt x="389" y="23"/>
                  <a:pt x="385" y="25"/>
                </a:cubicBezTo>
                <a:cubicBezTo>
                  <a:pt x="381" y="27"/>
                  <a:pt x="376" y="28"/>
                  <a:pt x="372" y="31"/>
                </a:cubicBezTo>
                <a:cubicBezTo>
                  <a:pt x="368" y="34"/>
                  <a:pt x="365" y="35"/>
                  <a:pt x="361" y="40"/>
                </a:cubicBezTo>
                <a:cubicBezTo>
                  <a:pt x="357" y="45"/>
                  <a:pt x="351" y="55"/>
                  <a:pt x="348" y="62"/>
                </a:cubicBezTo>
                <a:cubicBezTo>
                  <a:pt x="340" y="76"/>
                  <a:pt x="352" y="73"/>
                  <a:pt x="342" y="83"/>
                </a:cubicBezTo>
                <a:cubicBezTo>
                  <a:pt x="343" y="86"/>
                  <a:pt x="348" y="79"/>
                  <a:pt x="352" y="80"/>
                </a:cubicBezTo>
                <a:cubicBezTo>
                  <a:pt x="356" y="81"/>
                  <a:pt x="369" y="87"/>
                  <a:pt x="369" y="89"/>
                </a:cubicBezTo>
                <a:cubicBezTo>
                  <a:pt x="369" y="91"/>
                  <a:pt x="357" y="94"/>
                  <a:pt x="351" y="94"/>
                </a:cubicBezTo>
                <a:cubicBezTo>
                  <a:pt x="345" y="94"/>
                  <a:pt x="339" y="91"/>
                  <a:pt x="334" y="92"/>
                </a:cubicBezTo>
                <a:cubicBezTo>
                  <a:pt x="329" y="93"/>
                  <a:pt x="324" y="99"/>
                  <a:pt x="319" y="103"/>
                </a:cubicBezTo>
                <a:cubicBezTo>
                  <a:pt x="314" y="107"/>
                  <a:pt x="309" y="115"/>
                  <a:pt x="304" y="119"/>
                </a:cubicBezTo>
                <a:cubicBezTo>
                  <a:pt x="299" y="123"/>
                  <a:pt x="300" y="123"/>
                  <a:pt x="291" y="128"/>
                </a:cubicBezTo>
                <a:cubicBezTo>
                  <a:pt x="273" y="145"/>
                  <a:pt x="261" y="143"/>
                  <a:pt x="252" y="148"/>
                </a:cubicBezTo>
                <a:cubicBezTo>
                  <a:pt x="243" y="153"/>
                  <a:pt x="243" y="156"/>
                  <a:pt x="236" y="160"/>
                </a:cubicBezTo>
                <a:cubicBezTo>
                  <a:pt x="229" y="164"/>
                  <a:pt x="217" y="167"/>
                  <a:pt x="212" y="170"/>
                </a:cubicBezTo>
                <a:cubicBezTo>
                  <a:pt x="207" y="172"/>
                  <a:pt x="208" y="178"/>
                  <a:pt x="204" y="178"/>
                </a:cubicBezTo>
                <a:cubicBezTo>
                  <a:pt x="200" y="180"/>
                  <a:pt x="192" y="182"/>
                  <a:pt x="190" y="179"/>
                </a:cubicBezTo>
                <a:cubicBezTo>
                  <a:pt x="188" y="176"/>
                  <a:pt x="192" y="164"/>
                  <a:pt x="189" y="160"/>
                </a:cubicBezTo>
                <a:cubicBezTo>
                  <a:pt x="186" y="156"/>
                  <a:pt x="179" y="155"/>
                  <a:pt x="174" y="154"/>
                </a:cubicBezTo>
                <a:cubicBezTo>
                  <a:pt x="169" y="153"/>
                  <a:pt x="163" y="155"/>
                  <a:pt x="159" y="154"/>
                </a:cubicBezTo>
                <a:cubicBezTo>
                  <a:pt x="155" y="153"/>
                  <a:pt x="154" y="148"/>
                  <a:pt x="148" y="146"/>
                </a:cubicBezTo>
                <a:cubicBezTo>
                  <a:pt x="142" y="144"/>
                  <a:pt x="129" y="142"/>
                  <a:pt x="121" y="140"/>
                </a:cubicBezTo>
                <a:cubicBezTo>
                  <a:pt x="113" y="138"/>
                  <a:pt x="105" y="138"/>
                  <a:pt x="97" y="136"/>
                </a:cubicBezTo>
                <a:cubicBezTo>
                  <a:pt x="74" y="128"/>
                  <a:pt x="83" y="133"/>
                  <a:pt x="75" y="130"/>
                </a:cubicBezTo>
                <a:cubicBezTo>
                  <a:pt x="67" y="127"/>
                  <a:pt x="58" y="125"/>
                  <a:pt x="51" y="119"/>
                </a:cubicBezTo>
                <a:cubicBezTo>
                  <a:pt x="44" y="113"/>
                  <a:pt x="37" y="103"/>
                  <a:pt x="31" y="95"/>
                </a:cubicBezTo>
                <a:cubicBezTo>
                  <a:pt x="25" y="86"/>
                  <a:pt x="31" y="88"/>
                  <a:pt x="15" y="73"/>
                </a:cubicBezTo>
                <a:cubicBezTo>
                  <a:pt x="11" y="68"/>
                  <a:pt x="12" y="69"/>
                  <a:pt x="10" y="64"/>
                </a:cubicBezTo>
                <a:cubicBezTo>
                  <a:pt x="8" y="59"/>
                  <a:pt x="0" y="48"/>
                  <a:pt x="3" y="44"/>
                </a:cubicBezTo>
                <a:cubicBezTo>
                  <a:pt x="6" y="35"/>
                  <a:pt x="22" y="53"/>
                  <a:pt x="29" y="42"/>
                </a:cubicBezTo>
                <a:cubicBezTo>
                  <a:pt x="37" y="43"/>
                  <a:pt x="42" y="45"/>
                  <a:pt x="48" y="47"/>
                </a:cubicBezTo>
                <a:cubicBezTo>
                  <a:pt x="54" y="49"/>
                  <a:pt x="62" y="53"/>
                  <a:pt x="67" y="53"/>
                </a:cubicBezTo>
                <a:cubicBezTo>
                  <a:pt x="72" y="53"/>
                  <a:pt x="74" y="44"/>
                  <a:pt x="81" y="44"/>
                </a:cubicBezTo>
                <a:cubicBezTo>
                  <a:pt x="88" y="44"/>
                  <a:pt x="104" y="52"/>
                  <a:pt x="109" y="52"/>
                </a:cubicBezTo>
                <a:cubicBezTo>
                  <a:pt x="114" y="52"/>
                  <a:pt x="111" y="45"/>
                  <a:pt x="112" y="41"/>
                </a:cubicBezTo>
                <a:cubicBezTo>
                  <a:pt x="113" y="37"/>
                  <a:pt x="111" y="26"/>
                  <a:pt x="117" y="26"/>
                </a:cubicBezTo>
                <a:cubicBezTo>
                  <a:pt x="123" y="26"/>
                  <a:pt x="137" y="36"/>
                  <a:pt x="150" y="41"/>
                </a:cubicBezTo>
                <a:cubicBezTo>
                  <a:pt x="163" y="46"/>
                  <a:pt x="185" y="53"/>
                  <a:pt x="196" y="56"/>
                </a:cubicBezTo>
                <a:cubicBezTo>
                  <a:pt x="221" y="58"/>
                  <a:pt x="217" y="61"/>
                  <a:pt x="217" y="62"/>
                </a:cubicBezTo>
                <a:cubicBezTo>
                  <a:pt x="217" y="63"/>
                  <a:pt x="199" y="61"/>
                  <a:pt x="194" y="61"/>
                </a:cubicBezTo>
                <a:close/>
              </a:path>
            </a:pathLst>
          </a:custGeom>
          <a:solidFill>
            <a:srgbClr val="DDDDDD"/>
          </a:solidFill>
          <a:ln w="9525" cmpd="sng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87" name="Freeform 19">
            <a:extLst>
              <a:ext uri="{FF2B5EF4-FFF2-40B4-BE49-F238E27FC236}">
                <a16:creationId xmlns:a16="http://schemas.microsoft.com/office/drawing/2014/main" id="{86464CCD-0973-8AFC-1F47-03068C97FB7F}"/>
              </a:ext>
            </a:extLst>
          </p:cNvPr>
          <p:cNvSpPr>
            <a:spLocks/>
          </p:cNvSpPr>
          <p:nvPr/>
        </p:nvSpPr>
        <p:spPr bwMode="auto">
          <a:xfrm>
            <a:off x="5499101" y="3727451"/>
            <a:ext cx="66675" cy="74613"/>
          </a:xfrm>
          <a:custGeom>
            <a:avLst/>
            <a:gdLst>
              <a:gd name="T0" fmla="*/ 2147483646 w 42"/>
              <a:gd name="T1" fmla="*/ 2147483646 h 47"/>
              <a:gd name="T2" fmla="*/ 2147483646 w 42"/>
              <a:gd name="T3" fmla="*/ 2147483646 h 47"/>
              <a:gd name="T4" fmla="*/ 2147483646 w 42"/>
              <a:gd name="T5" fmla="*/ 2147483646 h 47"/>
              <a:gd name="T6" fmla="*/ 2147483646 w 42"/>
              <a:gd name="T7" fmla="*/ 2147483646 h 47"/>
              <a:gd name="T8" fmla="*/ 2147483646 w 42"/>
              <a:gd name="T9" fmla="*/ 2147483646 h 47"/>
              <a:gd name="T10" fmla="*/ 2147483646 w 42"/>
              <a:gd name="T11" fmla="*/ 2147483646 h 47"/>
              <a:gd name="T12" fmla="*/ 2147483646 w 42"/>
              <a:gd name="T13" fmla="*/ 2147483646 h 47"/>
              <a:gd name="T14" fmla="*/ 2147483646 w 42"/>
              <a:gd name="T15" fmla="*/ 2147483646 h 47"/>
              <a:gd name="T16" fmla="*/ 2147483646 w 42"/>
              <a:gd name="T17" fmla="*/ 2147483646 h 47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42" h="47">
                <a:moveTo>
                  <a:pt x="16" y="4"/>
                </a:moveTo>
                <a:cubicBezTo>
                  <a:pt x="12" y="7"/>
                  <a:pt x="15" y="16"/>
                  <a:pt x="13" y="22"/>
                </a:cubicBezTo>
                <a:cubicBezTo>
                  <a:pt x="11" y="28"/>
                  <a:pt x="1" y="35"/>
                  <a:pt x="1" y="39"/>
                </a:cubicBezTo>
                <a:cubicBezTo>
                  <a:pt x="0" y="45"/>
                  <a:pt x="7" y="47"/>
                  <a:pt x="13" y="46"/>
                </a:cubicBezTo>
                <a:cubicBezTo>
                  <a:pt x="18" y="47"/>
                  <a:pt x="26" y="47"/>
                  <a:pt x="30" y="45"/>
                </a:cubicBezTo>
                <a:cubicBezTo>
                  <a:pt x="34" y="43"/>
                  <a:pt x="39" y="38"/>
                  <a:pt x="40" y="34"/>
                </a:cubicBezTo>
                <a:cubicBezTo>
                  <a:pt x="42" y="30"/>
                  <a:pt x="38" y="27"/>
                  <a:pt x="36" y="22"/>
                </a:cubicBezTo>
                <a:cubicBezTo>
                  <a:pt x="34" y="17"/>
                  <a:pt x="33" y="6"/>
                  <a:pt x="30" y="3"/>
                </a:cubicBezTo>
                <a:cubicBezTo>
                  <a:pt x="27" y="0"/>
                  <a:pt x="20" y="1"/>
                  <a:pt x="16" y="4"/>
                </a:cubicBezTo>
                <a:close/>
              </a:path>
            </a:pathLst>
          </a:custGeom>
          <a:solidFill>
            <a:srgbClr val="3399FF"/>
          </a:solidFill>
          <a:ln w="9525">
            <a:solidFill>
              <a:srgbClr val="3399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88" name="Text Box 20">
            <a:extLst>
              <a:ext uri="{FF2B5EF4-FFF2-40B4-BE49-F238E27FC236}">
                <a16:creationId xmlns:a16="http://schemas.microsoft.com/office/drawing/2014/main" id="{FD29AF66-C791-A023-ACB5-CA6A4F16FF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05000" y="762000"/>
            <a:ext cx="8493034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b="1" dirty="0">
                <a:latin typeface="Arial" panose="020B0604020202020204" pitchFamily="34" charset="0"/>
              </a:rPr>
              <a:t>Location of Places—Joseph to Moses</a:t>
            </a:r>
          </a:p>
        </p:txBody>
      </p:sp>
      <p:sp>
        <p:nvSpPr>
          <p:cNvPr id="3" name="Text Box 20">
            <a:extLst>
              <a:ext uri="{FF2B5EF4-FFF2-40B4-BE49-F238E27FC236}">
                <a16:creationId xmlns:a16="http://schemas.microsoft.com/office/drawing/2014/main" id="{3D7EF29E-850A-0458-98F9-BC46BC3425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09800" y="5168546"/>
            <a:ext cx="2100355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 dirty="0">
                <a:latin typeface="Arial" panose="020B0604020202020204" pitchFamily="34" charset="0"/>
              </a:rPr>
              <a:t>Egypt</a:t>
            </a:r>
          </a:p>
        </p:txBody>
      </p:sp>
      <p:sp>
        <p:nvSpPr>
          <p:cNvPr id="4" name="Text Box 20">
            <a:extLst>
              <a:ext uri="{FF2B5EF4-FFF2-40B4-BE49-F238E27FC236}">
                <a16:creationId xmlns:a16="http://schemas.microsoft.com/office/drawing/2014/main" id="{C41E6630-D1A3-E26D-DBAC-BF69867F8784}"/>
              </a:ext>
            </a:extLst>
          </p:cNvPr>
          <p:cNvSpPr txBox="1">
            <a:spLocks noChangeArrowheads="1"/>
          </p:cNvSpPr>
          <p:nvPr/>
        </p:nvSpPr>
        <p:spPr bwMode="auto">
          <a:xfrm rot="17012904">
            <a:off x="3491026" y="4290718"/>
            <a:ext cx="3503523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 dirty="0">
                <a:latin typeface="Arial" panose="020B0604020202020204" pitchFamily="34" charset="0"/>
              </a:rPr>
              <a:t>Canaan</a:t>
            </a:r>
          </a:p>
        </p:txBody>
      </p:sp>
      <p:sp>
        <p:nvSpPr>
          <p:cNvPr id="5" name="Text Box 20">
            <a:extLst>
              <a:ext uri="{FF2B5EF4-FFF2-40B4-BE49-F238E27FC236}">
                <a16:creationId xmlns:a16="http://schemas.microsoft.com/office/drawing/2014/main" id="{A7BC1EB4-B111-120B-4E4B-9AE5CF772B7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20742" y="6359740"/>
            <a:ext cx="2100355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None/>
            </a:pPr>
            <a:r>
              <a:rPr lang="en-US" altLang="en-US" sz="2800" b="1" dirty="0">
                <a:latin typeface="Arial" panose="020B0604020202020204" pitchFamily="34" charset="0"/>
              </a:rPr>
              <a:t>Red Sea</a:t>
            </a:r>
          </a:p>
        </p:txBody>
      </p:sp>
      <p:pic>
        <p:nvPicPr>
          <p:cNvPr id="2" name="Picture 25" descr="312X_Joseph's Journeys.jpg">
            <a:extLst>
              <a:ext uri="{FF2B5EF4-FFF2-40B4-BE49-F238E27FC236}">
                <a16:creationId xmlns:a16="http://schemas.microsoft.com/office/drawing/2014/main" id="{A852289B-8F6F-F138-02FF-8F8A34EA288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51048"/>
            <a:ext cx="9144000" cy="67307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D9F53B0-CAD7-D0D8-11D0-D7435C431A79}"/>
              </a:ext>
            </a:extLst>
          </p:cNvPr>
          <p:cNvSpPr txBox="1"/>
          <p:nvPr/>
        </p:nvSpPr>
        <p:spPr>
          <a:xfrm>
            <a:off x="8072864" y="3528274"/>
            <a:ext cx="157566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Jericho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6F8333D-EBB7-2373-E388-2AF983CBA1EE}"/>
              </a:ext>
            </a:extLst>
          </p:cNvPr>
          <p:cNvSpPr txBox="1"/>
          <p:nvPr/>
        </p:nvSpPr>
        <p:spPr>
          <a:xfrm>
            <a:off x="1643741" y="96177"/>
            <a:ext cx="6389197" cy="42165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600" b="1" dirty="0"/>
              <a:t>Joshua—Jericho to Possession of Promised Land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2800" b="1" dirty="0"/>
              <a:t>Mt. Nebo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2800" b="1" dirty="0"/>
              <a:t>Jericho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2800" b="1" dirty="0"/>
              <a:t>Ai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2800" b="1" dirty="0"/>
              <a:t>All the Land Taken</a:t>
            </a:r>
          </a:p>
          <a:p>
            <a:r>
              <a:rPr lang="en-US" sz="2800" b="1" dirty="0"/>
              <a:t>         *Joshua 21:43-45</a:t>
            </a:r>
          </a:p>
          <a:p>
            <a:endParaRPr lang="en-US" sz="2800" b="1" dirty="0"/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99078209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250119B2-ADB2-8D5F-66BC-356D3C542AAC}"/>
              </a:ext>
            </a:extLst>
          </p:cNvPr>
          <p:cNvSpPr txBox="1"/>
          <p:nvPr/>
        </p:nvSpPr>
        <p:spPr>
          <a:xfrm>
            <a:off x="5179423" y="2514600"/>
            <a:ext cx="1828800" cy="18288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Your text here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C09719D-BD67-9886-DAC6-86138CB58551}"/>
              </a:ext>
            </a:extLst>
          </p:cNvPr>
          <p:cNvSpPr txBox="1"/>
          <p:nvPr/>
        </p:nvSpPr>
        <p:spPr>
          <a:xfrm>
            <a:off x="156756" y="91440"/>
            <a:ext cx="12375808" cy="6675120"/>
          </a:xfrm>
          <a:prstGeom prst="rect">
            <a:avLst/>
          </a:prstGeom>
          <a:solidFill>
            <a:schemeClr val="tx1"/>
          </a:solidFill>
          <a:ln w="304800"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endParaRPr lang="en-US" dirty="0">
              <a:ln>
                <a:solidFill>
                  <a:srgbClr val="00B0F0"/>
                </a:solidFill>
              </a:ln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5F21CD8-1C98-E6DD-062D-4828DC1E1F01}"/>
              </a:ext>
            </a:extLst>
          </p:cNvPr>
          <p:cNvSpPr txBox="1"/>
          <p:nvPr/>
        </p:nvSpPr>
        <p:spPr>
          <a:xfrm>
            <a:off x="548639" y="770709"/>
            <a:ext cx="10933611" cy="15850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algn="ctr">
              <a:spcBef>
                <a:spcPts val="0"/>
              </a:spcBef>
              <a:spcAft>
                <a:spcPts val="600"/>
              </a:spcAft>
              <a:tabLst>
                <a:tab pos="4402138" algn="l"/>
              </a:tabLst>
            </a:pPr>
            <a:r>
              <a:rPr lang="en-US" sz="3200" b="1" kern="1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800" b="1" kern="100" dirty="0">
                <a:solidFill>
                  <a:srgbClr val="FFFF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6.  Conquest of Canaan—People</a:t>
            </a:r>
            <a:endParaRPr lang="en-US" sz="4400" b="1" kern="100" dirty="0">
              <a:solidFill>
                <a:srgbClr val="00B0F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marR="0" algn="ctr">
              <a:spcBef>
                <a:spcPts val="0"/>
              </a:spcBef>
              <a:spcAft>
                <a:spcPts val="600"/>
              </a:spcAft>
              <a:tabLst>
                <a:tab pos="4402138" algn="l"/>
              </a:tabLst>
            </a:pPr>
            <a:endParaRPr lang="en-US" sz="4400" b="1" kern="100" dirty="0">
              <a:solidFill>
                <a:srgbClr val="00B0F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D19C860-7953-8D71-DC65-57885BB82CC4}"/>
              </a:ext>
            </a:extLst>
          </p:cNvPr>
          <p:cNvSpPr txBox="1"/>
          <p:nvPr/>
        </p:nvSpPr>
        <p:spPr>
          <a:xfrm rot="19733161">
            <a:off x="2976653" y="2467461"/>
            <a:ext cx="178446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44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Joshua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DDCD330-7098-892F-2CF2-346DCBC9ED44}"/>
              </a:ext>
            </a:extLst>
          </p:cNvPr>
          <p:cNvSpPr txBox="1"/>
          <p:nvPr/>
        </p:nvSpPr>
        <p:spPr>
          <a:xfrm rot="19890387">
            <a:off x="7482273" y="2470624"/>
            <a:ext cx="148630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44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Caleb</a:t>
            </a:r>
            <a:endParaRPr lang="en-US" sz="4000" b="1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15CDA41-C80D-0316-77AF-B1DACC3B4A2F}"/>
              </a:ext>
            </a:extLst>
          </p:cNvPr>
          <p:cNvSpPr txBox="1"/>
          <p:nvPr/>
        </p:nvSpPr>
        <p:spPr>
          <a:xfrm rot="2068867">
            <a:off x="7441851" y="4552438"/>
            <a:ext cx="161454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36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Othniel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6762BF4-6DB1-CA50-C9EC-F82CE99FB83C}"/>
              </a:ext>
            </a:extLst>
          </p:cNvPr>
          <p:cNvSpPr txBox="1"/>
          <p:nvPr/>
        </p:nvSpPr>
        <p:spPr>
          <a:xfrm rot="309114">
            <a:off x="2488367" y="4266759"/>
            <a:ext cx="50997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Moab &amp; Edom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D8D6743-6837-EA09-5268-7DFD5572B2F5}"/>
              </a:ext>
            </a:extLst>
          </p:cNvPr>
          <p:cNvSpPr txBox="1"/>
          <p:nvPr/>
        </p:nvSpPr>
        <p:spPr>
          <a:xfrm rot="19890387">
            <a:off x="9269730" y="3337851"/>
            <a:ext cx="183975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Achan</a:t>
            </a:r>
            <a:endParaRPr lang="en-US" sz="4000" b="1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23215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250119B2-ADB2-8D5F-66BC-356D3C542AAC}"/>
              </a:ext>
            </a:extLst>
          </p:cNvPr>
          <p:cNvSpPr txBox="1"/>
          <p:nvPr/>
        </p:nvSpPr>
        <p:spPr>
          <a:xfrm>
            <a:off x="5179423" y="2514600"/>
            <a:ext cx="1828800" cy="18288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Your text here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F1A8AF7-AA57-A8F6-7F1F-127169681D3D}"/>
              </a:ext>
            </a:extLst>
          </p:cNvPr>
          <p:cNvSpPr txBox="1"/>
          <p:nvPr/>
        </p:nvSpPr>
        <p:spPr>
          <a:xfrm>
            <a:off x="117567" y="-1833"/>
            <a:ext cx="11978640" cy="7017306"/>
          </a:xfrm>
          <a:prstGeom prst="rect">
            <a:avLst/>
          </a:prstGeom>
          <a:noFill/>
          <a:ln w="304800"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>
                <a:ln>
                  <a:solidFill>
                    <a:srgbClr val="00B0F0"/>
                  </a:solidFill>
                </a:ln>
              </a:rPr>
              <a:t>ad</a:t>
            </a:r>
          </a:p>
          <a:p>
            <a:endParaRPr lang="en-US" dirty="0">
              <a:ln>
                <a:solidFill>
                  <a:srgbClr val="00B0F0"/>
                </a:solidFill>
              </a:ln>
            </a:endParaRPr>
          </a:p>
          <a:p>
            <a:endParaRPr lang="en-US" dirty="0">
              <a:ln>
                <a:solidFill>
                  <a:srgbClr val="00B0F0"/>
                </a:solidFill>
              </a:ln>
            </a:endParaRPr>
          </a:p>
          <a:p>
            <a:endParaRPr lang="en-US" dirty="0">
              <a:ln>
                <a:solidFill>
                  <a:srgbClr val="00B0F0"/>
                </a:solidFill>
              </a:ln>
            </a:endParaRPr>
          </a:p>
          <a:p>
            <a:endParaRPr lang="en-US" dirty="0">
              <a:ln>
                <a:solidFill>
                  <a:srgbClr val="00B0F0"/>
                </a:solidFill>
              </a:ln>
            </a:endParaRPr>
          </a:p>
          <a:p>
            <a:endParaRPr lang="en-US" dirty="0">
              <a:ln>
                <a:solidFill>
                  <a:srgbClr val="00B0F0"/>
                </a:solidFill>
              </a:ln>
            </a:endParaRPr>
          </a:p>
          <a:p>
            <a:endParaRPr lang="en-US" dirty="0">
              <a:ln>
                <a:solidFill>
                  <a:srgbClr val="00B0F0"/>
                </a:solidFill>
              </a:ln>
            </a:endParaRPr>
          </a:p>
          <a:p>
            <a:endParaRPr lang="en-US" dirty="0">
              <a:ln>
                <a:solidFill>
                  <a:srgbClr val="00B0F0"/>
                </a:solidFill>
              </a:ln>
            </a:endParaRPr>
          </a:p>
          <a:p>
            <a:endParaRPr lang="en-US" dirty="0">
              <a:ln>
                <a:solidFill>
                  <a:srgbClr val="00B0F0"/>
                </a:solidFill>
              </a:ln>
            </a:endParaRPr>
          </a:p>
          <a:p>
            <a:endParaRPr lang="en-US" dirty="0">
              <a:ln>
                <a:solidFill>
                  <a:srgbClr val="00B0F0"/>
                </a:solidFill>
              </a:ln>
            </a:endParaRPr>
          </a:p>
          <a:p>
            <a:endParaRPr lang="en-US" dirty="0">
              <a:ln>
                <a:solidFill>
                  <a:srgbClr val="00B0F0"/>
                </a:solidFill>
              </a:ln>
            </a:endParaRPr>
          </a:p>
          <a:p>
            <a:endParaRPr lang="en-US" dirty="0">
              <a:ln>
                <a:solidFill>
                  <a:srgbClr val="00B0F0"/>
                </a:solidFill>
              </a:ln>
            </a:endParaRPr>
          </a:p>
          <a:p>
            <a:endParaRPr lang="en-US" dirty="0">
              <a:ln>
                <a:solidFill>
                  <a:srgbClr val="00B0F0"/>
                </a:solidFill>
              </a:ln>
            </a:endParaRPr>
          </a:p>
          <a:p>
            <a:endParaRPr lang="en-US" dirty="0">
              <a:ln>
                <a:solidFill>
                  <a:srgbClr val="00B0F0"/>
                </a:solidFill>
              </a:ln>
            </a:endParaRPr>
          </a:p>
          <a:p>
            <a:endParaRPr lang="en-US" dirty="0">
              <a:ln>
                <a:solidFill>
                  <a:srgbClr val="00B0F0"/>
                </a:solidFill>
              </a:ln>
            </a:endParaRPr>
          </a:p>
          <a:p>
            <a:endParaRPr lang="en-US" dirty="0">
              <a:ln>
                <a:solidFill>
                  <a:srgbClr val="00B0F0"/>
                </a:solidFill>
              </a:ln>
            </a:endParaRPr>
          </a:p>
          <a:p>
            <a:endParaRPr lang="en-US" dirty="0">
              <a:ln>
                <a:solidFill>
                  <a:srgbClr val="00B0F0"/>
                </a:solidFill>
              </a:ln>
            </a:endParaRPr>
          </a:p>
          <a:p>
            <a:endParaRPr lang="en-US" dirty="0">
              <a:ln>
                <a:solidFill>
                  <a:srgbClr val="00B0F0"/>
                </a:solidFill>
              </a:ln>
            </a:endParaRPr>
          </a:p>
          <a:p>
            <a:endParaRPr lang="en-US" dirty="0">
              <a:ln>
                <a:solidFill>
                  <a:srgbClr val="00B0F0"/>
                </a:solidFill>
              </a:ln>
            </a:endParaRPr>
          </a:p>
          <a:p>
            <a:endParaRPr lang="en-US" dirty="0">
              <a:ln>
                <a:solidFill>
                  <a:srgbClr val="00B0F0"/>
                </a:solidFill>
              </a:ln>
            </a:endParaRPr>
          </a:p>
          <a:p>
            <a:endParaRPr lang="en-US" dirty="0">
              <a:ln>
                <a:solidFill>
                  <a:srgbClr val="00B0F0"/>
                </a:solidFill>
              </a:ln>
            </a:endParaRPr>
          </a:p>
          <a:p>
            <a:endParaRPr lang="en-US" dirty="0">
              <a:ln>
                <a:solidFill>
                  <a:srgbClr val="00B0F0"/>
                </a:solidFill>
              </a:ln>
            </a:endParaRPr>
          </a:p>
          <a:p>
            <a:endParaRPr lang="en-US" dirty="0">
              <a:ln>
                <a:solidFill>
                  <a:srgbClr val="00B0F0"/>
                </a:solidFill>
              </a:ln>
            </a:endParaRPr>
          </a:p>
          <a:p>
            <a:endParaRPr lang="en-US" dirty="0">
              <a:ln>
                <a:solidFill>
                  <a:srgbClr val="00B0F0"/>
                </a:solidFill>
              </a:ln>
            </a:endParaRPr>
          </a:p>
          <a:p>
            <a:endParaRPr lang="en-US" dirty="0">
              <a:ln>
                <a:solidFill>
                  <a:srgbClr val="00B0F0"/>
                </a:solidFill>
              </a:ln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5F21CD8-1C98-E6DD-062D-4828DC1E1F01}"/>
              </a:ext>
            </a:extLst>
          </p:cNvPr>
          <p:cNvSpPr txBox="1"/>
          <p:nvPr/>
        </p:nvSpPr>
        <p:spPr>
          <a:xfrm>
            <a:off x="548639" y="770709"/>
            <a:ext cx="10933611" cy="16773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algn="ctr">
              <a:spcBef>
                <a:spcPts val="0"/>
              </a:spcBef>
              <a:spcAft>
                <a:spcPts val="600"/>
              </a:spcAft>
              <a:tabLst>
                <a:tab pos="4402138" algn="l"/>
              </a:tabLst>
            </a:pPr>
            <a:r>
              <a:rPr lang="en-US" sz="5400" b="1" kern="100" dirty="0">
                <a:solidFill>
                  <a:srgbClr val="00B0F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Conquest of Canaan</a:t>
            </a:r>
          </a:p>
          <a:p>
            <a:pPr marL="0" marR="0" algn="ctr">
              <a:spcBef>
                <a:spcPts val="0"/>
              </a:spcBef>
              <a:spcAft>
                <a:spcPts val="600"/>
              </a:spcAft>
              <a:tabLst>
                <a:tab pos="4402138" algn="l"/>
              </a:tabLst>
            </a:pPr>
            <a:r>
              <a:rPr lang="en-US" sz="4400" b="1" kern="100" dirty="0">
                <a:solidFill>
                  <a:srgbClr val="FFFF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Golden “Nuggets” </a:t>
            </a:r>
            <a:r>
              <a:rPr lang="en-US" sz="4400" b="1" kern="1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if we have time</a:t>
            </a:r>
            <a:endParaRPr lang="en-US" sz="4400" b="1" kern="100" dirty="0">
              <a:solidFill>
                <a:srgbClr val="00B0F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F5F611E-3F27-C032-F66A-4819A44A4449}"/>
              </a:ext>
            </a:extLst>
          </p:cNvPr>
          <p:cNvSpPr txBox="1"/>
          <p:nvPr/>
        </p:nvSpPr>
        <p:spPr>
          <a:xfrm>
            <a:off x="6427142" y="2651895"/>
            <a:ext cx="549092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Providence—We only know</a:t>
            </a:r>
          </a:p>
          <a:p>
            <a:pPr algn="ctr"/>
            <a:r>
              <a:rPr lang="en-US" sz="36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for sure that 36 died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1EDAD5F-3BC8-1162-34AA-F7620A722C82}"/>
              </a:ext>
            </a:extLst>
          </p:cNvPr>
          <p:cNvSpPr txBox="1"/>
          <p:nvPr/>
        </p:nvSpPr>
        <p:spPr>
          <a:xfrm>
            <a:off x="548639" y="2620468"/>
            <a:ext cx="50997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Jericho-faith, works, grace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8416559-9F8A-0C53-DD61-1BE970C8C3B6}"/>
              </a:ext>
            </a:extLst>
          </p:cNvPr>
          <p:cNvSpPr txBox="1"/>
          <p:nvPr/>
        </p:nvSpPr>
        <p:spPr>
          <a:xfrm>
            <a:off x="701039" y="4934203"/>
            <a:ext cx="50997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Achan</a:t>
            </a:r>
            <a:r>
              <a:rPr lang="en-US" sz="36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Dealing with sin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C89667E-463E-22B7-3E4E-27C41238D928}"/>
              </a:ext>
            </a:extLst>
          </p:cNvPr>
          <p:cNvSpPr txBox="1"/>
          <p:nvPr/>
        </p:nvSpPr>
        <p:spPr>
          <a:xfrm>
            <a:off x="6594924" y="4757739"/>
            <a:ext cx="50997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Caleb--God Can Use</a:t>
            </a:r>
          </a:p>
          <a:p>
            <a:pPr algn="ctr"/>
            <a:r>
              <a:rPr lang="en-US" sz="36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Old People</a:t>
            </a:r>
          </a:p>
        </p:txBody>
      </p:sp>
    </p:spTree>
    <p:extLst>
      <p:ext uri="{BB962C8B-B14F-4D97-AF65-F5344CB8AC3E}">
        <p14:creationId xmlns:p14="http://schemas.microsoft.com/office/powerpoint/2010/main" val="299282204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250119B2-ADB2-8D5F-66BC-356D3C542AAC}"/>
              </a:ext>
            </a:extLst>
          </p:cNvPr>
          <p:cNvSpPr txBox="1"/>
          <p:nvPr/>
        </p:nvSpPr>
        <p:spPr>
          <a:xfrm>
            <a:off x="5179423" y="2514600"/>
            <a:ext cx="1828800" cy="18288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Your text here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C09719D-BD67-9886-DAC6-86138CB58551}"/>
              </a:ext>
            </a:extLst>
          </p:cNvPr>
          <p:cNvSpPr txBox="1"/>
          <p:nvPr/>
        </p:nvSpPr>
        <p:spPr>
          <a:xfrm>
            <a:off x="156756" y="91440"/>
            <a:ext cx="12375808" cy="6675120"/>
          </a:xfrm>
          <a:prstGeom prst="rect">
            <a:avLst/>
          </a:prstGeom>
          <a:solidFill>
            <a:schemeClr val="tx1"/>
          </a:solidFill>
          <a:ln w="304800"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endParaRPr lang="en-US" dirty="0">
              <a:ln>
                <a:solidFill>
                  <a:srgbClr val="00B0F0"/>
                </a:solidFill>
              </a:ln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5F21CD8-1C98-E6DD-062D-4828DC1E1F01}"/>
              </a:ext>
            </a:extLst>
          </p:cNvPr>
          <p:cNvSpPr txBox="1"/>
          <p:nvPr/>
        </p:nvSpPr>
        <p:spPr>
          <a:xfrm>
            <a:off x="612807" y="337575"/>
            <a:ext cx="10933611" cy="72481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algn="ctr">
              <a:spcBef>
                <a:spcPts val="0"/>
              </a:spcBef>
              <a:spcAft>
                <a:spcPts val="600"/>
              </a:spcAft>
              <a:tabLst>
                <a:tab pos="4402138" algn="l"/>
              </a:tabLst>
            </a:pPr>
            <a:r>
              <a:rPr lang="en-US" sz="3200" b="1" kern="1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800" b="1" kern="100" dirty="0">
                <a:solidFill>
                  <a:srgbClr val="FFFF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7</a:t>
            </a:r>
            <a:r>
              <a:rPr lang="en-US" sz="4800" b="1" kern="100" dirty="0">
                <a:solidFill>
                  <a:srgbClr val="FFFF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  Judges—People</a:t>
            </a:r>
          </a:p>
          <a:p>
            <a:pPr marL="857250" indent="-857250">
              <a:spcAft>
                <a:spcPts val="1200"/>
              </a:spcAft>
              <a:buFont typeface="Arial" panose="020B0604020202020204" pitchFamily="34" charset="0"/>
              <a:buChar char="•"/>
              <a:tabLst>
                <a:tab pos="3321050" algn="l"/>
              </a:tabLst>
            </a:pPr>
            <a:r>
              <a:rPr lang="en-US" sz="3400" b="1" dirty="0">
                <a:solidFill>
                  <a:schemeClr val="bg1"/>
                </a:solidFill>
              </a:rPr>
              <a:t>Othniel</a:t>
            </a:r>
          </a:p>
          <a:p>
            <a:pPr marL="857250" indent="-857250">
              <a:spcAft>
                <a:spcPts val="1200"/>
              </a:spcAft>
              <a:buFont typeface="Arial" panose="020B0604020202020204" pitchFamily="34" charset="0"/>
              <a:buChar char="•"/>
              <a:tabLst>
                <a:tab pos="3321050" algn="l"/>
              </a:tabLst>
            </a:pPr>
            <a:r>
              <a:rPr lang="en-US" sz="3400" b="1" dirty="0">
                <a:solidFill>
                  <a:schemeClr val="bg1"/>
                </a:solidFill>
              </a:rPr>
              <a:t>Ehud</a:t>
            </a:r>
          </a:p>
          <a:p>
            <a:pPr marL="857250" indent="-857250">
              <a:spcAft>
                <a:spcPts val="1200"/>
              </a:spcAft>
              <a:buFont typeface="Arial" panose="020B0604020202020204" pitchFamily="34" charset="0"/>
              <a:buChar char="•"/>
              <a:tabLst>
                <a:tab pos="3321050" algn="l"/>
              </a:tabLst>
            </a:pPr>
            <a:r>
              <a:rPr lang="en-US" sz="3400" b="1" dirty="0">
                <a:solidFill>
                  <a:schemeClr val="bg1"/>
                </a:solidFill>
              </a:rPr>
              <a:t>Shamgar</a:t>
            </a:r>
          </a:p>
          <a:p>
            <a:pPr marL="857250" indent="-857250">
              <a:spcAft>
                <a:spcPts val="1200"/>
              </a:spcAft>
              <a:buFont typeface="Arial" panose="020B0604020202020204" pitchFamily="34" charset="0"/>
              <a:buChar char="•"/>
              <a:tabLst>
                <a:tab pos="3321050" algn="l"/>
              </a:tabLst>
            </a:pPr>
            <a:r>
              <a:rPr lang="en-US" sz="3400" b="1" dirty="0">
                <a:solidFill>
                  <a:schemeClr val="bg1"/>
                </a:solidFill>
              </a:rPr>
              <a:t>Deborah</a:t>
            </a:r>
          </a:p>
          <a:p>
            <a:pPr marL="857250" indent="-857250">
              <a:spcAft>
                <a:spcPts val="1200"/>
              </a:spcAft>
              <a:buFont typeface="Arial" panose="020B0604020202020204" pitchFamily="34" charset="0"/>
              <a:buChar char="•"/>
              <a:tabLst>
                <a:tab pos="3321050" algn="l"/>
              </a:tabLst>
            </a:pPr>
            <a:r>
              <a:rPr lang="en-US" sz="3400" b="1" dirty="0">
                <a:solidFill>
                  <a:schemeClr val="bg1"/>
                </a:solidFill>
              </a:rPr>
              <a:t>Gideon, Abimelech</a:t>
            </a:r>
          </a:p>
          <a:p>
            <a:pPr marL="857250" indent="-857250">
              <a:spcAft>
                <a:spcPts val="1200"/>
              </a:spcAft>
              <a:buFont typeface="Arial" panose="020B0604020202020204" pitchFamily="34" charset="0"/>
              <a:buChar char="•"/>
              <a:tabLst>
                <a:tab pos="3321050" algn="l"/>
              </a:tabLst>
            </a:pPr>
            <a:r>
              <a:rPr lang="en-US" sz="3400" b="1" dirty="0">
                <a:solidFill>
                  <a:schemeClr val="bg1"/>
                </a:solidFill>
              </a:rPr>
              <a:t>Tola, Jair, Jephthah</a:t>
            </a:r>
          </a:p>
          <a:p>
            <a:pPr marL="857250" indent="-857250">
              <a:spcAft>
                <a:spcPts val="1200"/>
              </a:spcAft>
              <a:buFont typeface="Arial" panose="020B0604020202020204" pitchFamily="34" charset="0"/>
              <a:buChar char="•"/>
              <a:tabLst>
                <a:tab pos="3321050" algn="l"/>
              </a:tabLst>
            </a:pPr>
            <a:r>
              <a:rPr lang="en-US" sz="3400" b="1" dirty="0" err="1">
                <a:solidFill>
                  <a:schemeClr val="bg1"/>
                </a:solidFill>
              </a:rPr>
              <a:t>Ibzan</a:t>
            </a:r>
            <a:r>
              <a:rPr lang="en-US" sz="3400" b="1" dirty="0">
                <a:solidFill>
                  <a:schemeClr val="bg1"/>
                </a:solidFill>
              </a:rPr>
              <a:t>, Elon, Abdon</a:t>
            </a:r>
          </a:p>
          <a:p>
            <a:pPr marL="857250" indent="-857250">
              <a:spcAft>
                <a:spcPts val="1200"/>
              </a:spcAft>
              <a:buFont typeface="Arial" panose="020B0604020202020204" pitchFamily="34" charset="0"/>
              <a:buChar char="•"/>
              <a:tabLst>
                <a:tab pos="3321050" algn="l"/>
              </a:tabLst>
            </a:pPr>
            <a:r>
              <a:rPr lang="en-US" sz="3400" b="1" dirty="0">
                <a:solidFill>
                  <a:schemeClr val="bg1"/>
                </a:solidFill>
              </a:rPr>
              <a:t>Samson, Eli, Samuel</a:t>
            </a:r>
            <a:endParaRPr lang="en-US" sz="3400" b="1" kern="1200" dirty="0">
              <a:solidFill>
                <a:schemeClr val="bg1"/>
              </a:solidFill>
            </a:endParaRPr>
          </a:p>
          <a:p>
            <a:pPr marL="0" marR="0">
              <a:spcBef>
                <a:spcPts val="0"/>
              </a:spcBef>
              <a:spcAft>
                <a:spcPts val="600"/>
              </a:spcAft>
              <a:tabLst>
                <a:tab pos="4402138" algn="l"/>
              </a:tabLst>
            </a:pPr>
            <a:endParaRPr lang="en-US" sz="4400" b="1" kern="100" dirty="0">
              <a:solidFill>
                <a:srgbClr val="00B0F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DDCD330-7098-892F-2CF2-346DCBC9ED44}"/>
              </a:ext>
            </a:extLst>
          </p:cNvPr>
          <p:cNvSpPr txBox="1"/>
          <p:nvPr/>
        </p:nvSpPr>
        <p:spPr>
          <a:xfrm rot="19890387">
            <a:off x="8133059" y="2501401"/>
            <a:ext cx="18473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endParaRPr lang="en-US" sz="4000" b="1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21939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250119B2-ADB2-8D5F-66BC-356D3C542AAC}"/>
              </a:ext>
            </a:extLst>
          </p:cNvPr>
          <p:cNvSpPr txBox="1"/>
          <p:nvPr/>
        </p:nvSpPr>
        <p:spPr>
          <a:xfrm>
            <a:off x="5179423" y="2514600"/>
            <a:ext cx="1828800" cy="18288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Your text here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C09719D-BD67-9886-DAC6-86138CB58551}"/>
              </a:ext>
            </a:extLst>
          </p:cNvPr>
          <p:cNvSpPr txBox="1"/>
          <p:nvPr/>
        </p:nvSpPr>
        <p:spPr>
          <a:xfrm>
            <a:off x="156756" y="91440"/>
            <a:ext cx="12375808" cy="6675120"/>
          </a:xfrm>
          <a:prstGeom prst="rect">
            <a:avLst/>
          </a:prstGeom>
          <a:solidFill>
            <a:schemeClr val="tx1"/>
          </a:solidFill>
          <a:ln w="304800"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endParaRPr lang="en-US" dirty="0">
              <a:ln>
                <a:solidFill>
                  <a:srgbClr val="00B0F0"/>
                </a:solidFill>
              </a:ln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5F21CD8-1C98-E6DD-062D-4828DC1E1F01}"/>
              </a:ext>
            </a:extLst>
          </p:cNvPr>
          <p:cNvSpPr txBox="1"/>
          <p:nvPr/>
        </p:nvSpPr>
        <p:spPr>
          <a:xfrm>
            <a:off x="548639" y="770709"/>
            <a:ext cx="10933611" cy="15850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algn="ctr">
              <a:spcBef>
                <a:spcPts val="0"/>
              </a:spcBef>
              <a:spcAft>
                <a:spcPts val="600"/>
              </a:spcAft>
              <a:tabLst>
                <a:tab pos="4402138" algn="l"/>
              </a:tabLst>
            </a:pPr>
            <a:r>
              <a:rPr lang="en-US" sz="3200" b="1" kern="1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800" b="1" kern="100" dirty="0">
                <a:solidFill>
                  <a:srgbClr val="FFFF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7</a:t>
            </a:r>
            <a:r>
              <a:rPr lang="en-US" sz="4800" b="1" kern="100" dirty="0">
                <a:solidFill>
                  <a:srgbClr val="FFFF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  Judges—Places</a:t>
            </a:r>
            <a:endParaRPr lang="en-US" sz="4400" b="1" kern="100" dirty="0">
              <a:solidFill>
                <a:srgbClr val="00B0F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marR="0" algn="ctr">
              <a:spcBef>
                <a:spcPts val="0"/>
              </a:spcBef>
              <a:spcAft>
                <a:spcPts val="600"/>
              </a:spcAft>
              <a:tabLst>
                <a:tab pos="4402138" algn="l"/>
              </a:tabLst>
            </a:pPr>
            <a:endParaRPr lang="en-US" sz="4400" b="1" kern="100" dirty="0">
              <a:solidFill>
                <a:srgbClr val="00B0F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D19C860-7953-8D71-DC65-57885BB82CC4}"/>
              </a:ext>
            </a:extLst>
          </p:cNvPr>
          <p:cNvSpPr txBox="1"/>
          <p:nvPr/>
        </p:nvSpPr>
        <p:spPr>
          <a:xfrm rot="19733161">
            <a:off x="2763453" y="2498238"/>
            <a:ext cx="221086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40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Mt. Nebo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DDCD330-7098-892F-2CF2-346DCBC9ED44}"/>
              </a:ext>
            </a:extLst>
          </p:cNvPr>
          <p:cNvSpPr txBox="1"/>
          <p:nvPr/>
        </p:nvSpPr>
        <p:spPr>
          <a:xfrm rot="19890387">
            <a:off x="6809014" y="2501401"/>
            <a:ext cx="283282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40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Jericho &amp; Ai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6762BF4-6DB1-CA50-C9EC-F82CE99FB83C}"/>
              </a:ext>
            </a:extLst>
          </p:cNvPr>
          <p:cNvSpPr txBox="1"/>
          <p:nvPr/>
        </p:nvSpPr>
        <p:spPr>
          <a:xfrm rot="309114">
            <a:off x="2488367" y="4205205"/>
            <a:ext cx="509971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 Promised Land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FF83551-716F-32F5-22DF-5C314758D881}"/>
              </a:ext>
            </a:extLst>
          </p:cNvPr>
          <p:cNvSpPr txBox="1"/>
          <p:nvPr/>
        </p:nvSpPr>
        <p:spPr>
          <a:xfrm rot="19890387">
            <a:off x="7010323" y="3969250"/>
            <a:ext cx="363336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40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Valley of </a:t>
            </a:r>
            <a:r>
              <a:rPr lang="en-US" sz="4000" b="1" dirty="0" err="1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Achor</a:t>
            </a:r>
            <a:endParaRPr lang="en-US" sz="4000" b="1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018579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250119B2-ADB2-8D5F-66BC-356D3C542AAC}"/>
              </a:ext>
            </a:extLst>
          </p:cNvPr>
          <p:cNvSpPr txBox="1"/>
          <p:nvPr/>
        </p:nvSpPr>
        <p:spPr>
          <a:xfrm>
            <a:off x="5179423" y="2514600"/>
            <a:ext cx="1828800" cy="18288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Your text here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F1A8AF7-AA57-A8F6-7F1F-127169681D3D}"/>
              </a:ext>
            </a:extLst>
          </p:cNvPr>
          <p:cNvSpPr txBox="1"/>
          <p:nvPr/>
        </p:nvSpPr>
        <p:spPr>
          <a:xfrm>
            <a:off x="117567" y="-1833"/>
            <a:ext cx="11978640" cy="7017306"/>
          </a:xfrm>
          <a:prstGeom prst="rect">
            <a:avLst/>
          </a:prstGeom>
          <a:noFill/>
          <a:ln w="304800"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>
                <a:ln>
                  <a:solidFill>
                    <a:srgbClr val="00B0F0"/>
                  </a:solidFill>
                </a:ln>
              </a:rPr>
              <a:t>ad</a:t>
            </a:r>
          </a:p>
          <a:p>
            <a:endParaRPr lang="en-US" dirty="0">
              <a:ln>
                <a:solidFill>
                  <a:srgbClr val="00B0F0"/>
                </a:solidFill>
              </a:ln>
            </a:endParaRPr>
          </a:p>
          <a:p>
            <a:endParaRPr lang="en-US" dirty="0">
              <a:ln>
                <a:solidFill>
                  <a:srgbClr val="00B0F0"/>
                </a:solidFill>
              </a:ln>
            </a:endParaRPr>
          </a:p>
          <a:p>
            <a:endParaRPr lang="en-US" dirty="0">
              <a:ln>
                <a:solidFill>
                  <a:srgbClr val="00B0F0"/>
                </a:solidFill>
              </a:ln>
            </a:endParaRPr>
          </a:p>
          <a:p>
            <a:endParaRPr lang="en-US" dirty="0">
              <a:ln>
                <a:solidFill>
                  <a:srgbClr val="00B0F0"/>
                </a:solidFill>
              </a:ln>
            </a:endParaRPr>
          </a:p>
          <a:p>
            <a:endParaRPr lang="en-US" dirty="0">
              <a:ln>
                <a:solidFill>
                  <a:srgbClr val="00B0F0"/>
                </a:solidFill>
              </a:ln>
            </a:endParaRPr>
          </a:p>
          <a:p>
            <a:endParaRPr lang="en-US" dirty="0">
              <a:ln>
                <a:solidFill>
                  <a:srgbClr val="00B0F0"/>
                </a:solidFill>
              </a:ln>
            </a:endParaRPr>
          </a:p>
          <a:p>
            <a:endParaRPr lang="en-US" dirty="0">
              <a:ln>
                <a:solidFill>
                  <a:srgbClr val="00B0F0"/>
                </a:solidFill>
              </a:ln>
            </a:endParaRPr>
          </a:p>
          <a:p>
            <a:endParaRPr lang="en-US" dirty="0">
              <a:ln>
                <a:solidFill>
                  <a:srgbClr val="00B0F0"/>
                </a:solidFill>
              </a:ln>
            </a:endParaRPr>
          </a:p>
          <a:p>
            <a:endParaRPr lang="en-US" dirty="0">
              <a:ln>
                <a:solidFill>
                  <a:srgbClr val="00B0F0"/>
                </a:solidFill>
              </a:ln>
            </a:endParaRPr>
          </a:p>
          <a:p>
            <a:endParaRPr lang="en-US" dirty="0">
              <a:ln>
                <a:solidFill>
                  <a:srgbClr val="00B0F0"/>
                </a:solidFill>
              </a:ln>
            </a:endParaRPr>
          </a:p>
          <a:p>
            <a:endParaRPr lang="en-US" dirty="0">
              <a:ln>
                <a:solidFill>
                  <a:srgbClr val="00B0F0"/>
                </a:solidFill>
              </a:ln>
            </a:endParaRPr>
          </a:p>
          <a:p>
            <a:endParaRPr lang="en-US" dirty="0">
              <a:ln>
                <a:solidFill>
                  <a:srgbClr val="00B0F0"/>
                </a:solidFill>
              </a:ln>
            </a:endParaRPr>
          </a:p>
          <a:p>
            <a:endParaRPr lang="en-US" dirty="0">
              <a:ln>
                <a:solidFill>
                  <a:srgbClr val="00B0F0"/>
                </a:solidFill>
              </a:ln>
            </a:endParaRPr>
          </a:p>
          <a:p>
            <a:endParaRPr lang="en-US" dirty="0">
              <a:ln>
                <a:solidFill>
                  <a:srgbClr val="00B0F0"/>
                </a:solidFill>
              </a:ln>
            </a:endParaRPr>
          </a:p>
          <a:p>
            <a:endParaRPr lang="en-US" dirty="0">
              <a:ln>
                <a:solidFill>
                  <a:srgbClr val="00B0F0"/>
                </a:solidFill>
              </a:ln>
            </a:endParaRPr>
          </a:p>
          <a:p>
            <a:endParaRPr lang="en-US" dirty="0">
              <a:ln>
                <a:solidFill>
                  <a:srgbClr val="00B0F0"/>
                </a:solidFill>
              </a:ln>
            </a:endParaRPr>
          </a:p>
          <a:p>
            <a:endParaRPr lang="en-US" dirty="0">
              <a:ln>
                <a:solidFill>
                  <a:srgbClr val="00B0F0"/>
                </a:solidFill>
              </a:ln>
            </a:endParaRPr>
          </a:p>
          <a:p>
            <a:endParaRPr lang="en-US" dirty="0">
              <a:ln>
                <a:solidFill>
                  <a:srgbClr val="00B0F0"/>
                </a:solidFill>
              </a:ln>
            </a:endParaRPr>
          </a:p>
          <a:p>
            <a:endParaRPr lang="en-US" dirty="0">
              <a:ln>
                <a:solidFill>
                  <a:srgbClr val="00B0F0"/>
                </a:solidFill>
              </a:ln>
            </a:endParaRPr>
          </a:p>
          <a:p>
            <a:endParaRPr lang="en-US" dirty="0">
              <a:ln>
                <a:solidFill>
                  <a:srgbClr val="00B0F0"/>
                </a:solidFill>
              </a:ln>
            </a:endParaRPr>
          </a:p>
          <a:p>
            <a:endParaRPr lang="en-US" dirty="0">
              <a:ln>
                <a:solidFill>
                  <a:srgbClr val="00B0F0"/>
                </a:solidFill>
              </a:ln>
            </a:endParaRPr>
          </a:p>
          <a:p>
            <a:endParaRPr lang="en-US" dirty="0">
              <a:ln>
                <a:solidFill>
                  <a:srgbClr val="00B0F0"/>
                </a:solidFill>
              </a:ln>
            </a:endParaRPr>
          </a:p>
          <a:p>
            <a:endParaRPr lang="en-US" dirty="0">
              <a:ln>
                <a:solidFill>
                  <a:srgbClr val="00B0F0"/>
                </a:solidFill>
              </a:ln>
            </a:endParaRPr>
          </a:p>
          <a:p>
            <a:endParaRPr lang="en-US" dirty="0">
              <a:ln>
                <a:solidFill>
                  <a:srgbClr val="00B0F0"/>
                </a:solidFill>
              </a:ln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5F21CD8-1C98-E6DD-062D-4828DC1E1F01}"/>
              </a:ext>
            </a:extLst>
          </p:cNvPr>
          <p:cNvSpPr txBox="1"/>
          <p:nvPr/>
        </p:nvSpPr>
        <p:spPr>
          <a:xfrm>
            <a:off x="548639" y="770709"/>
            <a:ext cx="10933611" cy="16773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algn="ctr">
              <a:spcBef>
                <a:spcPts val="0"/>
              </a:spcBef>
              <a:spcAft>
                <a:spcPts val="600"/>
              </a:spcAft>
              <a:tabLst>
                <a:tab pos="4402138" algn="l"/>
              </a:tabLst>
            </a:pPr>
            <a:r>
              <a:rPr lang="en-US" sz="5400" b="1" kern="100" dirty="0">
                <a:solidFill>
                  <a:srgbClr val="00B0F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Judges</a:t>
            </a:r>
          </a:p>
          <a:p>
            <a:pPr marL="0" marR="0" algn="ctr">
              <a:spcBef>
                <a:spcPts val="0"/>
              </a:spcBef>
              <a:spcAft>
                <a:spcPts val="600"/>
              </a:spcAft>
              <a:tabLst>
                <a:tab pos="4402138" algn="l"/>
              </a:tabLst>
            </a:pPr>
            <a:r>
              <a:rPr lang="en-US" sz="4400" b="1" kern="100" dirty="0">
                <a:solidFill>
                  <a:srgbClr val="FFFF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Golden “Nuggets” </a:t>
            </a:r>
            <a:r>
              <a:rPr lang="en-US" sz="4400" b="1" kern="1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if we have time</a:t>
            </a:r>
            <a:endParaRPr lang="en-US" sz="4400" b="1" kern="100" dirty="0">
              <a:solidFill>
                <a:srgbClr val="00B0F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F5F611E-3F27-C032-F66A-4819A44A4449}"/>
              </a:ext>
            </a:extLst>
          </p:cNvPr>
          <p:cNvSpPr txBox="1"/>
          <p:nvPr/>
        </p:nvSpPr>
        <p:spPr>
          <a:xfrm>
            <a:off x="1471971" y="4314736"/>
            <a:ext cx="476810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 Cycle of the Judges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1EDAD5F-3BC8-1162-34AA-F7620A722C82}"/>
              </a:ext>
            </a:extLst>
          </p:cNvPr>
          <p:cNvSpPr txBox="1"/>
          <p:nvPr/>
        </p:nvSpPr>
        <p:spPr>
          <a:xfrm>
            <a:off x="548638" y="2620468"/>
            <a:ext cx="683187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Gideon’s Refusal to Become King</a:t>
            </a:r>
          </a:p>
          <a:p>
            <a:pPr algn="ctr"/>
            <a:r>
              <a:rPr lang="en-US" sz="36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“</a:t>
            </a:r>
            <a:r>
              <a:rPr lang="en-US" sz="3600" b="1" i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You Already Have a King”</a:t>
            </a:r>
            <a:endParaRPr lang="en-US" sz="3600" b="1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C90F63D8-350B-8B78-0054-7A0E85671FE5}"/>
              </a:ext>
            </a:extLst>
          </p:cNvPr>
          <p:cNvSpPr txBox="1"/>
          <p:nvPr/>
        </p:nvSpPr>
        <p:spPr>
          <a:xfrm>
            <a:off x="3048002" y="797170"/>
            <a:ext cx="17819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/>
              <a:t>Faithful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DCC06933-0C2B-F7EF-6E3F-3DEEAB3617B9}"/>
              </a:ext>
            </a:extLst>
          </p:cNvPr>
          <p:cNvSpPr txBox="1"/>
          <p:nvPr/>
        </p:nvSpPr>
        <p:spPr>
          <a:xfrm>
            <a:off x="2579076" y="5896712"/>
            <a:ext cx="26494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/>
              <a:t>Repentance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37" name="Ink 36">
                <a:extLst>
                  <a:ext uri="{FF2B5EF4-FFF2-40B4-BE49-F238E27FC236}">
                    <a16:creationId xmlns:a16="http://schemas.microsoft.com/office/drawing/2014/main" id="{AAD14488-A5BE-5DE2-B4DE-5C6BC739DAB0}"/>
                  </a:ext>
                </a:extLst>
              </p14:cNvPr>
              <p14:cNvContentPartPr/>
              <p14:nvPr/>
            </p14:nvContentPartPr>
            <p14:xfrm>
              <a:off x="4635594" y="-337206"/>
              <a:ext cx="360" cy="360"/>
            </p14:xfrm>
          </p:contentPart>
        </mc:Choice>
        <mc:Fallback xmlns="">
          <p:pic>
            <p:nvPicPr>
              <p:cNvPr id="37" name="Ink 36">
                <a:extLst>
                  <a:ext uri="{FF2B5EF4-FFF2-40B4-BE49-F238E27FC236}">
                    <a16:creationId xmlns:a16="http://schemas.microsoft.com/office/drawing/2014/main" id="{AAD14488-A5BE-5DE2-B4DE-5C6BC739DAB0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626594" y="-345846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38" name="Ink 37">
                <a:extLst>
                  <a:ext uri="{FF2B5EF4-FFF2-40B4-BE49-F238E27FC236}">
                    <a16:creationId xmlns:a16="http://schemas.microsoft.com/office/drawing/2014/main" id="{A019EA97-E5DA-EED5-6B47-A051946FC176}"/>
                  </a:ext>
                </a:extLst>
              </p14:cNvPr>
              <p14:cNvContentPartPr/>
              <p14:nvPr/>
            </p14:nvContentPartPr>
            <p14:xfrm>
              <a:off x="14349474" y="27474"/>
              <a:ext cx="124560" cy="39240"/>
            </p14:xfrm>
          </p:contentPart>
        </mc:Choice>
        <mc:Fallback xmlns="">
          <p:pic>
            <p:nvPicPr>
              <p:cNvPr id="38" name="Ink 37">
                <a:extLst>
                  <a:ext uri="{FF2B5EF4-FFF2-40B4-BE49-F238E27FC236}">
                    <a16:creationId xmlns:a16="http://schemas.microsoft.com/office/drawing/2014/main" id="{A019EA97-E5DA-EED5-6B47-A051946FC176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4340834" y="18474"/>
                <a:ext cx="142200" cy="56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39" name="Ink 38">
                <a:extLst>
                  <a:ext uri="{FF2B5EF4-FFF2-40B4-BE49-F238E27FC236}">
                    <a16:creationId xmlns:a16="http://schemas.microsoft.com/office/drawing/2014/main" id="{554B83B7-4E24-B0FB-3F6B-147026AD48F4}"/>
                  </a:ext>
                </a:extLst>
              </p14:cNvPr>
              <p14:cNvContentPartPr/>
              <p14:nvPr/>
            </p14:nvContentPartPr>
            <p14:xfrm>
              <a:off x="14084514" y="-400926"/>
              <a:ext cx="360" cy="360"/>
            </p14:xfrm>
          </p:contentPart>
        </mc:Choice>
        <mc:Fallback xmlns="">
          <p:pic>
            <p:nvPicPr>
              <p:cNvPr id="39" name="Ink 38">
                <a:extLst>
                  <a:ext uri="{FF2B5EF4-FFF2-40B4-BE49-F238E27FC236}">
                    <a16:creationId xmlns:a16="http://schemas.microsoft.com/office/drawing/2014/main" id="{554B83B7-4E24-B0FB-3F6B-147026AD48F4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4075514" y="-409566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40" name="Ink 39">
                <a:extLst>
                  <a:ext uri="{FF2B5EF4-FFF2-40B4-BE49-F238E27FC236}">
                    <a16:creationId xmlns:a16="http://schemas.microsoft.com/office/drawing/2014/main" id="{5A46BD2F-19BB-9B68-F559-36166B125962}"/>
                  </a:ext>
                </a:extLst>
              </p14:cNvPr>
              <p14:cNvContentPartPr/>
              <p14:nvPr/>
            </p14:nvContentPartPr>
            <p14:xfrm>
              <a:off x="9833634" y="2470434"/>
              <a:ext cx="360" cy="360"/>
            </p14:xfrm>
          </p:contentPart>
        </mc:Choice>
        <mc:Fallback xmlns="">
          <p:pic>
            <p:nvPicPr>
              <p:cNvPr id="40" name="Ink 39">
                <a:extLst>
                  <a:ext uri="{FF2B5EF4-FFF2-40B4-BE49-F238E27FC236}">
                    <a16:creationId xmlns:a16="http://schemas.microsoft.com/office/drawing/2014/main" id="{5A46BD2F-19BB-9B68-F559-36166B125962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9824994" y="2461794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41" name="Ink 40">
                <a:extLst>
                  <a:ext uri="{FF2B5EF4-FFF2-40B4-BE49-F238E27FC236}">
                    <a16:creationId xmlns:a16="http://schemas.microsoft.com/office/drawing/2014/main" id="{62E4D1BD-97EA-A2AE-0D37-EC171E93C8DB}"/>
                  </a:ext>
                </a:extLst>
              </p14:cNvPr>
              <p14:cNvContentPartPr/>
              <p14:nvPr/>
            </p14:nvContentPartPr>
            <p14:xfrm>
              <a:off x="9881514" y="2373954"/>
              <a:ext cx="360" cy="360"/>
            </p14:xfrm>
          </p:contentPart>
        </mc:Choice>
        <mc:Fallback xmlns="">
          <p:pic>
            <p:nvPicPr>
              <p:cNvPr id="41" name="Ink 40">
                <a:extLst>
                  <a:ext uri="{FF2B5EF4-FFF2-40B4-BE49-F238E27FC236}">
                    <a16:creationId xmlns:a16="http://schemas.microsoft.com/office/drawing/2014/main" id="{62E4D1BD-97EA-A2AE-0D37-EC171E93C8DB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9872514" y="2364954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42" name="Ink 41">
                <a:extLst>
                  <a:ext uri="{FF2B5EF4-FFF2-40B4-BE49-F238E27FC236}">
                    <a16:creationId xmlns:a16="http://schemas.microsoft.com/office/drawing/2014/main" id="{AC1A2635-4A9C-A8C6-93DD-F41D1BE6EB6D}"/>
                  </a:ext>
                </a:extLst>
              </p14:cNvPr>
              <p14:cNvContentPartPr/>
              <p14:nvPr/>
            </p14:nvContentPartPr>
            <p14:xfrm>
              <a:off x="10058634" y="2245434"/>
              <a:ext cx="360" cy="360"/>
            </p14:xfrm>
          </p:contentPart>
        </mc:Choice>
        <mc:Fallback xmlns="">
          <p:pic>
            <p:nvPicPr>
              <p:cNvPr id="42" name="Ink 41">
                <a:extLst>
                  <a:ext uri="{FF2B5EF4-FFF2-40B4-BE49-F238E27FC236}">
                    <a16:creationId xmlns:a16="http://schemas.microsoft.com/office/drawing/2014/main" id="{AC1A2635-4A9C-A8C6-93DD-F41D1BE6EB6D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0049994" y="2236794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43" name="Ink 42">
                <a:extLst>
                  <a:ext uri="{FF2B5EF4-FFF2-40B4-BE49-F238E27FC236}">
                    <a16:creationId xmlns:a16="http://schemas.microsoft.com/office/drawing/2014/main" id="{263056DC-5E23-2E3B-A313-3FC7A32649A9}"/>
                  </a:ext>
                </a:extLst>
              </p14:cNvPr>
              <p14:cNvContentPartPr/>
              <p14:nvPr/>
            </p14:nvContentPartPr>
            <p14:xfrm>
              <a:off x="9640674" y="1715874"/>
              <a:ext cx="360" cy="360"/>
            </p14:xfrm>
          </p:contentPart>
        </mc:Choice>
        <mc:Fallback xmlns="">
          <p:pic>
            <p:nvPicPr>
              <p:cNvPr id="43" name="Ink 42">
                <a:extLst>
                  <a:ext uri="{FF2B5EF4-FFF2-40B4-BE49-F238E27FC236}">
                    <a16:creationId xmlns:a16="http://schemas.microsoft.com/office/drawing/2014/main" id="{263056DC-5E23-2E3B-A313-3FC7A32649A9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9631674" y="1707234"/>
                <a:ext cx="18000" cy="18000"/>
              </a:xfrm>
              <a:prstGeom prst="rect">
                <a:avLst/>
              </a:prstGeom>
            </p:spPr>
          </p:pic>
        </mc:Fallback>
      </mc:AlternateContent>
      <p:grpSp>
        <p:nvGrpSpPr>
          <p:cNvPr id="48" name="Group 47">
            <a:extLst>
              <a:ext uri="{FF2B5EF4-FFF2-40B4-BE49-F238E27FC236}">
                <a16:creationId xmlns:a16="http://schemas.microsoft.com/office/drawing/2014/main" id="{51E05E8F-43EF-FDF6-70C1-62F8DEA5DDB8}"/>
              </a:ext>
            </a:extLst>
          </p:cNvPr>
          <p:cNvGrpSpPr/>
          <p:nvPr/>
        </p:nvGrpSpPr>
        <p:grpSpPr>
          <a:xfrm>
            <a:off x="8742834" y="3076674"/>
            <a:ext cx="48240" cy="228240"/>
            <a:chOff x="8742834" y="3076674"/>
            <a:chExt cx="48240" cy="2282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F309AC46-225A-D3FF-A1E6-4D1EE650351A}"/>
                    </a:ext>
                  </a:extLst>
                </p14:cNvPr>
                <p14:cNvContentPartPr/>
                <p14:nvPr/>
              </p14:nvContentPartPr>
              <p14:xfrm>
                <a:off x="8742834" y="3076674"/>
                <a:ext cx="28800" cy="228240"/>
              </p14:xfrm>
            </p:contentPart>
          </mc:Choice>
          <mc:Fallback xmlns="">
            <p:pic>
              <p:nvPicPr>
                <p:cNvPr id="44" name="Ink 43">
                  <a:extLst>
                    <a:ext uri="{FF2B5EF4-FFF2-40B4-BE49-F238E27FC236}">
                      <a16:creationId xmlns:a16="http://schemas.microsoft.com/office/drawing/2014/main" id="{F309AC46-225A-D3FF-A1E6-4D1EE650351A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8734194" y="3067674"/>
                  <a:ext cx="46440" cy="24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58EBCD3F-5A80-FB3E-3050-3730CAC58DD3}"/>
                    </a:ext>
                  </a:extLst>
                </p14:cNvPr>
                <p14:cNvContentPartPr/>
                <p14:nvPr/>
              </p14:nvContentPartPr>
              <p14:xfrm>
                <a:off x="8790714" y="3079554"/>
                <a:ext cx="360" cy="360"/>
              </p14:xfrm>
            </p:contentPart>
          </mc:Choice>
          <mc:Fallback xmlns="">
            <p:pic>
              <p:nvPicPr>
                <p:cNvPr id="45" name="Ink 44">
                  <a:extLst>
                    <a:ext uri="{FF2B5EF4-FFF2-40B4-BE49-F238E27FC236}">
                      <a16:creationId xmlns:a16="http://schemas.microsoft.com/office/drawing/2014/main" id="{58EBCD3F-5A80-FB3E-3050-3730CAC58DD3}"/>
                    </a:ext>
                  </a:extLst>
                </p:cNvPr>
                <p:cNvPicPr/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8782074" y="3070554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">
              <p14:nvContentPartPr>
                <p14:cNvPr id="46" name="Ink 45">
                  <a:extLst>
                    <a:ext uri="{FF2B5EF4-FFF2-40B4-BE49-F238E27FC236}">
                      <a16:creationId xmlns:a16="http://schemas.microsoft.com/office/drawing/2014/main" id="{FA833029-0EDF-8C5E-2384-0D8BB865D45A}"/>
                    </a:ext>
                  </a:extLst>
                </p14:cNvPr>
                <p14:cNvContentPartPr/>
                <p14:nvPr/>
              </p14:nvContentPartPr>
              <p14:xfrm>
                <a:off x="8790714" y="3079554"/>
                <a:ext cx="360" cy="360"/>
              </p14:xfrm>
            </p:contentPart>
          </mc:Choice>
          <mc:Fallback xmlns="">
            <p:pic>
              <p:nvPicPr>
                <p:cNvPr id="46" name="Ink 45">
                  <a:extLst>
                    <a:ext uri="{FF2B5EF4-FFF2-40B4-BE49-F238E27FC236}">
                      <a16:creationId xmlns:a16="http://schemas.microsoft.com/office/drawing/2014/main" id="{FA833029-0EDF-8C5E-2384-0D8BB865D45A}"/>
                    </a:ext>
                  </a:extLst>
                </p:cNvPr>
                <p:cNvPicPr/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8782074" y="3070554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47" name="Ink 46">
                  <a:extLst>
                    <a:ext uri="{FF2B5EF4-FFF2-40B4-BE49-F238E27FC236}">
                      <a16:creationId xmlns:a16="http://schemas.microsoft.com/office/drawing/2014/main" id="{A93A3BC2-4840-FE80-DCD8-EE8099089885}"/>
                    </a:ext>
                  </a:extLst>
                </p14:cNvPr>
                <p14:cNvContentPartPr/>
                <p14:nvPr/>
              </p14:nvContentPartPr>
              <p14:xfrm>
                <a:off x="8790714" y="3079554"/>
                <a:ext cx="360" cy="360"/>
              </p14:xfrm>
            </p:contentPart>
          </mc:Choice>
          <mc:Fallback xmlns="">
            <p:pic>
              <p:nvPicPr>
                <p:cNvPr id="47" name="Ink 46">
                  <a:extLst>
                    <a:ext uri="{FF2B5EF4-FFF2-40B4-BE49-F238E27FC236}">
                      <a16:creationId xmlns:a16="http://schemas.microsoft.com/office/drawing/2014/main" id="{A93A3BC2-4840-FE80-DCD8-EE8099089885}"/>
                    </a:ext>
                  </a:extLst>
                </p:cNvPr>
                <p:cNvPicPr/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8782074" y="3070554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49" name="Ink 48">
                <a:extLst>
                  <a:ext uri="{FF2B5EF4-FFF2-40B4-BE49-F238E27FC236}">
                    <a16:creationId xmlns:a16="http://schemas.microsoft.com/office/drawing/2014/main" id="{13E6ABD1-974A-F97D-009B-F68AA49EB8D3}"/>
                  </a:ext>
                </a:extLst>
              </p14:cNvPr>
              <p14:cNvContentPartPr/>
              <p14:nvPr/>
            </p14:nvContentPartPr>
            <p14:xfrm>
              <a:off x="14149314" y="3385194"/>
              <a:ext cx="360" cy="360"/>
            </p14:xfrm>
          </p:contentPart>
        </mc:Choice>
        <mc:Fallback xmlns="">
          <p:pic>
            <p:nvPicPr>
              <p:cNvPr id="49" name="Ink 48">
                <a:extLst>
                  <a:ext uri="{FF2B5EF4-FFF2-40B4-BE49-F238E27FC236}">
                    <a16:creationId xmlns:a16="http://schemas.microsoft.com/office/drawing/2014/main" id="{13E6ABD1-974A-F97D-009B-F68AA49EB8D3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4140314" y="3376194"/>
                <a:ext cx="18000" cy="18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69866437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250119B2-ADB2-8D5F-66BC-356D3C542AAC}"/>
              </a:ext>
            </a:extLst>
          </p:cNvPr>
          <p:cNvSpPr txBox="1"/>
          <p:nvPr/>
        </p:nvSpPr>
        <p:spPr>
          <a:xfrm>
            <a:off x="5179423" y="2514600"/>
            <a:ext cx="1828800" cy="18288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Your text here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F1A8AF7-AA57-A8F6-7F1F-127169681D3D}"/>
              </a:ext>
            </a:extLst>
          </p:cNvPr>
          <p:cNvSpPr txBox="1"/>
          <p:nvPr/>
        </p:nvSpPr>
        <p:spPr>
          <a:xfrm>
            <a:off x="117567" y="14209"/>
            <a:ext cx="11978640" cy="7017306"/>
          </a:xfrm>
          <a:prstGeom prst="rect">
            <a:avLst/>
          </a:prstGeom>
          <a:noFill/>
          <a:ln w="304800"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>
                <a:ln>
                  <a:solidFill>
                    <a:srgbClr val="00B0F0"/>
                  </a:solidFill>
                </a:ln>
              </a:rPr>
              <a:t>ad</a:t>
            </a:r>
          </a:p>
          <a:p>
            <a:endParaRPr lang="en-US" dirty="0">
              <a:ln>
                <a:solidFill>
                  <a:srgbClr val="00B0F0"/>
                </a:solidFill>
              </a:ln>
            </a:endParaRPr>
          </a:p>
          <a:p>
            <a:endParaRPr lang="en-US" dirty="0">
              <a:ln>
                <a:solidFill>
                  <a:srgbClr val="00B0F0"/>
                </a:solidFill>
              </a:ln>
            </a:endParaRPr>
          </a:p>
          <a:p>
            <a:endParaRPr lang="en-US" dirty="0">
              <a:ln>
                <a:solidFill>
                  <a:srgbClr val="00B0F0"/>
                </a:solidFill>
              </a:ln>
            </a:endParaRPr>
          </a:p>
          <a:p>
            <a:endParaRPr lang="en-US" dirty="0">
              <a:ln>
                <a:solidFill>
                  <a:srgbClr val="00B0F0"/>
                </a:solidFill>
              </a:ln>
            </a:endParaRPr>
          </a:p>
          <a:p>
            <a:endParaRPr lang="en-US" dirty="0">
              <a:ln>
                <a:solidFill>
                  <a:srgbClr val="00B0F0"/>
                </a:solidFill>
              </a:ln>
            </a:endParaRPr>
          </a:p>
          <a:p>
            <a:endParaRPr lang="en-US" dirty="0">
              <a:ln>
                <a:solidFill>
                  <a:srgbClr val="00B0F0"/>
                </a:solidFill>
              </a:ln>
            </a:endParaRPr>
          </a:p>
          <a:p>
            <a:endParaRPr lang="en-US" dirty="0">
              <a:ln>
                <a:solidFill>
                  <a:srgbClr val="00B0F0"/>
                </a:solidFill>
              </a:ln>
            </a:endParaRPr>
          </a:p>
          <a:p>
            <a:endParaRPr lang="en-US" dirty="0">
              <a:ln>
                <a:solidFill>
                  <a:srgbClr val="00B0F0"/>
                </a:solidFill>
              </a:ln>
            </a:endParaRPr>
          </a:p>
          <a:p>
            <a:endParaRPr lang="en-US" dirty="0">
              <a:ln>
                <a:solidFill>
                  <a:srgbClr val="00B0F0"/>
                </a:solidFill>
              </a:ln>
            </a:endParaRPr>
          </a:p>
          <a:p>
            <a:endParaRPr lang="en-US" dirty="0">
              <a:ln>
                <a:solidFill>
                  <a:srgbClr val="00B0F0"/>
                </a:solidFill>
              </a:ln>
            </a:endParaRPr>
          </a:p>
          <a:p>
            <a:endParaRPr lang="en-US" dirty="0">
              <a:ln>
                <a:solidFill>
                  <a:srgbClr val="00B0F0"/>
                </a:solidFill>
              </a:ln>
            </a:endParaRPr>
          </a:p>
          <a:p>
            <a:endParaRPr lang="en-US" dirty="0">
              <a:ln>
                <a:solidFill>
                  <a:srgbClr val="00B0F0"/>
                </a:solidFill>
              </a:ln>
            </a:endParaRPr>
          </a:p>
          <a:p>
            <a:endParaRPr lang="en-US" dirty="0">
              <a:ln>
                <a:solidFill>
                  <a:srgbClr val="00B0F0"/>
                </a:solidFill>
              </a:ln>
            </a:endParaRPr>
          </a:p>
          <a:p>
            <a:endParaRPr lang="en-US" dirty="0">
              <a:ln>
                <a:solidFill>
                  <a:srgbClr val="00B0F0"/>
                </a:solidFill>
              </a:ln>
            </a:endParaRPr>
          </a:p>
          <a:p>
            <a:endParaRPr lang="en-US" dirty="0">
              <a:ln>
                <a:solidFill>
                  <a:srgbClr val="00B0F0"/>
                </a:solidFill>
              </a:ln>
            </a:endParaRPr>
          </a:p>
          <a:p>
            <a:endParaRPr lang="en-US" dirty="0">
              <a:ln>
                <a:solidFill>
                  <a:srgbClr val="00B0F0"/>
                </a:solidFill>
              </a:ln>
            </a:endParaRPr>
          </a:p>
          <a:p>
            <a:endParaRPr lang="en-US" dirty="0">
              <a:ln>
                <a:solidFill>
                  <a:srgbClr val="00B0F0"/>
                </a:solidFill>
              </a:ln>
            </a:endParaRPr>
          </a:p>
          <a:p>
            <a:endParaRPr lang="en-US" dirty="0">
              <a:ln>
                <a:solidFill>
                  <a:srgbClr val="00B0F0"/>
                </a:solidFill>
              </a:ln>
            </a:endParaRPr>
          </a:p>
          <a:p>
            <a:endParaRPr lang="en-US" dirty="0">
              <a:ln>
                <a:solidFill>
                  <a:srgbClr val="00B0F0"/>
                </a:solidFill>
              </a:ln>
            </a:endParaRPr>
          </a:p>
          <a:p>
            <a:endParaRPr lang="en-US" dirty="0">
              <a:ln>
                <a:solidFill>
                  <a:srgbClr val="00B0F0"/>
                </a:solidFill>
              </a:ln>
            </a:endParaRPr>
          </a:p>
          <a:p>
            <a:endParaRPr lang="en-US" dirty="0">
              <a:ln>
                <a:solidFill>
                  <a:srgbClr val="00B0F0"/>
                </a:solidFill>
              </a:ln>
            </a:endParaRPr>
          </a:p>
          <a:p>
            <a:endParaRPr lang="en-US" dirty="0">
              <a:ln>
                <a:solidFill>
                  <a:srgbClr val="00B0F0"/>
                </a:solidFill>
              </a:ln>
            </a:endParaRPr>
          </a:p>
          <a:p>
            <a:endParaRPr lang="en-US" dirty="0">
              <a:ln>
                <a:solidFill>
                  <a:srgbClr val="00B0F0"/>
                </a:solidFill>
              </a:ln>
            </a:endParaRPr>
          </a:p>
          <a:p>
            <a:endParaRPr lang="en-US" dirty="0">
              <a:ln>
                <a:solidFill>
                  <a:srgbClr val="00B0F0"/>
                </a:solidFill>
              </a:ln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C90F63D8-350B-8B78-0054-7A0E85671FE5}"/>
              </a:ext>
            </a:extLst>
          </p:cNvPr>
          <p:cNvSpPr txBox="1"/>
          <p:nvPr/>
        </p:nvSpPr>
        <p:spPr>
          <a:xfrm>
            <a:off x="3048002" y="797170"/>
            <a:ext cx="17819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/>
              <a:t>Faithful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DCC06933-0C2B-F7EF-6E3F-3DEEAB3617B9}"/>
              </a:ext>
            </a:extLst>
          </p:cNvPr>
          <p:cNvSpPr txBox="1"/>
          <p:nvPr/>
        </p:nvSpPr>
        <p:spPr>
          <a:xfrm>
            <a:off x="2579076" y="5896712"/>
            <a:ext cx="26494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/>
              <a:t>Repentance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CD7A4AA2-7830-D146-B8FF-FE5BC666F22A}"/>
              </a:ext>
            </a:extLst>
          </p:cNvPr>
          <p:cNvSpPr txBox="1"/>
          <p:nvPr/>
        </p:nvSpPr>
        <p:spPr>
          <a:xfrm>
            <a:off x="8253049" y="1617784"/>
            <a:ext cx="2813538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/>
              <a:t>“Clock”</a:t>
            </a:r>
          </a:p>
          <a:p>
            <a:pPr algn="ctr"/>
            <a:r>
              <a:rPr lang="en-US" sz="5400" b="1" dirty="0"/>
              <a:t>of the Judges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CD94D517-EC6D-5E73-D2CB-90474AE959C1}"/>
              </a:ext>
            </a:extLst>
          </p:cNvPr>
          <p:cNvSpPr/>
          <p:nvPr/>
        </p:nvSpPr>
        <p:spPr>
          <a:xfrm>
            <a:off x="64169" y="69019"/>
            <a:ext cx="12063663" cy="6788981"/>
          </a:xfrm>
          <a:prstGeom prst="rect">
            <a:avLst/>
          </a:prstGeom>
          <a:solidFill>
            <a:schemeClr val="tx2">
              <a:lumMod val="50000"/>
              <a:lumOff val="50000"/>
            </a:schemeClr>
          </a:solidFill>
          <a:ln w="3048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>
              <a:solidFill>
                <a:schemeClr val="bg1"/>
              </a:solidFill>
            </a:endParaRP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5056EAB0-7F8E-3FFF-C6BE-01B4150235F7}"/>
              </a:ext>
            </a:extLst>
          </p:cNvPr>
          <p:cNvSpPr/>
          <p:nvPr/>
        </p:nvSpPr>
        <p:spPr>
          <a:xfrm>
            <a:off x="797168" y="539261"/>
            <a:ext cx="6213231" cy="6186613"/>
          </a:xfrm>
          <a:prstGeom prst="ellipse">
            <a:avLst/>
          </a:prstGeom>
          <a:noFill/>
          <a:ln w="228600">
            <a:solidFill>
              <a:srgbClr val="8A3F0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>
              <a:solidFill>
                <a:schemeClr val="bg1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22CC6B5-01F4-82DD-5B78-89E0C7992B08}"/>
              </a:ext>
            </a:extLst>
          </p:cNvPr>
          <p:cNvSpPr txBox="1"/>
          <p:nvPr/>
        </p:nvSpPr>
        <p:spPr>
          <a:xfrm>
            <a:off x="3048002" y="797170"/>
            <a:ext cx="17819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</a:rPr>
              <a:t>Faithful</a:t>
            </a:r>
            <a:endParaRPr lang="en-US" sz="4000" b="1" dirty="0">
              <a:solidFill>
                <a:schemeClr val="bg1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4304A40-5F64-F231-DF4B-C29B8A228613}"/>
              </a:ext>
            </a:extLst>
          </p:cNvPr>
          <p:cNvSpPr txBox="1"/>
          <p:nvPr/>
        </p:nvSpPr>
        <p:spPr>
          <a:xfrm>
            <a:off x="2546991" y="5864629"/>
            <a:ext cx="277898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</a:rPr>
              <a:t>Repentance</a:t>
            </a:r>
            <a:endParaRPr lang="en-US" sz="4000" b="1" dirty="0">
              <a:solidFill>
                <a:schemeClr val="bg1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5139D7C-428A-265F-C72A-A677169A0EF8}"/>
              </a:ext>
            </a:extLst>
          </p:cNvPr>
          <p:cNvSpPr txBox="1"/>
          <p:nvPr/>
        </p:nvSpPr>
        <p:spPr>
          <a:xfrm>
            <a:off x="702768" y="3225081"/>
            <a:ext cx="38050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</a:rPr>
              <a:t>Deliverer</a:t>
            </a:r>
            <a:r>
              <a:rPr lang="en-US" sz="4000" b="1" dirty="0">
                <a:solidFill>
                  <a:schemeClr val="bg1"/>
                </a:solidFill>
              </a:rPr>
              <a:t>/Judge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C1C9FF0-86D5-48CC-5A18-FA23631A0F25}"/>
              </a:ext>
            </a:extLst>
          </p:cNvPr>
          <p:cNvSpPr txBox="1"/>
          <p:nvPr/>
        </p:nvSpPr>
        <p:spPr>
          <a:xfrm>
            <a:off x="5018093" y="3200397"/>
            <a:ext cx="19923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</a:rPr>
              <a:t>Idolatry</a:t>
            </a:r>
            <a:endParaRPr lang="en-US" sz="4000" b="1" dirty="0">
              <a:solidFill>
                <a:schemeClr val="bg1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5161AA4-49B9-BE79-37D9-DEDD76D4C187}"/>
              </a:ext>
            </a:extLst>
          </p:cNvPr>
          <p:cNvSpPr txBox="1"/>
          <p:nvPr/>
        </p:nvSpPr>
        <p:spPr>
          <a:xfrm>
            <a:off x="8253049" y="1617784"/>
            <a:ext cx="2813538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solidFill>
                  <a:schemeClr val="bg1"/>
                </a:solidFill>
              </a:rPr>
              <a:t>“Clock”</a:t>
            </a:r>
          </a:p>
          <a:p>
            <a:pPr algn="ctr"/>
            <a:r>
              <a:rPr lang="en-US" sz="5400" b="1" dirty="0">
                <a:solidFill>
                  <a:schemeClr val="bg1"/>
                </a:solidFill>
              </a:rPr>
              <a:t>of the Judges</a:t>
            </a:r>
          </a:p>
        </p:txBody>
      </p:sp>
    </p:spTree>
    <p:extLst>
      <p:ext uri="{BB962C8B-B14F-4D97-AF65-F5344CB8AC3E}">
        <p14:creationId xmlns:p14="http://schemas.microsoft.com/office/powerpoint/2010/main" val="186296029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28337" y="213397"/>
            <a:ext cx="12063663" cy="6793831"/>
          </a:xfrm>
          <a:prstGeom prst="rect">
            <a:avLst/>
          </a:prstGeom>
          <a:noFill/>
          <a:ln w="304800">
            <a:solidFill>
              <a:srgbClr val="8A3F0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Oval 2"/>
          <p:cNvSpPr/>
          <p:nvPr/>
        </p:nvSpPr>
        <p:spPr>
          <a:xfrm>
            <a:off x="797168" y="539261"/>
            <a:ext cx="6213231" cy="6186613"/>
          </a:xfrm>
          <a:prstGeom prst="ellipse">
            <a:avLst/>
          </a:prstGeom>
          <a:noFill/>
          <a:ln w="228600">
            <a:solidFill>
              <a:srgbClr val="8A3F0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3048002" y="797170"/>
            <a:ext cx="17819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/>
              <a:t>Faithful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546991" y="5864629"/>
            <a:ext cx="27789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/>
              <a:t>Repentance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99020" y="3273207"/>
            <a:ext cx="35323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/>
              <a:t>Deliverer/Judge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018093" y="3200397"/>
            <a:ext cx="19923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/>
              <a:t>Idolatry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8253049" y="1617784"/>
            <a:ext cx="2813538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/>
              <a:t>“Clock”</a:t>
            </a:r>
          </a:p>
          <a:p>
            <a:pPr algn="ctr"/>
            <a:r>
              <a:rPr lang="en-US" sz="5400" b="1" dirty="0"/>
              <a:t>of the Judges</a:t>
            </a:r>
          </a:p>
        </p:txBody>
      </p:sp>
    </p:spTree>
    <p:extLst>
      <p:ext uri="{BB962C8B-B14F-4D97-AF65-F5344CB8AC3E}">
        <p14:creationId xmlns:p14="http://schemas.microsoft.com/office/powerpoint/2010/main" val="621158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250119B2-ADB2-8D5F-66BC-356D3C542AAC}"/>
              </a:ext>
            </a:extLst>
          </p:cNvPr>
          <p:cNvSpPr txBox="1"/>
          <p:nvPr/>
        </p:nvSpPr>
        <p:spPr>
          <a:xfrm>
            <a:off x="5179423" y="2514600"/>
            <a:ext cx="1828800" cy="18288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Your text here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C09719D-BD67-9886-DAC6-86138CB58551}"/>
              </a:ext>
            </a:extLst>
          </p:cNvPr>
          <p:cNvSpPr txBox="1"/>
          <p:nvPr/>
        </p:nvSpPr>
        <p:spPr>
          <a:xfrm>
            <a:off x="117567" y="78377"/>
            <a:ext cx="11978640" cy="6675120"/>
          </a:xfrm>
          <a:prstGeom prst="rect">
            <a:avLst/>
          </a:prstGeom>
          <a:solidFill>
            <a:schemeClr val="tx1"/>
          </a:solidFill>
          <a:ln w="304800"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endParaRPr lang="en-US" dirty="0">
              <a:ln>
                <a:solidFill>
                  <a:srgbClr val="00B0F0"/>
                </a:solidFill>
              </a:ln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5F21CD8-1C98-E6DD-062D-4828DC1E1F01}"/>
              </a:ext>
            </a:extLst>
          </p:cNvPr>
          <p:cNvSpPr txBox="1"/>
          <p:nvPr/>
        </p:nvSpPr>
        <p:spPr>
          <a:xfrm>
            <a:off x="640080" y="352696"/>
            <a:ext cx="1093361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solidFill>
                  <a:srgbClr val="FFFF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Fifteen Periods of Bible History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9E6B1A4-A8DA-1A38-853D-2252FB7A9906}"/>
              </a:ext>
            </a:extLst>
          </p:cNvPr>
          <p:cNvSpPr txBox="1"/>
          <p:nvPr/>
        </p:nvSpPr>
        <p:spPr>
          <a:xfrm>
            <a:off x="587639" y="1389458"/>
            <a:ext cx="5400523" cy="57554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algn="just">
              <a:spcBef>
                <a:spcPts val="0"/>
              </a:spcBef>
              <a:spcAft>
                <a:spcPts val="600"/>
              </a:spcAft>
              <a:tabLst>
                <a:tab pos="4402138" algn="l"/>
              </a:tabLst>
            </a:pPr>
            <a:r>
              <a:rPr lang="en-US" sz="3600" b="1" kern="1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CREATION</a:t>
            </a:r>
          </a:p>
          <a:p>
            <a:pPr marL="0" marR="0" algn="just">
              <a:spcBef>
                <a:spcPts val="0"/>
              </a:spcBef>
              <a:spcAft>
                <a:spcPts val="600"/>
              </a:spcAft>
              <a:tabLst>
                <a:tab pos="4402138" algn="l"/>
              </a:tabLst>
            </a:pPr>
            <a:r>
              <a:rPr lang="en-US" sz="3600" b="1" kern="1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 FLOOD</a:t>
            </a:r>
          </a:p>
          <a:p>
            <a:pPr marL="0" marR="0" algn="just">
              <a:spcBef>
                <a:spcPts val="0"/>
              </a:spcBef>
              <a:spcAft>
                <a:spcPts val="600"/>
              </a:spcAft>
              <a:tabLst>
                <a:tab pos="4402138" algn="l"/>
              </a:tabLst>
            </a:pPr>
            <a:r>
              <a:rPr lang="en-US" sz="3600" b="1" kern="1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 PATRIARCHS</a:t>
            </a:r>
          </a:p>
          <a:p>
            <a:pPr marL="0" marR="0" algn="just">
              <a:spcBef>
                <a:spcPts val="0"/>
              </a:spcBef>
              <a:spcAft>
                <a:spcPts val="600"/>
              </a:spcAft>
              <a:tabLst>
                <a:tab pos="4402138" algn="l"/>
              </a:tabLst>
            </a:pPr>
            <a:r>
              <a:rPr lang="en-US" sz="3600" b="1" kern="1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EGYPTIAN BONDAGE</a:t>
            </a:r>
          </a:p>
          <a:p>
            <a:pPr marL="0" marR="0" algn="just">
              <a:spcBef>
                <a:spcPts val="0"/>
              </a:spcBef>
              <a:spcAft>
                <a:spcPts val="600"/>
              </a:spcAft>
              <a:tabLst>
                <a:tab pos="4402138" algn="l"/>
              </a:tabLst>
            </a:pPr>
            <a:r>
              <a:rPr lang="en-US" sz="3600" b="1" kern="1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EXODUS</a:t>
            </a:r>
          </a:p>
          <a:p>
            <a:pPr marL="0" marR="0" algn="just">
              <a:spcBef>
                <a:spcPts val="0"/>
              </a:spcBef>
              <a:spcAft>
                <a:spcPts val="600"/>
              </a:spcAft>
              <a:tabLst>
                <a:tab pos="4402138" algn="l"/>
              </a:tabLst>
            </a:pPr>
            <a:r>
              <a:rPr lang="en-US" sz="3600" b="1" kern="1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CONQUEST OF CANAAN    </a:t>
            </a:r>
            <a:endParaRPr lang="en-US" sz="3600" kern="1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marR="0" algn="just">
              <a:spcBef>
                <a:spcPts val="0"/>
              </a:spcBef>
              <a:spcAft>
                <a:spcPts val="600"/>
              </a:spcAft>
              <a:tabLst>
                <a:tab pos="4402138" algn="l"/>
              </a:tabLst>
            </a:pPr>
            <a:r>
              <a:rPr lang="en-US" sz="3600" b="1" kern="1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JUDGES      </a:t>
            </a:r>
            <a:endParaRPr lang="en-US" sz="3600" kern="1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marR="0" algn="just">
              <a:spcBef>
                <a:spcPts val="0"/>
              </a:spcBef>
              <a:spcAft>
                <a:spcPts val="600"/>
              </a:spcAft>
              <a:tabLst>
                <a:tab pos="4402138" algn="l"/>
              </a:tabLst>
            </a:pPr>
            <a:r>
              <a:rPr lang="en-US" sz="3600" b="1" kern="1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THE UNITED KINGDOM    </a:t>
            </a:r>
            <a:endParaRPr lang="en-US" sz="3600" kern="1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marR="0" algn="just">
              <a:spcBef>
                <a:spcPts val="0"/>
              </a:spcBef>
              <a:spcAft>
                <a:spcPts val="600"/>
              </a:spcAft>
              <a:tabLst>
                <a:tab pos="4402138" algn="l"/>
              </a:tabLst>
            </a:pPr>
            <a:r>
              <a:rPr lang="en-US" sz="4000" b="1" kern="1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en-US" sz="4000" b="1" dirty="0">
              <a:solidFill>
                <a:srgbClr val="00B0F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6CD94E5-75CF-A354-DEB8-A2A72A68FF16}"/>
              </a:ext>
            </a:extLst>
          </p:cNvPr>
          <p:cNvSpPr txBox="1"/>
          <p:nvPr/>
        </p:nvSpPr>
        <p:spPr>
          <a:xfrm>
            <a:off x="6012893" y="1399732"/>
            <a:ext cx="5536067" cy="443198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algn="just">
              <a:spcBef>
                <a:spcPts val="0"/>
              </a:spcBef>
              <a:spcAft>
                <a:spcPts val="600"/>
              </a:spcAft>
              <a:tabLst>
                <a:tab pos="4402138" algn="l"/>
              </a:tabLst>
            </a:pPr>
            <a:r>
              <a:rPr lang="en-US" sz="3600" b="1" kern="1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 DIVIDED KINGDOM  </a:t>
            </a:r>
            <a:endParaRPr lang="en-US" sz="3600" kern="1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marR="0" algn="just">
              <a:spcBef>
                <a:spcPts val="0"/>
              </a:spcBef>
              <a:spcAft>
                <a:spcPts val="600"/>
              </a:spcAft>
              <a:tabLst>
                <a:tab pos="4402138" algn="l"/>
              </a:tabLst>
            </a:pPr>
            <a:r>
              <a:rPr lang="en-US" sz="3600" b="1" kern="1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JUDAH ALONE</a:t>
            </a:r>
          </a:p>
          <a:p>
            <a:pPr marL="0" marR="0" algn="just">
              <a:spcBef>
                <a:spcPts val="0"/>
              </a:spcBef>
              <a:spcAft>
                <a:spcPts val="600"/>
              </a:spcAft>
              <a:tabLst>
                <a:tab pos="4402138" algn="l"/>
              </a:tabLst>
            </a:pPr>
            <a:r>
              <a:rPr lang="en-US" sz="3600" b="1" kern="1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CAPTIVITY</a:t>
            </a:r>
          </a:p>
          <a:p>
            <a:pPr marL="0" marR="0" algn="just">
              <a:spcBef>
                <a:spcPts val="0"/>
              </a:spcBef>
              <a:spcAft>
                <a:spcPts val="600"/>
              </a:spcAft>
              <a:tabLst>
                <a:tab pos="4402138" algn="l"/>
              </a:tabLst>
            </a:pPr>
            <a:r>
              <a:rPr lang="en-US" sz="3600" b="1" kern="1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RESTORATION</a:t>
            </a:r>
          </a:p>
          <a:p>
            <a:pPr marL="0" marR="0" algn="just">
              <a:spcBef>
                <a:spcPts val="0"/>
              </a:spcBef>
              <a:spcAft>
                <a:spcPts val="600"/>
              </a:spcAft>
              <a:tabLst>
                <a:tab pos="4402138" algn="l"/>
              </a:tabLst>
            </a:pPr>
            <a:r>
              <a:rPr lang="en-US" sz="3600" b="1" kern="1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BETWEEN THE TESTAMENTS</a:t>
            </a:r>
          </a:p>
          <a:p>
            <a:pPr marL="0" marR="0" algn="just">
              <a:spcBef>
                <a:spcPts val="0"/>
              </a:spcBef>
              <a:spcAft>
                <a:spcPts val="600"/>
              </a:spcAft>
              <a:tabLst>
                <a:tab pos="4402138" algn="l"/>
              </a:tabLst>
            </a:pPr>
            <a:r>
              <a:rPr lang="en-US" sz="3600" b="1" kern="1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CHRIST</a:t>
            </a:r>
          </a:p>
          <a:p>
            <a:pPr marL="0" marR="0" algn="just">
              <a:spcBef>
                <a:spcPts val="0"/>
              </a:spcBef>
              <a:spcAft>
                <a:spcPts val="600"/>
              </a:spcAft>
              <a:tabLst>
                <a:tab pos="4402138" algn="l"/>
              </a:tabLst>
            </a:pPr>
            <a:r>
              <a:rPr lang="en-US" sz="3600" b="1" kern="1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 CHURCH </a:t>
            </a:r>
            <a:endParaRPr lang="en-US" sz="3600" b="1" dirty="0">
              <a:solidFill>
                <a:srgbClr val="00B0F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039869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28337" y="213397"/>
            <a:ext cx="12063663" cy="6793831"/>
          </a:xfrm>
          <a:prstGeom prst="rect">
            <a:avLst/>
          </a:prstGeom>
          <a:noFill/>
          <a:ln w="304800">
            <a:solidFill>
              <a:srgbClr val="8A3F0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>
              <a:solidFill>
                <a:schemeClr val="bg1"/>
              </a:solidFill>
            </a:endParaRPr>
          </a:p>
        </p:txBody>
      </p:sp>
      <p:sp>
        <p:nvSpPr>
          <p:cNvPr id="3" name="Oval 2"/>
          <p:cNvSpPr/>
          <p:nvPr/>
        </p:nvSpPr>
        <p:spPr>
          <a:xfrm>
            <a:off x="797168" y="539261"/>
            <a:ext cx="6213231" cy="6186613"/>
          </a:xfrm>
          <a:prstGeom prst="ellipse">
            <a:avLst/>
          </a:prstGeom>
          <a:noFill/>
          <a:ln w="228600">
            <a:solidFill>
              <a:srgbClr val="8A3F0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048002" y="797170"/>
            <a:ext cx="178190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</a:rPr>
              <a:t>Faithful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546991" y="5864629"/>
            <a:ext cx="277898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</a:rPr>
              <a:t>Repentance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99020" y="3273207"/>
            <a:ext cx="353234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</a:rPr>
              <a:t>Deliverer/Judge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018093" y="3200397"/>
            <a:ext cx="199230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</a:rPr>
              <a:t>Idolatry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8253049" y="1617784"/>
            <a:ext cx="2813538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solidFill>
                  <a:schemeClr val="bg1"/>
                </a:solidFill>
              </a:rPr>
              <a:t>“Clock”</a:t>
            </a:r>
          </a:p>
          <a:p>
            <a:pPr algn="ctr"/>
            <a:r>
              <a:rPr lang="en-US" sz="6000" b="1" dirty="0">
                <a:solidFill>
                  <a:schemeClr val="bg1"/>
                </a:solidFill>
              </a:rPr>
              <a:t>of the Judges</a:t>
            </a:r>
          </a:p>
        </p:txBody>
      </p:sp>
    </p:spTree>
    <p:extLst>
      <p:ext uri="{BB962C8B-B14F-4D97-AF65-F5344CB8AC3E}">
        <p14:creationId xmlns:p14="http://schemas.microsoft.com/office/powerpoint/2010/main" val="41255804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250119B2-ADB2-8D5F-66BC-356D3C542AAC}"/>
              </a:ext>
            </a:extLst>
          </p:cNvPr>
          <p:cNvSpPr txBox="1"/>
          <p:nvPr/>
        </p:nvSpPr>
        <p:spPr>
          <a:xfrm>
            <a:off x="5179423" y="2514600"/>
            <a:ext cx="1828800" cy="18288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Your text here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C09719D-BD67-9886-DAC6-86138CB58551}"/>
              </a:ext>
            </a:extLst>
          </p:cNvPr>
          <p:cNvSpPr txBox="1"/>
          <p:nvPr/>
        </p:nvSpPr>
        <p:spPr>
          <a:xfrm>
            <a:off x="117567" y="78377"/>
            <a:ext cx="11978640" cy="6675120"/>
          </a:xfrm>
          <a:prstGeom prst="rect">
            <a:avLst/>
          </a:prstGeom>
          <a:solidFill>
            <a:schemeClr val="tx1"/>
          </a:solidFill>
          <a:ln w="304800"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endParaRPr lang="en-US" dirty="0">
              <a:ln>
                <a:solidFill>
                  <a:srgbClr val="00B0F0"/>
                </a:solidFill>
              </a:ln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5F21CD8-1C98-E6DD-062D-4828DC1E1F01}"/>
              </a:ext>
            </a:extLst>
          </p:cNvPr>
          <p:cNvSpPr txBox="1"/>
          <p:nvPr/>
        </p:nvSpPr>
        <p:spPr>
          <a:xfrm>
            <a:off x="640080" y="352696"/>
            <a:ext cx="1093361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solidFill>
                  <a:srgbClr val="FFFF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Fifteen Periods of Bible History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9E6B1A4-A8DA-1A38-853D-2252FB7A9906}"/>
              </a:ext>
            </a:extLst>
          </p:cNvPr>
          <p:cNvSpPr txBox="1"/>
          <p:nvPr/>
        </p:nvSpPr>
        <p:spPr>
          <a:xfrm>
            <a:off x="587639" y="1389458"/>
            <a:ext cx="5400523" cy="57554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algn="just">
              <a:spcBef>
                <a:spcPts val="0"/>
              </a:spcBef>
              <a:spcAft>
                <a:spcPts val="600"/>
              </a:spcAft>
              <a:tabLst>
                <a:tab pos="4402138" algn="l"/>
              </a:tabLst>
            </a:pPr>
            <a:r>
              <a:rPr lang="en-US" sz="3600" b="1" kern="1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CREATION</a:t>
            </a:r>
          </a:p>
          <a:p>
            <a:pPr marL="0" marR="0" algn="just">
              <a:spcBef>
                <a:spcPts val="0"/>
              </a:spcBef>
              <a:spcAft>
                <a:spcPts val="600"/>
              </a:spcAft>
              <a:tabLst>
                <a:tab pos="4402138" algn="l"/>
              </a:tabLst>
            </a:pPr>
            <a:r>
              <a:rPr lang="en-US" sz="3600" b="1" kern="1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 FLOOD</a:t>
            </a:r>
          </a:p>
          <a:p>
            <a:pPr marL="0" marR="0" algn="just">
              <a:spcBef>
                <a:spcPts val="0"/>
              </a:spcBef>
              <a:spcAft>
                <a:spcPts val="600"/>
              </a:spcAft>
              <a:tabLst>
                <a:tab pos="4402138" algn="l"/>
              </a:tabLst>
            </a:pPr>
            <a:r>
              <a:rPr lang="en-US" sz="3600" b="1" kern="1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 PATRIARCHS</a:t>
            </a:r>
          </a:p>
          <a:p>
            <a:pPr marL="0" marR="0" algn="just">
              <a:spcBef>
                <a:spcPts val="0"/>
              </a:spcBef>
              <a:spcAft>
                <a:spcPts val="600"/>
              </a:spcAft>
              <a:tabLst>
                <a:tab pos="4402138" algn="l"/>
              </a:tabLst>
            </a:pPr>
            <a:r>
              <a:rPr lang="en-US" sz="3600" b="1" kern="1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EGYPTIAN BONDAGE</a:t>
            </a:r>
          </a:p>
          <a:p>
            <a:pPr marL="0" marR="0" algn="just">
              <a:spcBef>
                <a:spcPts val="0"/>
              </a:spcBef>
              <a:spcAft>
                <a:spcPts val="600"/>
              </a:spcAft>
              <a:tabLst>
                <a:tab pos="4402138" algn="l"/>
              </a:tabLst>
            </a:pPr>
            <a:r>
              <a:rPr lang="en-US" sz="3600" b="1" kern="1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EXODUS</a:t>
            </a:r>
          </a:p>
          <a:p>
            <a:pPr marL="0" marR="0" algn="just">
              <a:spcBef>
                <a:spcPts val="0"/>
              </a:spcBef>
              <a:spcAft>
                <a:spcPts val="600"/>
              </a:spcAft>
              <a:tabLst>
                <a:tab pos="4402138" algn="l"/>
              </a:tabLst>
            </a:pPr>
            <a:r>
              <a:rPr lang="en-US" sz="3600" b="1" kern="100" dirty="0">
                <a:solidFill>
                  <a:srgbClr val="FFFF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CONQUEST OF CANAAN    </a:t>
            </a:r>
            <a:endParaRPr lang="en-US" sz="3600" kern="100" dirty="0">
              <a:solidFill>
                <a:srgbClr val="FFFF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marR="0" algn="just">
              <a:spcBef>
                <a:spcPts val="0"/>
              </a:spcBef>
              <a:spcAft>
                <a:spcPts val="600"/>
              </a:spcAft>
              <a:tabLst>
                <a:tab pos="4402138" algn="l"/>
              </a:tabLst>
            </a:pPr>
            <a:r>
              <a:rPr lang="en-US" sz="3600" b="1" kern="100" dirty="0">
                <a:solidFill>
                  <a:srgbClr val="FFFF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JUDGES      </a:t>
            </a:r>
            <a:endParaRPr lang="en-US" sz="3600" kern="100" dirty="0">
              <a:solidFill>
                <a:srgbClr val="FFFF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marR="0" algn="just">
              <a:spcBef>
                <a:spcPts val="0"/>
              </a:spcBef>
              <a:spcAft>
                <a:spcPts val="600"/>
              </a:spcAft>
              <a:tabLst>
                <a:tab pos="4402138" algn="l"/>
              </a:tabLst>
            </a:pPr>
            <a:r>
              <a:rPr lang="en-US" sz="3600" b="1" kern="100" dirty="0">
                <a:solidFill>
                  <a:schemeClr val="bg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THE UNITED KINGDOM</a:t>
            </a:r>
            <a:endParaRPr lang="en-US" sz="3600" kern="100" dirty="0">
              <a:solidFill>
                <a:schemeClr val="bg1">
                  <a:lumMod val="50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marR="0" algn="just">
              <a:spcBef>
                <a:spcPts val="0"/>
              </a:spcBef>
              <a:spcAft>
                <a:spcPts val="600"/>
              </a:spcAft>
              <a:tabLst>
                <a:tab pos="4402138" algn="l"/>
              </a:tabLst>
            </a:pPr>
            <a:r>
              <a:rPr lang="en-US" sz="4000" b="1" kern="1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en-US" sz="4000" b="1" dirty="0">
              <a:solidFill>
                <a:srgbClr val="00B0F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6CD94E5-75CF-A354-DEB8-A2A72A68FF16}"/>
              </a:ext>
            </a:extLst>
          </p:cNvPr>
          <p:cNvSpPr txBox="1"/>
          <p:nvPr/>
        </p:nvSpPr>
        <p:spPr>
          <a:xfrm>
            <a:off x="6012893" y="1399732"/>
            <a:ext cx="5536067" cy="443198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algn="just">
              <a:spcBef>
                <a:spcPts val="0"/>
              </a:spcBef>
              <a:spcAft>
                <a:spcPts val="600"/>
              </a:spcAft>
              <a:tabLst>
                <a:tab pos="4402138" algn="l"/>
              </a:tabLst>
            </a:pPr>
            <a:r>
              <a:rPr lang="en-US" sz="3600" b="1" kern="100" dirty="0">
                <a:solidFill>
                  <a:schemeClr val="bg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 DIVIDED KINGDOM  </a:t>
            </a:r>
            <a:endParaRPr lang="en-US" sz="3600" kern="100" dirty="0">
              <a:solidFill>
                <a:schemeClr val="bg1">
                  <a:lumMod val="50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marR="0" algn="just">
              <a:spcBef>
                <a:spcPts val="0"/>
              </a:spcBef>
              <a:spcAft>
                <a:spcPts val="600"/>
              </a:spcAft>
              <a:tabLst>
                <a:tab pos="4402138" algn="l"/>
              </a:tabLst>
            </a:pPr>
            <a:r>
              <a:rPr lang="en-US" sz="3600" b="1" kern="100" dirty="0">
                <a:solidFill>
                  <a:schemeClr val="bg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JUDAH ALONE</a:t>
            </a:r>
          </a:p>
          <a:p>
            <a:pPr marL="0" marR="0" algn="just">
              <a:spcBef>
                <a:spcPts val="0"/>
              </a:spcBef>
              <a:spcAft>
                <a:spcPts val="600"/>
              </a:spcAft>
              <a:tabLst>
                <a:tab pos="4402138" algn="l"/>
              </a:tabLst>
            </a:pPr>
            <a:r>
              <a:rPr lang="en-US" sz="3600" b="1" kern="10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CAPTIVITY</a:t>
            </a:r>
          </a:p>
          <a:p>
            <a:pPr marL="0" marR="0" algn="just">
              <a:spcBef>
                <a:spcPts val="0"/>
              </a:spcBef>
              <a:spcAft>
                <a:spcPts val="600"/>
              </a:spcAft>
              <a:tabLst>
                <a:tab pos="4402138" algn="l"/>
              </a:tabLst>
            </a:pPr>
            <a:r>
              <a:rPr lang="en-US" sz="3600" b="1" kern="100" dirty="0">
                <a:solidFill>
                  <a:schemeClr val="bg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RESTORATION</a:t>
            </a:r>
          </a:p>
          <a:p>
            <a:pPr marL="0" marR="0" algn="just">
              <a:spcBef>
                <a:spcPts val="0"/>
              </a:spcBef>
              <a:spcAft>
                <a:spcPts val="600"/>
              </a:spcAft>
              <a:tabLst>
                <a:tab pos="4402138" algn="l"/>
              </a:tabLst>
            </a:pPr>
            <a:r>
              <a:rPr lang="en-US" sz="3600" b="1" kern="10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BETWEEN THE TESTAMENTS</a:t>
            </a:r>
          </a:p>
          <a:p>
            <a:pPr marL="0" marR="0" algn="just">
              <a:spcBef>
                <a:spcPts val="0"/>
              </a:spcBef>
              <a:spcAft>
                <a:spcPts val="600"/>
              </a:spcAft>
              <a:tabLst>
                <a:tab pos="4402138" algn="l"/>
              </a:tabLst>
            </a:pPr>
            <a:r>
              <a:rPr lang="en-US" sz="3600" b="1" kern="100" dirty="0">
                <a:solidFill>
                  <a:schemeClr val="bg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CHRIST</a:t>
            </a:r>
          </a:p>
          <a:p>
            <a:pPr marL="0" marR="0" algn="just">
              <a:spcBef>
                <a:spcPts val="0"/>
              </a:spcBef>
              <a:spcAft>
                <a:spcPts val="600"/>
              </a:spcAft>
              <a:tabLst>
                <a:tab pos="4402138" algn="l"/>
              </a:tabLst>
            </a:pPr>
            <a:r>
              <a:rPr lang="en-US" sz="3600" b="1" kern="10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 CHURCH </a:t>
            </a:r>
            <a:endParaRPr lang="en-US" sz="3600" b="1" dirty="0">
              <a:solidFill>
                <a:schemeClr val="bg1">
                  <a:lumMod val="50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25546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>
            <a:extLst>
              <a:ext uri="{FF2B5EF4-FFF2-40B4-BE49-F238E27FC236}">
                <a16:creationId xmlns:a16="http://schemas.microsoft.com/office/drawing/2014/main" id="{36FE0F16-963A-35F0-BA6C-9547AB2CF83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0" y="0"/>
            <a:ext cx="9144000" cy="6858000"/>
          </a:xfrm>
          <a:prstGeom prst="rect">
            <a:avLst/>
          </a:prstGeom>
          <a:solidFill>
            <a:srgbClr val="FFFFCC"/>
          </a:solidFill>
          <a:ln w="1524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dirty="0">
              <a:latin typeface="Arial" panose="020B0604020202020204" pitchFamily="34" charset="0"/>
            </a:endParaRPr>
          </a:p>
        </p:txBody>
      </p:sp>
      <p:sp>
        <p:nvSpPr>
          <p:cNvPr id="7171" name="Freeform 3">
            <a:extLst>
              <a:ext uri="{FF2B5EF4-FFF2-40B4-BE49-F238E27FC236}">
                <a16:creationId xmlns:a16="http://schemas.microsoft.com/office/drawing/2014/main" id="{BEF40639-5410-162A-8CE7-BC22EB96BDFE}"/>
              </a:ext>
            </a:extLst>
          </p:cNvPr>
          <p:cNvSpPr>
            <a:spLocks/>
          </p:cNvSpPr>
          <p:nvPr/>
        </p:nvSpPr>
        <p:spPr bwMode="auto">
          <a:xfrm>
            <a:off x="1581151" y="1795463"/>
            <a:ext cx="3870325" cy="3262312"/>
          </a:xfrm>
          <a:custGeom>
            <a:avLst/>
            <a:gdLst>
              <a:gd name="T0" fmla="*/ 2147483646 w 2438"/>
              <a:gd name="T1" fmla="*/ 2147483646 h 2055"/>
              <a:gd name="T2" fmla="*/ 2147483646 w 2438"/>
              <a:gd name="T3" fmla="*/ 2147483646 h 2055"/>
              <a:gd name="T4" fmla="*/ 2147483646 w 2438"/>
              <a:gd name="T5" fmla="*/ 2147483646 h 2055"/>
              <a:gd name="T6" fmla="*/ 2147483646 w 2438"/>
              <a:gd name="T7" fmla="*/ 2147483646 h 2055"/>
              <a:gd name="T8" fmla="*/ 2147483646 w 2438"/>
              <a:gd name="T9" fmla="*/ 2147483646 h 2055"/>
              <a:gd name="T10" fmla="*/ 2147483646 w 2438"/>
              <a:gd name="T11" fmla="*/ 2147483646 h 2055"/>
              <a:gd name="T12" fmla="*/ 2147483646 w 2438"/>
              <a:gd name="T13" fmla="*/ 2147483646 h 2055"/>
              <a:gd name="T14" fmla="*/ 2147483646 w 2438"/>
              <a:gd name="T15" fmla="*/ 2147483646 h 2055"/>
              <a:gd name="T16" fmla="*/ 2147483646 w 2438"/>
              <a:gd name="T17" fmla="*/ 2147483646 h 2055"/>
              <a:gd name="T18" fmla="*/ 2147483646 w 2438"/>
              <a:gd name="T19" fmla="*/ 2147483646 h 2055"/>
              <a:gd name="T20" fmla="*/ 2147483646 w 2438"/>
              <a:gd name="T21" fmla="*/ 2147483646 h 2055"/>
              <a:gd name="T22" fmla="*/ 2147483646 w 2438"/>
              <a:gd name="T23" fmla="*/ 2147483646 h 2055"/>
              <a:gd name="T24" fmla="*/ 2147483646 w 2438"/>
              <a:gd name="T25" fmla="*/ 2147483646 h 2055"/>
              <a:gd name="T26" fmla="*/ 2147483646 w 2438"/>
              <a:gd name="T27" fmla="*/ 2147483646 h 2055"/>
              <a:gd name="T28" fmla="*/ 2147483646 w 2438"/>
              <a:gd name="T29" fmla="*/ 2147483646 h 2055"/>
              <a:gd name="T30" fmla="*/ 2147483646 w 2438"/>
              <a:gd name="T31" fmla="*/ 2147483646 h 2055"/>
              <a:gd name="T32" fmla="*/ 2147483646 w 2438"/>
              <a:gd name="T33" fmla="*/ 2147483646 h 2055"/>
              <a:gd name="T34" fmla="*/ 2147483646 w 2438"/>
              <a:gd name="T35" fmla="*/ 2147483646 h 2055"/>
              <a:gd name="T36" fmla="*/ 2147483646 w 2438"/>
              <a:gd name="T37" fmla="*/ 2147483646 h 2055"/>
              <a:gd name="T38" fmla="*/ 2147483646 w 2438"/>
              <a:gd name="T39" fmla="*/ 2147483646 h 2055"/>
              <a:gd name="T40" fmla="*/ 2147483646 w 2438"/>
              <a:gd name="T41" fmla="*/ 2147483646 h 2055"/>
              <a:gd name="T42" fmla="*/ 2147483646 w 2438"/>
              <a:gd name="T43" fmla="*/ 2147483646 h 2055"/>
              <a:gd name="T44" fmla="*/ 2147483646 w 2438"/>
              <a:gd name="T45" fmla="*/ 2147483646 h 2055"/>
              <a:gd name="T46" fmla="*/ 2147483646 w 2438"/>
              <a:gd name="T47" fmla="*/ 2147483646 h 2055"/>
              <a:gd name="T48" fmla="*/ 2147483646 w 2438"/>
              <a:gd name="T49" fmla="*/ 2147483646 h 2055"/>
              <a:gd name="T50" fmla="*/ 2147483646 w 2438"/>
              <a:gd name="T51" fmla="*/ 2147483646 h 2055"/>
              <a:gd name="T52" fmla="*/ 2147483646 w 2438"/>
              <a:gd name="T53" fmla="*/ 2147483646 h 2055"/>
              <a:gd name="T54" fmla="*/ 2147483646 w 2438"/>
              <a:gd name="T55" fmla="*/ 2147483646 h 2055"/>
              <a:gd name="T56" fmla="*/ 2147483646 w 2438"/>
              <a:gd name="T57" fmla="*/ 2147483646 h 2055"/>
              <a:gd name="T58" fmla="*/ 2147483646 w 2438"/>
              <a:gd name="T59" fmla="*/ 2147483646 h 2055"/>
              <a:gd name="T60" fmla="*/ 2147483646 w 2438"/>
              <a:gd name="T61" fmla="*/ 2147483646 h 2055"/>
              <a:gd name="T62" fmla="*/ 2147483646 w 2438"/>
              <a:gd name="T63" fmla="*/ 2147483646 h 2055"/>
              <a:gd name="T64" fmla="*/ 2147483646 w 2438"/>
              <a:gd name="T65" fmla="*/ 2147483646 h 2055"/>
              <a:gd name="T66" fmla="*/ 2147483646 w 2438"/>
              <a:gd name="T67" fmla="*/ 2147483646 h 2055"/>
              <a:gd name="T68" fmla="*/ 0 w 2438"/>
              <a:gd name="T69" fmla="*/ 2147483646 h 2055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</a:gdLst>
            <a:ahLst/>
            <a:cxnLst>
              <a:cxn ang="T70">
                <a:pos x="T0" y="T1"/>
              </a:cxn>
              <a:cxn ang="T71">
                <a:pos x="T2" y="T3"/>
              </a:cxn>
              <a:cxn ang="T72">
                <a:pos x="T4" y="T5"/>
              </a:cxn>
              <a:cxn ang="T73">
                <a:pos x="T6" y="T7"/>
              </a:cxn>
              <a:cxn ang="T74">
                <a:pos x="T8" y="T9"/>
              </a:cxn>
              <a:cxn ang="T75">
                <a:pos x="T10" y="T11"/>
              </a:cxn>
              <a:cxn ang="T76">
                <a:pos x="T12" y="T13"/>
              </a:cxn>
              <a:cxn ang="T77">
                <a:pos x="T14" y="T15"/>
              </a:cxn>
              <a:cxn ang="T78">
                <a:pos x="T16" y="T17"/>
              </a:cxn>
              <a:cxn ang="T79">
                <a:pos x="T18" y="T19"/>
              </a:cxn>
              <a:cxn ang="T80">
                <a:pos x="T20" y="T21"/>
              </a:cxn>
              <a:cxn ang="T81">
                <a:pos x="T22" y="T23"/>
              </a:cxn>
              <a:cxn ang="T82">
                <a:pos x="T24" y="T25"/>
              </a:cxn>
              <a:cxn ang="T83">
                <a:pos x="T26" y="T27"/>
              </a:cxn>
              <a:cxn ang="T84">
                <a:pos x="T28" y="T29"/>
              </a:cxn>
              <a:cxn ang="T85">
                <a:pos x="T30" y="T31"/>
              </a:cxn>
              <a:cxn ang="T86">
                <a:pos x="T32" y="T33"/>
              </a:cxn>
              <a:cxn ang="T87">
                <a:pos x="T34" y="T35"/>
              </a:cxn>
              <a:cxn ang="T88">
                <a:pos x="T36" y="T37"/>
              </a:cxn>
              <a:cxn ang="T89">
                <a:pos x="T38" y="T39"/>
              </a:cxn>
              <a:cxn ang="T90">
                <a:pos x="T40" y="T41"/>
              </a:cxn>
              <a:cxn ang="T91">
                <a:pos x="T42" y="T43"/>
              </a:cxn>
              <a:cxn ang="T92">
                <a:pos x="T44" y="T45"/>
              </a:cxn>
              <a:cxn ang="T93">
                <a:pos x="T46" y="T47"/>
              </a:cxn>
              <a:cxn ang="T94">
                <a:pos x="T48" y="T49"/>
              </a:cxn>
              <a:cxn ang="T95">
                <a:pos x="T50" y="T51"/>
              </a:cxn>
              <a:cxn ang="T96">
                <a:pos x="T52" y="T53"/>
              </a:cxn>
              <a:cxn ang="T97">
                <a:pos x="T54" y="T55"/>
              </a:cxn>
              <a:cxn ang="T98">
                <a:pos x="T56" y="T57"/>
              </a:cxn>
              <a:cxn ang="T99">
                <a:pos x="T58" y="T59"/>
              </a:cxn>
              <a:cxn ang="T100">
                <a:pos x="T60" y="T61"/>
              </a:cxn>
              <a:cxn ang="T101">
                <a:pos x="T62" y="T63"/>
              </a:cxn>
              <a:cxn ang="T102">
                <a:pos x="T64" y="T65"/>
              </a:cxn>
              <a:cxn ang="T103">
                <a:pos x="T66" y="T67"/>
              </a:cxn>
              <a:cxn ang="T104">
                <a:pos x="T68" y="T69"/>
              </a:cxn>
            </a:cxnLst>
            <a:rect l="0" t="0" r="r" b="b"/>
            <a:pathLst>
              <a:path w="2438" h="2055">
                <a:moveTo>
                  <a:pt x="11" y="0"/>
                </a:moveTo>
                <a:cubicBezTo>
                  <a:pt x="20" y="7"/>
                  <a:pt x="34" y="8"/>
                  <a:pt x="42" y="16"/>
                </a:cubicBezTo>
                <a:cubicBezTo>
                  <a:pt x="65" y="39"/>
                  <a:pt x="74" y="77"/>
                  <a:pt x="104" y="94"/>
                </a:cubicBezTo>
                <a:cubicBezTo>
                  <a:pt x="142" y="115"/>
                  <a:pt x="200" y="110"/>
                  <a:pt x="239" y="114"/>
                </a:cubicBezTo>
                <a:cubicBezTo>
                  <a:pt x="336" y="124"/>
                  <a:pt x="394" y="127"/>
                  <a:pt x="509" y="130"/>
                </a:cubicBezTo>
                <a:cubicBezTo>
                  <a:pt x="545" y="154"/>
                  <a:pt x="564" y="168"/>
                  <a:pt x="607" y="182"/>
                </a:cubicBezTo>
                <a:cubicBezTo>
                  <a:pt x="652" y="178"/>
                  <a:pt x="681" y="174"/>
                  <a:pt x="722" y="161"/>
                </a:cubicBezTo>
                <a:cubicBezTo>
                  <a:pt x="795" y="169"/>
                  <a:pt x="869" y="165"/>
                  <a:pt x="940" y="187"/>
                </a:cubicBezTo>
                <a:cubicBezTo>
                  <a:pt x="978" y="185"/>
                  <a:pt x="1016" y="185"/>
                  <a:pt x="1054" y="182"/>
                </a:cubicBezTo>
                <a:cubicBezTo>
                  <a:pt x="1092" y="179"/>
                  <a:pt x="1129" y="164"/>
                  <a:pt x="1168" y="161"/>
                </a:cubicBezTo>
                <a:cubicBezTo>
                  <a:pt x="1178" y="158"/>
                  <a:pt x="1189" y="147"/>
                  <a:pt x="1199" y="151"/>
                </a:cubicBezTo>
                <a:cubicBezTo>
                  <a:pt x="1226" y="161"/>
                  <a:pt x="1245" y="181"/>
                  <a:pt x="1272" y="187"/>
                </a:cubicBezTo>
                <a:cubicBezTo>
                  <a:pt x="1308" y="211"/>
                  <a:pt x="1351" y="196"/>
                  <a:pt x="1391" y="187"/>
                </a:cubicBezTo>
                <a:cubicBezTo>
                  <a:pt x="1410" y="175"/>
                  <a:pt x="1431" y="164"/>
                  <a:pt x="1453" y="161"/>
                </a:cubicBezTo>
                <a:cubicBezTo>
                  <a:pt x="1474" y="158"/>
                  <a:pt x="1516" y="151"/>
                  <a:pt x="1516" y="151"/>
                </a:cubicBezTo>
                <a:cubicBezTo>
                  <a:pt x="1529" y="147"/>
                  <a:pt x="1545" y="147"/>
                  <a:pt x="1557" y="140"/>
                </a:cubicBezTo>
                <a:cubicBezTo>
                  <a:pt x="1562" y="137"/>
                  <a:pt x="1562" y="129"/>
                  <a:pt x="1567" y="125"/>
                </a:cubicBezTo>
                <a:cubicBezTo>
                  <a:pt x="1576" y="118"/>
                  <a:pt x="1588" y="117"/>
                  <a:pt x="1599" y="114"/>
                </a:cubicBezTo>
                <a:cubicBezTo>
                  <a:pt x="1630" y="107"/>
                  <a:pt x="1662" y="104"/>
                  <a:pt x="1692" y="94"/>
                </a:cubicBezTo>
                <a:cubicBezTo>
                  <a:pt x="1716" y="68"/>
                  <a:pt x="1746" y="50"/>
                  <a:pt x="1780" y="42"/>
                </a:cubicBezTo>
                <a:cubicBezTo>
                  <a:pt x="1842" y="45"/>
                  <a:pt x="1873" y="47"/>
                  <a:pt x="1926" y="57"/>
                </a:cubicBezTo>
                <a:cubicBezTo>
                  <a:pt x="1948" y="66"/>
                  <a:pt x="1970" y="73"/>
                  <a:pt x="1993" y="78"/>
                </a:cubicBezTo>
                <a:cubicBezTo>
                  <a:pt x="2040" y="76"/>
                  <a:pt x="2086" y="76"/>
                  <a:pt x="2133" y="73"/>
                </a:cubicBezTo>
                <a:cubicBezTo>
                  <a:pt x="2156" y="72"/>
                  <a:pt x="2156" y="57"/>
                  <a:pt x="2169" y="37"/>
                </a:cubicBezTo>
                <a:cubicBezTo>
                  <a:pt x="2175" y="27"/>
                  <a:pt x="2191" y="27"/>
                  <a:pt x="2201" y="21"/>
                </a:cubicBezTo>
                <a:cubicBezTo>
                  <a:pt x="2228" y="23"/>
                  <a:pt x="2319" y="29"/>
                  <a:pt x="2341" y="37"/>
                </a:cubicBezTo>
                <a:cubicBezTo>
                  <a:pt x="2369" y="47"/>
                  <a:pt x="2365" y="74"/>
                  <a:pt x="2393" y="83"/>
                </a:cubicBezTo>
                <a:cubicBezTo>
                  <a:pt x="2410" y="102"/>
                  <a:pt x="2401" y="89"/>
                  <a:pt x="2413" y="125"/>
                </a:cubicBezTo>
                <a:cubicBezTo>
                  <a:pt x="2415" y="130"/>
                  <a:pt x="2418" y="140"/>
                  <a:pt x="2418" y="140"/>
                </a:cubicBezTo>
                <a:cubicBezTo>
                  <a:pt x="2416" y="214"/>
                  <a:pt x="2438" y="340"/>
                  <a:pt x="2387" y="410"/>
                </a:cubicBezTo>
                <a:cubicBezTo>
                  <a:pt x="2383" y="449"/>
                  <a:pt x="2390" y="504"/>
                  <a:pt x="2346" y="519"/>
                </a:cubicBezTo>
                <a:cubicBezTo>
                  <a:pt x="2333" y="532"/>
                  <a:pt x="2320" y="539"/>
                  <a:pt x="2310" y="555"/>
                </a:cubicBezTo>
                <a:cubicBezTo>
                  <a:pt x="2302" y="751"/>
                  <a:pt x="2315" y="650"/>
                  <a:pt x="2289" y="732"/>
                </a:cubicBezTo>
                <a:cubicBezTo>
                  <a:pt x="2294" y="769"/>
                  <a:pt x="2299" y="766"/>
                  <a:pt x="2310" y="794"/>
                </a:cubicBezTo>
                <a:cubicBezTo>
                  <a:pt x="2311" y="798"/>
                  <a:pt x="2316" y="838"/>
                  <a:pt x="2320" y="846"/>
                </a:cubicBezTo>
                <a:cubicBezTo>
                  <a:pt x="2329" y="866"/>
                  <a:pt x="2339" y="877"/>
                  <a:pt x="2346" y="898"/>
                </a:cubicBezTo>
                <a:cubicBezTo>
                  <a:pt x="2337" y="1051"/>
                  <a:pt x="2350" y="943"/>
                  <a:pt x="2335" y="1007"/>
                </a:cubicBezTo>
                <a:cubicBezTo>
                  <a:pt x="2331" y="1026"/>
                  <a:pt x="2320" y="1064"/>
                  <a:pt x="2320" y="1064"/>
                </a:cubicBezTo>
                <a:cubicBezTo>
                  <a:pt x="2317" y="1106"/>
                  <a:pt x="2319" y="1144"/>
                  <a:pt x="2304" y="1183"/>
                </a:cubicBezTo>
                <a:cubicBezTo>
                  <a:pt x="2296" y="1227"/>
                  <a:pt x="2293" y="1310"/>
                  <a:pt x="2242" y="1329"/>
                </a:cubicBezTo>
                <a:cubicBezTo>
                  <a:pt x="2239" y="1334"/>
                  <a:pt x="2237" y="1340"/>
                  <a:pt x="2232" y="1344"/>
                </a:cubicBezTo>
                <a:cubicBezTo>
                  <a:pt x="2228" y="1347"/>
                  <a:pt x="2219" y="1344"/>
                  <a:pt x="2216" y="1349"/>
                </a:cubicBezTo>
                <a:cubicBezTo>
                  <a:pt x="2210" y="1358"/>
                  <a:pt x="2206" y="1381"/>
                  <a:pt x="2206" y="1381"/>
                </a:cubicBezTo>
                <a:cubicBezTo>
                  <a:pt x="2214" y="1405"/>
                  <a:pt x="2215" y="1421"/>
                  <a:pt x="2232" y="1438"/>
                </a:cubicBezTo>
                <a:cubicBezTo>
                  <a:pt x="2223" y="1519"/>
                  <a:pt x="2196" y="1599"/>
                  <a:pt x="2169" y="1676"/>
                </a:cubicBezTo>
                <a:cubicBezTo>
                  <a:pt x="2159" y="1705"/>
                  <a:pt x="2154" y="1736"/>
                  <a:pt x="2143" y="1765"/>
                </a:cubicBezTo>
                <a:cubicBezTo>
                  <a:pt x="2137" y="1812"/>
                  <a:pt x="2142" y="1789"/>
                  <a:pt x="2128" y="1832"/>
                </a:cubicBezTo>
                <a:cubicBezTo>
                  <a:pt x="2121" y="1854"/>
                  <a:pt x="2100" y="1873"/>
                  <a:pt x="2092" y="1894"/>
                </a:cubicBezTo>
                <a:cubicBezTo>
                  <a:pt x="2082" y="1920"/>
                  <a:pt x="2081" y="1948"/>
                  <a:pt x="2060" y="1967"/>
                </a:cubicBezTo>
                <a:cubicBezTo>
                  <a:pt x="2052" y="1991"/>
                  <a:pt x="2061" y="1980"/>
                  <a:pt x="2034" y="1988"/>
                </a:cubicBezTo>
                <a:cubicBezTo>
                  <a:pt x="2024" y="1991"/>
                  <a:pt x="2003" y="1998"/>
                  <a:pt x="2003" y="1998"/>
                </a:cubicBezTo>
                <a:cubicBezTo>
                  <a:pt x="1919" y="2054"/>
                  <a:pt x="1816" y="2051"/>
                  <a:pt x="1718" y="2055"/>
                </a:cubicBezTo>
                <a:cubicBezTo>
                  <a:pt x="1666" y="2053"/>
                  <a:pt x="1614" y="2054"/>
                  <a:pt x="1562" y="2050"/>
                </a:cubicBezTo>
                <a:cubicBezTo>
                  <a:pt x="1537" y="2048"/>
                  <a:pt x="1536" y="2039"/>
                  <a:pt x="1516" y="2034"/>
                </a:cubicBezTo>
                <a:cubicBezTo>
                  <a:pt x="1474" y="2023"/>
                  <a:pt x="1429" y="2022"/>
                  <a:pt x="1386" y="2019"/>
                </a:cubicBezTo>
                <a:cubicBezTo>
                  <a:pt x="1344" y="2006"/>
                  <a:pt x="1302" y="1992"/>
                  <a:pt x="1261" y="1977"/>
                </a:cubicBezTo>
                <a:cubicBezTo>
                  <a:pt x="1205" y="1982"/>
                  <a:pt x="1151" y="1992"/>
                  <a:pt x="1095" y="1998"/>
                </a:cubicBezTo>
                <a:cubicBezTo>
                  <a:pt x="1051" y="1992"/>
                  <a:pt x="1010" y="1982"/>
                  <a:pt x="966" y="1977"/>
                </a:cubicBezTo>
                <a:cubicBezTo>
                  <a:pt x="907" y="1979"/>
                  <a:pt x="848" y="1983"/>
                  <a:pt x="789" y="1983"/>
                </a:cubicBezTo>
                <a:cubicBezTo>
                  <a:pt x="773" y="1983"/>
                  <a:pt x="757" y="1980"/>
                  <a:pt x="742" y="1977"/>
                </a:cubicBezTo>
                <a:cubicBezTo>
                  <a:pt x="726" y="1974"/>
                  <a:pt x="696" y="1962"/>
                  <a:pt x="696" y="1962"/>
                </a:cubicBezTo>
                <a:cubicBezTo>
                  <a:pt x="681" y="1947"/>
                  <a:pt x="669" y="1946"/>
                  <a:pt x="649" y="1941"/>
                </a:cubicBezTo>
                <a:cubicBezTo>
                  <a:pt x="630" y="1929"/>
                  <a:pt x="613" y="1912"/>
                  <a:pt x="592" y="1905"/>
                </a:cubicBezTo>
                <a:cubicBezTo>
                  <a:pt x="583" y="1895"/>
                  <a:pt x="567" y="1874"/>
                  <a:pt x="556" y="1868"/>
                </a:cubicBezTo>
                <a:cubicBezTo>
                  <a:pt x="529" y="1853"/>
                  <a:pt x="487" y="1847"/>
                  <a:pt x="457" y="1842"/>
                </a:cubicBezTo>
                <a:cubicBezTo>
                  <a:pt x="440" y="1839"/>
                  <a:pt x="413" y="1837"/>
                  <a:pt x="395" y="1832"/>
                </a:cubicBezTo>
                <a:cubicBezTo>
                  <a:pt x="384" y="1829"/>
                  <a:pt x="364" y="1822"/>
                  <a:pt x="364" y="1822"/>
                </a:cubicBezTo>
                <a:cubicBezTo>
                  <a:pt x="342" y="1807"/>
                  <a:pt x="328" y="1805"/>
                  <a:pt x="301" y="1801"/>
                </a:cubicBezTo>
                <a:cubicBezTo>
                  <a:pt x="233" y="1778"/>
                  <a:pt x="155" y="1768"/>
                  <a:pt x="83" y="1759"/>
                </a:cubicBezTo>
                <a:cubicBezTo>
                  <a:pt x="69" y="1750"/>
                  <a:pt x="0" y="1716"/>
                  <a:pt x="0" y="1744"/>
                </a:cubicBezTo>
              </a:path>
            </a:pathLst>
          </a:custGeom>
          <a:solidFill>
            <a:srgbClr val="3399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72" name="Freeform 4">
            <a:extLst>
              <a:ext uri="{FF2B5EF4-FFF2-40B4-BE49-F238E27FC236}">
                <a16:creationId xmlns:a16="http://schemas.microsoft.com/office/drawing/2014/main" id="{7054B4D9-B2D5-4E09-4AD9-508C7FDC44BF}"/>
              </a:ext>
            </a:extLst>
          </p:cNvPr>
          <p:cNvSpPr>
            <a:spLocks/>
          </p:cNvSpPr>
          <p:nvPr/>
        </p:nvSpPr>
        <p:spPr bwMode="auto">
          <a:xfrm>
            <a:off x="9829801" y="5867400"/>
            <a:ext cx="766763" cy="935038"/>
          </a:xfrm>
          <a:custGeom>
            <a:avLst/>
            <a:gdLst>
              <a:gd name="T0" fmla="*/ 2147483646 w 255"/>
              <a:gd name="T1" fmla="*/ 2147483646 h 214"/>
              <a:gd name="T2" fmla="*/ 2147483646 w 255"/>
              <a:gd name="T3" fmla="*/ 2147483646 h 214"/>
              <a:gd name="T4" fmla="*/ 2147483646 w 255"/>
              <a:gd name="T5" fmla="*/ 2147483646 h 214"/>
              <a:gd name="T6" fmla="*/ 2147483646 w 255"/>
              <a:gd name="T7" fmla="*/ 2147483646 h 214"/>
              <a:gd name="T8" fmla="*/ 0 w 255"/>
              <a:gd name="T9" fmla="*/ 2147483646 h 214"/>
              <a:gd name="T10" fmla="*/ 2147483646 w 255"/>
              <a:gd name="T11" fmla="*/ 2147483646 h 214"/>
              <a:gd name="T12" fmla="*/ 2147483646 w 255"/>
              <a:gd name="T13" fmla="*/ 2147483646 h 214"/>
              <a:gd name="T14" fmla="*/ 2147483646 w 255"/>
              <a:gd name="T15" fmla="*/ 2147483646 h 214"/>
              <a:gd name="T16" fmla="*/ 2147483646 w 255"/>
              <a:gd name="T17" fmla="*/ 2147483646 h 214"/>
              <a:gd name="T18" fmla="*/ 2147483646 w 255"/>
              <a:gd name="T19" fmla="*/ 2147483646 h 214"/>
              <a:gd name="T20" fmla="*/ 2147483646 w 255"/>
              <a:gd name="T21" fmla="*/ 2147483646 h 214"/>
              <a:gd name="T22" fmla="*/ 2147483646 w 255"/>
              <a:gd name="T23" fmla="*/ 2147483646 h 214"/>
              <a:gd name="T24" fmla="*/ 2147483646 w 255"/>
              <a:gd name="T25" fmla="*/ 2147483646 h 214"/>
              <a:gd name="T26" fmla="*/ 2147483646 w 255"/>
              <a:gd name="T27" fmla="*/ 2147483646 h 214"/>
              <a:gd name="T28" fmla="*/ 2147483646 w 255"/>
              <a:gd name="T29" fmla="*/ 2147483646 h 214"/>
              <a:gd name="T30" fmla="*/ 2147483646 w 255"/>
              <a:gd name="T31" fmla="*/ 2147483646 h 214"/>
              <a:gd name="T32" fmla="*/ 2147483646 w 255"/>
              <a:gd name="T33" fmla="*/ 2147483646 h 214"/>
              <a:gd name="T34" fmla="*/ 2147483646 w 255"/>
              <a:gd name="T35" fmla="*/ 2147483646 h 214"/>
              <a:gd name="T36" fmla="*/ 2147483646 w 255"/>
              <a:gd name="T37" fmla="*/ 2147483646 h 214"/>
              <a:gd name="T38" fmla="*/ 2147483646 w 255"/>
              <a:gd name="T39" fmla="*/ 2147483646 h 214"/>
              <a:gd name="T40" fmla="*/ 2147483646 w 255"/>
              <a:gd name="T41" fmla="*/ 2147483646 h 214"/>
              <a:gd name="T42" fmla="*/ 2147483646 w 255"/>
              <a:gd name="T43" fmla="*/ 2147483646 h 214"/>
              <a:gd name="T44" fmla="*/ 2147483646 w 255"/>
              <a:gd name="T45" fmla="*/ 2147483646 h 214"/>
              <a:gd name="T46" fmla="*/ 2147483646 w 255"/>
              <a:gd name="T47" fmla="*/ 2147483646 h 214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</a:gdLst>
            <a:ahLst/>
            <a:cxnLst>
              <a:cxn ang="T48">
                <a:pos x="T0" y="T1"/>
              </a:cxn>
              <a:cxn ang="T49">
                <a:pos x="T2" y="T3"/>
              </a:cxn>
              <a:cxn ang="T50">
                <a:pos x="T4" y="T5"/>
              </a:cxn>
              <a:cxn ang="T51">
                <a:pos x="T6" y="T7"/>
              </a:cxn>
              <a:cxn ang="T52">
                <a:pos x="T8" y="T9"/>
              </a:cxn>
              <a:cxn ang="T53">
                <a:pos x="T10" y="T11"/>
              </a:cxn>
              <a:cxn ang="T54">
                <a:pos x="T12" y="T13"/>
              </a:cxn>
              <a:cxn ang="T55">
                <a:pos x="T14" y="T15"/>
              </a:cxn>
              <a:cxn ang="T56">
                <a:pos x="T16" y="T17"/>
              </a:cxn>
              <a:cxn ang="T57">
                <a:pos x="T18" y="T19"/>
              </a:cxn>
              <a:cxn ang="T58">
                <a:pos x="T20" y="T21"/>
              </a:cxn>
              <a:cxn ang="T59">
                <a:pos x="T22" y="T23"/>
              </a:cxn>
              <a:cxn ang="T60">
                <a:pos x="T24" y="T25"/>
              </a:cxn>
              <a:cxn ang="T61">
                <a:pos x="T26" y="T27"/>
              </a:cxn>
              <a:cxn ang="T62">
                <a:pos x="T28" y="T29"/>
              </a:cxn>
              <a:cxn ang="T63">
                <a:pos x="T30" y="T31"/>
              </a:cxn>
              <a:cxn ang="T64">
                <a:pos x="T32" y="T33"/>
              </a:cxn>
              <a:cxn ang="T65">
                <a:pos x="T34" y="T35"/>
              </a:cxn>
              <a:cxn ang="T66">
                <a:pos x="T36" y="T37"/>
              </a:cxn>
              <a:cxn ang="T67">
                <a:pos x="T38" y="T39"/>
              </a:cxn>
              <a:cxn ang="T68">
                <a:pos x="T40" y="T41"/>
              </a:cxn>
              <a:cxn ang="T69">
                <a:pos x="T42" y="T43"/>
              </a:cxn>
              <a:cxn ang="T70">
                <a:pos x="T44" y="T45"/>
              </a:cxn>
              <a:cxn ang="T71">
                <a:pos x="T46" y="T47"/>
              </a:cxn>
            </a:cxnLst>
            <a:rect l="0" t="0" r="r" b="b"/>
            <a:pathLst>
              <a:path w="255" h="214">
                <a:moveTo>
                  <a:pt x="251" y="200"/>
                </a:moveTo>
                <a:cubicBezTo>
                  <a:pt x="227" y="214"/>
                  <a:pt x="162" y="203"/>
                  <a:pt x="159" y="203"/>
                </a:cubicBezTo>
                <a:cubicBezTo>
                  <a:pt x="136" y="204"/>
                  <a:pt x="112" y="205"/>
                  <a:pt x="89" y="206"/>
                </a:cubicBezTo>
                <a:cubicBezTo>
                  <a:pt x="63" y="207"/>
                  <a:pt x="11" y="203"/>
                  <a:pt x="11" y="203"/>
                </a:cubicBezTo>
                <a:cubicBezTo>
                  <a:pt x="3" y="200"/>
                  <a:pt x="7" y="196"/>
                  <a:pt x="0" y="192"/>
                </a:cubicBezTo>
                <a:cubicBezTo>
                  <a:pt x="2" y="179"/>
                  <a:pt x="3" y="164"/>
                  <a:pt x="17" y="159"/>
                </a:cubicBezTo>
                <a:cubicBezTo>
                  <a:pt x="29" y="144"/>
                  <a:pt x="17" y="136"/>
                  <a:pt x="2" y="134"/>
                </a:cubicBezTo>
                <a:cubicBezTo>
                  <a:pt x="6" y="129"/>
                  <a:pt x="8" y="125"/>
                  <a:pt x="11" y="120"/>
                </a:cubicBezTo>
                <a:cubicBezTo>
                  <a:pt x="13" y="108"/>
                  <a:pt x="22" y="105"/>
                  <a:pt x="33" y="104"/>
                </a:cubicBezTo>
                <a:cubicBezTo>
                  <a:pt x="39" y="102"/>
                  <a:pt x="41" y="100"/>
                  <a:pt x="44" y="95"/>
                </a:cubicBezTo>
                <a:cubicBezTo>
                  <a:pt x="45" y="91"/>
                  <a:pt x="46" y="84"/>
                  <a:pt x="50" y="81"/>
                </a:cubicBezTo>
                <a:cubicBezTo>
                  <a:pt x="54" y="78"/>
                  <a:pt x="62" y="75"/>
                  <a:pt x="62" y="75"/>
                </a:cubicBezTo>
                <a:cubicBezTo>
                  <a:pt x="70" y="64"/>
                  <a:pt x="73" y="56"/>
                  <a:pt x="89" y="53"/>
                </a:cubicBezTo>
                <a:cubicBezTo>
                  <a:pt x="96" y="54"/>
                  <a:pt x="100" y="56"/>
                  <a:pt x="107" y="57"/>
                </a:cubicBezTo>
                <a:cubicBezTo>
                  <a:pt x="114" y="52"/>
                  <a:pt x="114" y="46"/>
                  <a:pt x="116" y="38"/>
                </a:cubicBezTo>
                <a:cubicBezTo>
                  <a:pt x="117" y="28"/>
                  <a:pt x="118" y="25"/>
                  <a:pt x="128" y="23"/>
                </a:cubicBezTo>
                <a:cubicBezTo>
                  <a:pt x="156" y="25"/>
                  <a:pt x="145" y="25"/>
                  <a:pt x="162" y="38"/>
                </a:cubicBezTo>
                <a:cubicBezTo>
                  <a:pt x="168" y="37"/>
                  <a:pt x="174" y="38"/>
                  <a:pt x="180" y="36"/>
                </a:cubicBezTo>
                <a:cubicBezTo>
                  <a:pt x="183" y="35"/>
                  <a:pt x="183" y="25"/>
                  <a:pt x="185" y="23"/>
                </a:cubicBezTo>
                <a:cubicBezTo>
                  <a:pt x="189" y="19"/>
                  <a:pt x="195" y="18"/>
                  <a:pt x="200" y="17"/>
                </a:cubicBezTo>
                <a:cubicBezTo>
                  <a:pt x="202" y="9"/>
                  <a:pt x="205" y="9"/>
                  <a:pt x="212" y="8"/>
                </a:cubicBezTo>
                <a:cubicBezTo>
                  <a:pt x="224" y="2"/>
                  <a:pt x="242" y="0"/>
                  <a:pt x="251" y="12"/>
                </a:cubicBezTo>
                <a:cubicBezTo>
                  <a:pt x="253" y="20"/>
                  <a:pt x="254" y="23"/>
                  <a:pt x="255" y="32"/>
                </a:cubicBezTo>
                <a:cubicBezTo>
                  <a:pt x="255" y="65"/>
                  <a:pt x="237" y="211"/>
                  <a:pt x="251" y="200"/>
                </a:cubicBezTo>
                <a:close/>
              </a:path>
            </a:pathLst>
          </a:custGeom>
          <a:solidFill>
            <a:srgbClr val="3399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73" name="Freeform 5">
            <a:extLst>
              <a:ext uri="{FF2B5EF4-FFF2-40B4-BE49-F238E27FC236}">
                <a16:creationId xmlns:a16="http://schemas.microsoft.com/office/drawing/2014/main" id="{CAEE6359-639A-3C85-3E5C-A0A92C6DC604}"/>
              </a:ext>
            </a:extLst>
          </p:cNvPr>
          <p:cNvSpPr>
            <a:spLocks/>
          </p:cNvSpPr>
          <p:nvPr/>
        </p:nvSpPr>
        <p:spPr bwMode="auto">
          <a:xfrm rot="126997">
            <a:off x="9753601" y="66676"/>
            <a:ext cx="860425" cy="771525"/>
          </a:xfrm>
          <a:custGeom>
            <a:avLst/>
            <a:gdLst>
              <a:gd name="T0" fmla="*/ 0 w 542"/>
              <a:gd name="T1" fmla="*/ 2147483646 h 486"/>
              <a:gd name="T2" fmla="*/ 2147483646 w 542"/>
              <a:gd name="T3" fmla="*/ 2147483646 h 486"/>
              <a:gd name="T4" fmla="*/ 2147483646 w 542"/>
              <a:gd name="T5" fmla="*/ 2147483646 h 486"/>
              <a:gd name="T6" fmla="*/ 2147483646 w 542"/>
              <a:gd name="T7" fmla="*/ 2147483646 h 486"/>
              <a:gd name="T8" fmla="*/ 2147483646 w 542"/>
              <a:gd name="T9" fmla="*/ 2147483646 h 486"/>
              <a:gd name="T10" fmla="*/ 2147483646 w 542"/>
              <a:gd name="T11" fmla="*/ 2147483646 h 486"/>
              <a:gd name="T12" fmla="*/ 2147483646 w 542"/>
              <a:gd name="T13" fmla="*/ 2147483646 h 486"/>
              <a:gd name="T14" fmla="*/ 2147483646 w 542"/>
              <a:gd name="T15" fmla="*/ 2147483646 h 486"/>
              <a:gd name="T16" fmla="*/ 2147483646 w 542"/>
              <a:gd name="T17" fmla="*/ 2147483646 h 486"/>
              <a:gd name="T18" fmla="*/ 2147483646 w 542"/>
              <a:gd name="T19" fmla="*/ 2147483646 h 486"/>
              <a:gd name="T20" fmla="*/ 2147483646 w 542"/>
              <a:gd name="T21" fmla="*/ 2147483646 h 486"/>
              <a:gd name="T22" fmla="*/ 2147483646 w 542"/>
              <a:gd name="T23" fmla="*/ 2147483646 h 486"/>
              <a:gd name="T24" fmla="*/ 2147483646 w 542"/>
              <a:gd name="T25" fmla="*/ 2147483646 h 486"/>
              <a:gd name="T26" fmla="*/ 2147483646 w 542"/>
              <a:gd name="T27" fmla="*/ 2147483646 h 486"/>
              <a:gd name="T28" fmla="*/ 2147483646 w 542"/>
              <a:gd name="T29" fmla="*/ 2147483646 h 486"/>
              <a:gd name="T30" fmla="*/ 2147483646 w 542"/>
              <a:gd name="T31" fmla="*/ 2147483646 h 486"/>
              <a:gd name="T32" fmla="*/ 2147483646 w 542"/>
              <a:gd name="T33" fmla="*/ 2147483646 h 486"/>
              <a:gd name="T34" fmla="*/ 2147483646 w 542"/>
              <a:gd name="T35" fmla="*/ 2147483646 h 486"/>
              <a:gd name="T36" fmla="*/ 2147483646 w 542"/>
              <a:gd name="T37" fmla="*/ 2147483646 h 486"/>
              <a:gd name="T38" fmla="*/ 2147483646 w 542"/>
              <a:gd name="T39" fmla="*/ 2147483646 h 486"/>
              <a:gd name="T40" fmla="*/ 2147483646 w 542"/>
              <a:gd name="T41" fmla="*/ 2147483646 h 486"/>
              <a:gd name="T42" fmla="*/ 2147483646 w 542"/>
              <a:gd name="T43" fmla="*/ 2147483646 h 486"/>
              <a:gd name="T44" fmla="*/ 2147483646 w 542"/>
              <a:gd name="T45" fmla="*/ 2147483646 h 486"/>
              <a:gd name="T46" fmla="*/ 2147483646 w 542"/>
              <a:gd name="T47" fmla="*/ 2147483646 h 486"/>
              <a:gd name="T48" fmla="*/ 2147483646 w 542"/>
              <a:gd name="T49" fmla="*/ 2147483646 h 486"/>
              <a:gd name="T50" fmla="*/ 2147483646 w 542"/>
              <a:gd name="T51" fmla="*/ 2147483646 h 486"/>
              <a:gd name="T52" fmla="*/ 2147483646 w 542"/>
              <a:gd name="T53" fmla="*/ 2147483646 h 486"/>
              <a:gd name="T54" fmla="*/ 2147483646 w 542"/>
              <a:gd name="T55" fmla="*/ 2147483646 h 486"/>
              <a:gd name="T56" fmla="*/ 2147483646 w 542"/>
              <a:gd name="T57" fmla="*/ 2147483646 h 486"/>
              <a:gd name="T58" fmla="*/ 2147483646 w 542"/>
              <a:gd name="T59" fmla="*/ 2147483646 h 486"/>
              <a:gd name="T60" fmla="*/ 2147483646 w 542"/>
              <a:gd name="T61" fmla="*/ 2147483646 h 486"/>
              <a:gd name="T62" fmla="*/ 2147483646 w 542"/>
              <a:gd name="T63" fmla="*/ 2147483646 h 486"/>
              <a:gd name="T64" fmla="*/ 2147483646 w 542"/>
              <a:gd name="T65" fmla="*/ 2147483646 h 486"/>
              <a:gd name="T66" fmla="*/ 2147483646 w 542"/>
              <a:gd name="T67" fmla="*/ 2147483646 h 486"/>
              <a:gd name="T68" fmla="*/ 2147483646 w 542"/>
              <a:gd name="T69" fmla="*/ 2147483646 h 486"/>
              <a:gd name="T70" fmla="*/ 2147483646 w 542"/>
              <a:gd name="T71" fmla="*/ 2147483646 h 486"/>
              <a:gd name="T72" fmla="*/ 2147483646 w 542"/>
              <a:gd name="T73" fmla="*/ 2147483646 h 486"/>
              <a:gd name="T74" fmla="*/ 2147483646 w 542"/>
              <a:gd name="T75" fmla="*/ 2147483646 h 486"/>
              <a:gd name="T76" fmla="*/ 2147483646 w 542"/>
              <a:gd name="T77" fmla="*/ 2147483646 h 486"/>
              <a:gd name="T78" fmla="*/ 2147483646 w 542"/>
              <a:gd name="T79" fmla="*/ 2147483646 h 486"/>
              <a:gd name="T80" fmla="*/ 2147483646 w 542"/>
              <a:gd name="T81" fmla="*/ 2147483646 h 486"/>
              <a:gd name="T82" fmla="*/ 2147483646 w 542"/>
              <a:gd name="T83" fmla="*/ 2147483646 h 486"/>
              <a:gd name="T84" fmla="*/ 2147483646 w 542"/>
              <a:gd name="T85" fmla="*/ 2147483646 h 486"/>
              <a:gd name="T86" fmla="*/ 2147483646 w 542"/>
              <a:gd name="T87" fmla="*/ 2147483646 h 486"/>
              <a:gd name="T88" fmla="*/ 2147483646 w 542"/>
              <a:gd name="T89" fmla="*/ 2147483646 h 486"/>
              <a:gd name="T90" fmla="*/ 2147483646 w 542"/>
              <a:gd name="T91" fmla="*/ 2147483646 h 486"/>
              <a:gd name="T92" fmla="*/ 2147483646 w 542"/>
              <a:gd name="T93" fmla="*/ 2147483646 h 486"/>
              <a:gd name="T94" fmla="*/ 0 w 542"/>
              <a:gd name="T95" fmla="*/ 2147483646 h 48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</a:gdLst>
            <a:ahLst/>
            <a:cxnLst>
              <a:cxn ang="T96">
                <a:pos x="T0" y="T1"/>
              </a:cxn>
              <a:cxn ang="T97">
                <a:pos x="T2" y="T3"/>
              </a:cxn>
              <a:cxn ang="T98">
                <a:pos x="T4" y="T5"/>
              </a:cxn>
              <a:cxn ang="T99">
                <a:pos x="T6" y="T7"/>
              </a:cxn>
              <a:cxn ang="T100">
                <a:pos x="T8" y="T9"/>
              </a:cxn>
              <a:cxn ang="T101">
                <a:pos x="T10" y="T11"/>
              </a:cxn>
              <a:cxn ang="T102">
                <a:pos x="T12" y="T13"/>
              </a:cxn>
              <a:cxn ang="T103">
                <a:pos x="T14" y="T15"/>
              </a:cxn>
              <a:cxn ang="T104">
                <a:pos x="T16" y="T17"/>
              </a:cxn>
              <a:cxn ang="T105">
                <a:pos x="T18" y="T19"/>
              </a:cxn>
              <a:cxn ang="T106">
                <a:pos x="T20" y="T21"/>
              </a:cxn>
              <a:cxn ang="T107">
                <a:pos x="T22" y="T23"/>
              </a:cxn>
              <a:cxn ang="T108">
                <a:pos x="T24" y="T25"/>
              </a:cxn>
              <a:cxn ang="T109">
                <a:pos x="T26" y="T27"/>
              </a:cxn>
              <a:cxn ang="T110">
                <a:pos x="T28" y="T29"/>
              </a:cxn>
              <a:cxn ang="T111">
                <a:pos x="T30" y="T31"/>
              </a:cxn>
              <a:cxn ang="T112">
                <a:pos x="T32" y="T33"/>
              </a:cxn>
              <a:cxn ang="T113">
                <a:pos x="T34" y="T35"/>
              </a:cxn>
              <a:cxn ang="T114">
                <a:pos x="T36" y="T37"/>
              </a:cxn>
              <a:cxn ang="T115">
                <a:pos x="T38" y="T39"/>
              </a:cxn>
              <a:cxn ang="T116">
                <a:pos x="T40" y="T41"/>
              </a:cxn>
              <a:cxn ang="T117">
                <a:pos x="T42" y="T43"/>
              </a:cxn>
              <a:cxn ang="T118">
                <a:pos x="T44" y="T45"/>
              </a:cxn>
              <a:cxn ang="T119">
                <a:pos x="T46" y="T47"/>
              </a:cxn>
              <a:cxn ang="T120">
                <a:pos x="T48" y="T49"/>
              </a:cxn>
              <a:cxn ang="T121">
                <a:pos x="T50" y="T51"/>
              </a:cxn>
              <a:cxn ang="T122">
                <a:pos x="T52" y="T53"/>
              </a:cxn>
              <a:cxn ang="T123">
                <a:pos x="T54" y="T55"/>
              </a:cxn>
              <a:cxn ang="T124">
                <a:pos x="T56" y="T57"/>
              </a:cxn>
              <a:cxn ang="T125">
                <a:pos x="T58" y="T59"/>
              </a:cxn>
              <a:cxn ang="T126">
                <a:pos x="T60" y="T61"/>
              </a:cxn>
              <a:cxn ang="T127">
                <a:pos x="T62" y="T63"/>
              </a:cxn>
              <a:cxn ang="T128">
                <a:pos x="T64" y="T65"/>
              </a:cxn>
              <a:cxn ang="T129">
                <a:pos x="T66" y="T67"/>
              </a:cxn>
              <a:cxn ang="T130">
                <a:pos x="T68" y="T69"/>
              </a:cxn>
              <a:cxn ang="T131">
                <a:pos x="T70" y="T71"/>
              </a:cxn>
              <a:cxn ang="T132">
                <a:pos x="T72" y="T73"/>
              </a:cxn>
              <a:cxn ang="T133">
                <a:pos x="T74" y="T75"/>
              </a:cxn>
              <a:cxn ang="T134">
                <a:pos x="T76" y="T77"/>
              </a:cxn>
              <a:cxn ang="T135">
                <a:pos x="T78" y="T79"/>
              </a:cxn>
              <a:cxn ang="T136">
                <a:pos x="T80" y="T81"/>
              </a:cxn>
              <a:cxn ang="T137">
                <a:pos x="T82" y="T83"/>
              </a:cxn>
              <a:cxn ang="T138">
                <a:pos x="T84" y="T85"/>
              </a:cxn>
              <a:cxn ang="T139">
                <a:pos x="T86" y="T87"/>
              </a:cxn>
              <a:cxn ang="T140">
                <a:pos x="T88" y="T89"/>
              </a:cxn>
              <a:cxn ang="T141">
                <a:pos x="T90" y="T91"/>
              </a:cxn>
              <a:cxn ang="T142">
                <a:pos x="T92" y="T93"/>
              </a:cxn>
              <a:cxn ang="T143">
                <a:pos x="T94" y="T95"/>
              </a:cxn>
            </a:cxnLst>
            <a:rect l="0" t="0" r="r" b="b"/>
            <a:pathLst>
              <a:path w="542" h="486">
                <a:moveTo>
                  <a:pt x="0" y="5"/>
                </a:moveTo>
                <a:cubicBezTo>
                  <a:pt x="14" y="7"/>
                  <a:pt x="20" y="8"/>
                  <a:pt x="36" y="9"/>
                </a:cubicBezTo>
                <a:cubicBezTo>
                  <a:pt x="83" y="4"/>
                  <a:pt x="100" y="4"/>
                  <a:pt x="166" y="3"/>
                </a:cubicBezTo>
                <a:cubicBezTo>
                  <a:pt x="230" y="6"/>
                  <a:pt x="293" y="8"/>
                  <a:pt x="357" y="9"/>
                </a:cubicBezTo>
                <a:cubicBezTo>
                  <a:pt x="379" y="8"/>
                  <a:pt x="400" y="7"/>
                  <a:pt x="421" y="5"/>
                </a:cubicBezTo>
                <a:cubicBezTo>
                  <a:pt x="465" y="6"/>
                  <a:pt x="466" y="7"/>
                  <a:pt x="495" y="9"/>
                </a:cubicBezTo>
                <a:cubicBezTo>
                  <a:pt x="501" y="9"/>
                  <a:pt x="523" y="7"/>
                  <a:pt x="525" y="9"/>
                </a:cubicBezTo>
                <a:cubicBezTo>
                  <a:pt x="527" y="11"/>
                  <a:pt x="528" y="30"/>
                  <a:pt x="531" y="36"/>
                </a:cubicBezTo>
                <a:cubicBezTo>
                  <a:pt x="532" y="45"/>
                  <a:pt x="534" y="53"/>
                  <a:pt x="535" y="62"/>
                </a:cubicBezTo>
                <a:cubicBezTo>
                  <a:pt x="535" y="99"/>
                  <a:pt x="542" y="169"/>
                  <a:pt x="529" y="209"/>
                </a:cubicBezTo>
                <a:cubicBezTo>
                  <a:pt x="530" y="250"/>
                  <a:pt x="528" y="295"/>
                  <a:pt x="537" y="335"/>
                </a:cubicBezTo>
                <a:cubicBezTo>
                  <a:pt x="538" y="347"/>
                  <a:pt x="540" y="360"/>
                  <a:pt x="541" y="372"/>
                </a:cubicBezTo>
                <a:cubicBezTo>
                  <a:pt x="540" y="434"/>
                  <a:pt x="540" y="439"/>
                  <a:pt x="537" y="480"/>
                </a:cubicBezTo>
                <a:cubicBezTo>
                  <a:pt x="522" y="479"/>
                  <a:pt x="515" y="479"/>
                  <a:pt x="502" y="476"/>
                </a:cubicBezTo>
                <a:cubicBezTo>
                  <a:pt x="493" y="469"/>
                  <a:pt x="484" y="464"/>
                  <a:pt x="474" y="459"/>
                </a:cubicBezTo>
                <a:cubicBezTo>
                  <a:pt x="463" y="463"/>
                  <a:pt x="457" y="451"/>
                  <a:pt x="448" y="446"/>
                </a:cubicBezTo>
                <a:cubicBezTo>
                  <a:pt x="446" y="448"/>
                  <a:pt x="445" y="453"/>
                  <a:pt x="442" y="453"/>
                </a:cubicBezTo>
                <a:cubicBezTo>
                  <a:pt x="427" y="451"/>
                  <a:pt x="417" y="442"/>
                  <a:pt x="400" y="440"/>
                </a:cubicBezTo>
                <a:cubicBezTo>
                  <a:pt x="388" y="434"/>
                  <a:pt x="394" y="436"/>
                  <a:pt x="384" y="434"/>
                </a:cubicBezTo>
                <a:cubicBezTo>
                  <a:pt x="374" y="437"/>
                  <a:pt x="377" y="439"/>
                  <a:pt x="369" y="443"/>
                </a:cubicBezTo>
                <a:cubicBezTo>
                  <a:pt x="363" y="464"/>
                  <a:pt x="339" y="470"/>
                  <a:pt x="327" y="486"/>
                </a:cubicBezTo>
                <a:cubicBezTo>
                  <a:pt x="308" y="480"/>
                  <a:pt x="285" y="457"/>
                  <a:pt x="274" y="438"/>
                </a:cubicBezTo>
                <a:cubicBezTo>
                  <a:pt x="273" y="429"/>
                  <a:pt x="271" y="426"/>
                  <a:pt x="273" y="417"/>
                </a:cubicBezTo>
                <a:cubicBezTo>
                  <a:pt x="268" y="411"/>
                  <a:pt x="270" y="406"/>
                  <a:pt x="273" y="399"/>
                </a:cubicBezTo>
                <a:cubicBezTo>
                  <a:pt x="274" y="394"/>
                  <a:pt x="282" y="388"/>
                  <a:pt x="277" y="384"/>
                </a:cubicBezTo>
                <a:cubicBezTo>
                  <a:pt x="271" y="380"/>
                  <a:pt x="263" y="382"/>
                  <a:pt x="256" y="381"/>
                </a:cubicBezTo>
                <a:cubicBezTo>
                  <a:pt x="252" y="380"/>
                  <a:pt x="247" y="379"/>
                  <a:pt x="243" y="378"/>
                </a:cubicBezTo>
                <a:cubicBezTo>
                  <a:pt x="227" y="376"/>
                  <a:pt x="211" y="375"/>
                  <a:pt x="195" y="374"/>
                </a:cubicBezTo>
                <a:cubicBezTo>
                  <a:pt x="192" y="366"/>
                  <a:pt x="188" y="360"/>
                  <a:pt x="184" y="353"/>
                </a:cubicBezTo>
                <a:cubicBezTo>
                  <a:pt x="183" y="344"/>
                  <a:pt x="172" y="330"/>
                  <a:pt x="162" y="330"/>
                </a:cubicBezTo>
                <a:cubicBezTo>
                  <a:pt x="161" y="330"/>
                  <a:pt x="165" y="331"/>
                  <a:pt x="166" y="332"/>
                </a:cubicBezTo>
                <a:cubicBezTo>
                  <a:pt x="171" y="343"/>
                  <a:pt x="144" y="340"/>
                  <a:pt x="132" y="342"/>
                </a:cubicBezTo>
                <a:cubicBezTo>
                  <a:pt x="127" y="355"/>
                  <a:pt x="130" y="320"/>
                  <a:pt x="126" y="312"/>
                </a:cubicBezTo>
                <a:cubicBezTo>
                  <a:pt x="124" y="307"/>
                  <a:pt x="118" y="296"/>
                  <a:pt x="118" y="296"/>
                </a:cubicBezTo>
                <a:cubicBezTo>
                  <a:pt x="116" y="285"/>
                  <a:pt x="108" y="265"/>
                  <a:pt x="97" y="263"/>
                </a:cubicBezTo>
                <a:cubicBezTo>
                  <a:pt x="91" y="259"/>
                  <a:pt x="87" y="258"/>
                  <a:pt x="81" y="255"/>
                </a:cubicBezTo>
                <a:cubicBezTo>
                  <a:pt x="72" y="258"/>
                  <a:pt x="72" y="261"/>
                  <a:pt x="66" y="267"/>
                </a:cubicBezTo>
                <a:cubicBezTo>
                  <a:pt x="67" y="242"/>
                  <a:pt x="63" y="211"/>
                  <a:pt x="85" y="195"/>
                </a:cubicBezTo>
                <a:cubicBezTo>
                  <a:pt x="90" y="181"/>
                  <a:pt x="76" y="162"/>
                  <a:pt x="64" y="155"/>
                </a:cubicBezTo>
                <a:cubicBezTo>
                  <a:pt x="61" y="141"/>
                  <a:pt x="66" y="159"/>
                  <a:pt x="58" y="147"/>
                </a:cubicBezTo>
                <a:cubicBezTo>
                  <a:pt x="56" y="143"/>
                  <a:pt x="56" y="139"/>
                  <a:pt x="54" y="135"/>
                </a:cubicBezTo>
                <a:cubicBezTo>
                  <a:pt x="52" y="124"/>
                  <a:pt x="48" y="121"/>
                  <a:pt x="37" y="119"/>
                </a:cubicBezTo>
                <a:cubicBezTo>
                  <a:pt x="27" y="111"/>
                  <a:pt x="19" y="110"/>
                  <a:pt x="13" y="98"/>
                </a:cubicBezTo>
                <a:cubicBezTo>
                  <a:pt x="10" y="84"/>
                  <a:pt x="11" y="77"/>
                  <a:pt x="24" y="69"/>
                </a:cubicBezTo>
                <a:cubicBezTo>
                  <a:pt x="34" y="56"/>
                  <a:pt x="26" y="37"/>
                  <a:pt x="13" y="30"/>
                </a:cubicBezTo>
                <a:cubicBezTo>
                  <a:pt x="10" y="26"/>
                  <a:pt x="7" y="21"/>
                  <a:pt x="4" y="17"/>
                </a:cubicBezTo>
                <a:cubicBezTo>
                  <a:pt x="3" y="13"/>
                  <a:pt x="1" y="0"/>
                  <a:pt x="1" y="15"/>
                </a:cubicBezTo>
                <a:lnTo>
                  <a:pt x="0" y="5"/>
                </a:lnTo>
                <a:close/>
              </a:path>
            </a:pathLst>
          </a:custGeom>
          <a:solidFill>
            <a:srgbClr val="3399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74" name="Freeform 6">
            <a:extLst>
              <a:ext uri="{FF2B5EF4-FFF2-40B4-BE49-F238E27FC236}">
                <a16:creationId xmlns:a16="http://schemas.microsoft.com/office/drawing/2014/main" id="{232AF0DD-92D9-52FB-E3FD-4F755E30285A}"/>
              </a:ext>
            </a:extLst>
          </p:cNvPr>
          <p:cNvSpPr>
            <a:spLocks/>
          </p:cNvSpPr>
          <p:nvPr/>
        </p:nvSpPr>
        <p:spPr bwMode="auto">
          <a:xfrm>
            <a:off x="4538663" y="5824539"/>
            <a:ext cx="1039812" cy="974725"/>
          </a:xfrm>
          <a:custGeom>
            <a:avLst/>
            <a:gdLst>
              <a:gd name="T0" fmla="*/ 2147483646 w 655"/>
              <a:gd name="T1" fmla="*/ 2147483646 h 614"/>
              <a:gd name="T2" fmla="*/ 2147483646 w 655"/>
              <a:gd name="T3" fmla="*/ 2147483646 h 614"/>
              <a:gd name="T4" fmla="*/ 2147483646 w 655"/>
              <a:gd name="T5" fmla="*/ 2147483646 h 614"/>
              <a:gd name="T6" fmla="*/ 2147483646 w 655"/>
              <a:gd name="T7" fmla="*/ 2147483646 h 614"/>
              <a:gd name="T8" fmla="*/ 2147483646 w 655"/>
              <a:gd name="T9" fmla="*/ 2147483646 h 614"/>
              <a:gd name="T10" fmla="*/ 2147483646 w 655"/>
              <a:gd name="T11" fmla="*/ 2147483646 h 614"/>
              <a:gd name="T12" fmla="*/ 2147483646 w 655"/>
              <a:gd name="T13" fmla="*/ 2147483646 h 614"/>
              <a:gd name="T14" fmla="*/ 2147483646 w 655"/>
              <a:gd name="T15" fmla="*/ 2147483646 h 614"/>
              <a:gd name="T16" fmla="*/ 2147483646 w 655"/>
              <a:gd name="T17" fmla="*/ 2147483646 h 614"/>
              <a:gd name="T18" fmla="*/ 2147483646 w 655"/>
              <a:gd name="T19" fmla="*/ 2147483646 h 614"/>
              <a:gd name="T20" fmla="*/ 2147483646 w 655"/>
              <a:gd name="T21" fmla="*/ 2147483646 h 614"/>
              <a:gd name="T22" fmla="*/ 2147483646 w 655"/>
              <a:gd name="T23" fmla="*/ 2147483646 h 614"/>
              <a:gd name="T24" fmla="*/ 2147483646 w 655"/>
              <a:gd name="T25" fmla="*/ 0 h 614"/>
              <a:gd name="T26" fmla="*/ 2147483646 w 655"/>
              <a:gd name="T27" fmla="*/ 2147483646 h 614"/>
              <a:gd name="T28" fmla="*/ 0 w 655"/>
              <a:gd name="T29" fmla="*/ 2147483646 h 614"/>
              <a:gd name="T30" fmla="*/ 2147483646 w 655"/>
              <a:gd name="T31" fmla="*/ 2147483646 h 614"/>
              <a:gd name="T32" fmla="*/ 2147483646 w 655"/>
              <a:gd name="T33" fmla="*/ 2147483646 h 614"/>
              <a:gd name="T34" fmla="*/ 2147483646 w 655"/>
              <a:gd name="T35" fmla="*/ 2147483646 h 614"/>
              <a:gd name="T36" fmla="*/ 2147483646 w 655"/>
              <a:gd name="T37" fmla="*/ 2147483646 h 614"/>
              <a:gd name="T38" fmla="*/ 2147483646 w 655"/>
              <a:gd name="T39" fmla="*/ 2147483646 h 614"/>
              <a:gd name="T40" fmla="*/ 2147483646 w 655"/>
              <a:gd name="T41" fmla="*/ 2147483646 h 614"/>
              <a:gd name="T42" fmla="*/ 2147483646 w 655"/>
              <a:gd name="T43" fmla="*/ 2147483646 h 614"/>
              <a:gd name="T44" fmla="*/ 2147483646 w 655"/>
              <a:gd name="T45" fmla="*/ 2147483646 h 614"/>
              <a:gd name="T46" fmla="*/ 2147483646 w 655"/>
              <a:gd name="T47" fmla="*/ 2147483646 h 614"/>
              <a:gd name="T48" fmla="*/ 2147483646 w 655"/>
              <a:gd name="T49" fmla="*/ 2147483646 h 614"/>
              <a:gd name="T50" fmla="*/ 2147483646 w 655"/>
              <a:gd name="T51" fmla="*/ 2147483646 h 614"/>
              <a:gd name="T52" fmla="*/ 2147483646 w 655"/>
              <a:gd name="T53" fmla="*/ 2147483646 h 614"/>
              <a:gd name="T54" fmla="*/ 2147483646 w 655"/>
              <a:gd name="T55" fmla="*/ 2147483646 h 614"/>
              <a:gd name="T56" fmla="*/ 2147483646 w 655"/>
              <a:gd name="T57" fmla="*/ 2147483646 h 614"/>
              <a:gd name="T58" fmla="*/ 2147483646 w 655"/>
              <a:gd name="T59" fmla="*/ 2147483646 h 614"/>
              <a:gd name="T60" fmla="*/ 2147483646 w 655"/>
              <a:gd name="T61" fmla="*/ 2147483646 h 614"/>
              <a:gd name="T62" fmla="*/ 2147483646 w 655"/>
              <a:gd name="T63" fmla="*/ 2147483646 h 614"/>
              <a:gd name="T64" fmla="*/ 2147483646 w 655"/>
              <a:gd name="T65" fmla="*/ 2147483646 h 614"/>
              <a:gd name="T66" fmla="*/ 2147483646 w 655"/>
              <a:gd name="T67" fmla="*/ 2147483646 h 614"/>
              <a:gd name="T68" fmla="*/ 2147483646 w 655"/>
              <a:gd name="T69" fmla="*/ 2147483646 h 614"/>
              <a:gd name="T70" fmla="*/ 2147483646 w 655"/>
              <a:gd name="T71" fmla="*/ 2147483646 h 614"/>
              <a:gd name="T72" fmla="*/ 2147483646 w 655"/>
              <a:gd name="T73" fmla="*/ 2147483646 h 614"/>
              <a:gd name="T74" fmla="*/ 2147483646 w 655"/>
              <a:gd name="T75" fmla="*/ 2147483646 h 614"/>
              <a:gd name="T76" fmla="*/ 2147483646 w 655"/>
              <a:gd name="T77" fmla="*/ 2147483646 h 614"/>
              <a:gd name="T78" fmla="*/ 2147483646 w 655"/>
              <a:gd name="T79" fmla="*/ 2147483646 h 614"/>
              <a:gd name="T80" fmla="*/ 2147483646 w 655"/>
              <a:gd name="T81" fmla="*/ 2147483646 h 614"/>
              <a:gd name="T82" fmla="*/ 2147483646 w 655"/>
              <a:gd name="T83" fmla="*/ 2147483646 h 614"/>
              <a:gd name="T84" fmla="*/ 2147483646 w 655"/>
              <a:gd name="T85" fmla="*/ 2147483646 h 614"/>
              <a:gd name="T86" fmla="*/ 2147483646 w 655"/>
              <a:gd name="T87" fmla="*/ 2147483646 h 614"/>
              <a:gd name="T88" fmla="*/ 2147483646 w 655"/>
              <a:gd name="T89" fmla="*/ 2147483646 h 614"/>
              <a:gd name="T90" fmla="*/ 2147483646 w 655"/>
              <a:gd name="T91" fmla="*/ 2147483646 h 614"/>
              <a:gd name="T92" fmla="*/ 2147483646 w 655"/>
              <a:gd name="T93" fmla="*/ 2147483646 h 614"/>
              <a:gd name="T94" fmla="*/ 2147483646 w 655"/>
              <a:gd name="T95" fmla="*/ 2147483646 h 614"/>
              <a:gd name="T96" fmla="*/ 2147483646 w 655"/>
              <a:gd name="T97" fmla="*/ 2147483646 h 614"/>
              <a:gd name="T98" fmla="*/ 2147483646 w 655"/>
              <a:gd name="T99" fmla="*/ 2147483646 h 614"/>
              <a:gd name="T100" fmla="*/ 2147483646 w 655"/>
              <a:gd name="T101" fmla="*/ 2147483646 h 614"/>
              <a:gd name="T102" fmla="*/ 2147483646 w 655"/>
              <a:gd name="T103" fmla="*/ 2147483646 h 614"/>
              <a:gd name="T104" fmla="*/ 2147483646 w 655"/>
              <a:gd name="T105" fmla="*/ 2147483646 h 614"/>
              <a:gd name="T106" fmla="*/ 2147483646 w 655"/>
              <a:gd name="T107" fmla="*/ 2147483646 h 614"/>
              <a:gd name="T108" fmla="*/ 2147483646 w 655"/>
              <a:gd name="T109" fmla="*/ 2147483646 h 614"/>
              <a:gd name="T110" fmla="*/ 2147483646 w 655"/>
              <a:gd name="T111" fmla="*/ 2147483646 h 614"/>
              <a:gd name="T112" fmla="*/ 2147483646 w 655"/>
              <a:gd name="T113" fmla="*/ 2147483646 h 614"/>
              <a:gd name="T114" fmla="*/ 2147483646 w 655"/>
              <a:gd name="T115" fmla="*/ 2147483646 h 614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</a:gdLst>
            <a:ahLst/>
            <a:cxnLst>
              <a:cxn ang="T116">
                <a:pos x="T0" y="T1"/>
              </a:cxn>
              <a:cxn ang="T117">
                <a:pos x="T2" y="T3"/>
              </a:cxn>
              <a:cxn ang="T118">
                <a:pos x="T4" y="T5"/>
              </a:cxn>
              <a:cxn ang="T119">
                <a:pos x="T6" y="T7"/>
              </a:cxn>
              <a:cxn ang="T120">
                <a:pos x="T8" y="T9"/>
              </a:cxn>
              <a:cxn ang="T121">
                <a:pos x="T10" y="T11"/>
              </a:cxn>
              <a:cxn ang="T122">
                <a:pos x="T12" y="T13"/>
              </a:cxn>
              <a:cxn ang="T123">
                <a:pos x="T14" y="T15"/>
              </a:cxn>
              <a:cxn ang="T124">
                <a:pos x="T16" y="T17"/>
              </a:cxn>
              <a:cxn ang="T125">
                <a:pos x="T18" y="T19"/>
              </a:cxn>
              <a:cxn ang="T126">
                <a:pos x="T20" y="T21"/>
              </a:cxn>
              <a:cxn ang="T127">
                <a:pos x="T22" y="T23"/>
              </a:cxn>
              <a:cxn ang="T128">
                <a:pos x="T24" y="T25"/>
              </a:cxn>
              <a:cxn ang="T129">
                <a:pos x="T26" y="T27"/>
              </a:cxn>
              <a:cxn ang="T130">
                <a:pos x="T28" y="T29"/>
              </a:cxn>
              <a:cxn ang="T131">
                <a:pos x="T30" y="T31"/>
              </a:cxn>
              <a:cxn ang="T132">
                <a:pos x="T32" y="T33"/>
              </a:cxn>
              <a:cxn ang="T133">
                <a:pos x="T34" y="T35"/>
              </a:cxn>
              <a:cxn ang="T134">
                <a:pos x="T36" y="T37"/>
              </a:cxn>
              <a:cxn ang="T135">
                <a:pos x="T38" y="T39"/>
              </a:cxn>
              <a:cxn ang="T136">
                <a:pos x="T40" y="T41"/>
              </a:cxn>
              <a:cxn ang="T137">
                <a:pos x="T42" y="T43"/>
              </a:cxn>
              <a:cxn ang="T138">
                <a:pos x="T44" y="T45"/>
              </a:cxn>
              <a:cxn ang="T139">
                <a:pos x="T46" y="T47"/>
              </a:cxn>
              <a:cxn ang="T140">
                <a:pos x="T48" y="T49"/>
              </a:cxn>
              <a:cxn ang="T141">
                <a:pos x="T50" y="T51"/>
              </a:cxn>
              <a:cxn ang="T142">
                <a:pos x="T52" y="T53"/>
              </a:cxn>
              <a:cxn ang="T143">
                <a:pos x="T54" y="T55"/>
              </a:cxn>
              <a:cxn ang="T144">
                <a:pos x="T56" y="T57"/>
              </a:cxn>
              <a:cxn ang="T145">
                <a:pos x="T58" y="T59"/>
              </a:cxn>
              <a:cxn ang="T146">
                <a:pos x="T60" y="T61"/>
              </a:cxn>
              <a:cxn ang="T147">
                <a:pos x="T62" y="T63"/>
              </a:cxn>
              <a:cxn ang="T148">
                <a:pos x="T64" y="T65"/>
              </a:cxn>
              <a:cxn ang="T149">
                <a:pos x="T66" y="T67"/>
              </a:cxn>
              <a:cxn ang="T150">
                <a:pos x="T68" y="T69"/>
              </a:cxn>
              <a:cxn ang="T151">
                <a:pos x="T70" y="T71"/>
              </a:cxn>
              <a:cxn ang="T152">
                <a:pos x="T72" y="T73"/>
              </a:cxn>
              <a:cxn ang="T153">
                <a:pos x="T74" y="T75"/>
              </a:cxn>
              <a:cxn ang="T154">
                <a:pos x="T76" y="T77"/>
              </a:cxn>
              <a:cxn ang="T155">
                <a:pos x="T78" y="T79"/>
              </a:cxn>
              <a:cxn ang="T156">
                <a:pos x="T80" y="T81"/>
              </a:cxn>
              <a:cxn ang="T157">
                <a:pos x="T82" y="T83"/>
              </a:cxn>
              <a:cxn ang="T158">
                <a:pos x="T84" y="T85"/>
              </a:cxn>
              <a:cxn ang="T159">
                <a:pos x="T86" y="T87"/>
              </a:cxn>
              <a:cxn ang="T160">
                <a:pos x="T88" y="T89"/>
              </a:cxn>
              <a:cxn ang="T161">
                <a:pos x="T90" y="T91"/>
              </a:cxn>
              <a:cxn ang="T162">
                <a:pos x="T92" y="T93"/>
              </a:cxn>
              <a:cxn ang="T163">
                <a:pos x="T94" y="T95"/>
              </a:cxn>
              <a:cxn ang="T164">
                <a:pos x="T96" y="T97"/>
              </a:cxn>
              <a:cxn ang="T165">
                <a:pos x="T98" y="T99"/>
              </a:cxn>
              <a:cxn ang="T166">
                <a:pos x="T100" y="T101"/>
              </a:cxn>
              <a:cxn ang="T167">
                <a:pos x="T102" y="T103"/>
              </a:cxn>
              <a:cxn ang="T168">
                <a:pos x="T104" y="T105"/>
              </a:cxn>
              <a:cxn ang="T169">
                <a:pos x="T106" y="T107"/>
              </a:cxn>
              <a:cxn ang="T170">
                <a:pos x="T108" y="T109"/>
              </a:cxn>
              <a:cxn ang="T171">
                <a:pos x="T110" y="T111"/>
              </a:cxn>
              <a:cxn ang="T172">
                <a:pos x="T112" y="T113"/>
              </a:cxn>
              <a:cxn ang="T173">
                <a:pos x="T114" y="T115"/>
              </a:cxn>
            </a:cxnLst>
            <a:rect l="0" t="0" r="r" b="b"/>
            <a:pathLst>
              <a:path w="655" h="614">
                <a:moveTo>
                  <a:pt x="358" y="503"/>
                </a:moveTo>
                <a:cubicBezTo>
                  <a:pt x="330" y="497"/>
                  <a:pt x="319" y="475"/>
                  <a:pt x="303" y="453"/>
                </a:cubicBezTo>
                <a:cubicBezTo>
                  <a:pt x="297" y="432"/>
                  <a:pt x="273" y="408"/>
                  <a:pt x="258" y="394"/>
                </a:cubicBezTo>
                <a:cubicBezTo>
                  <a:pt x="250" y="387"/>
                  <a:pt x="250" y="381"/>
                  <a:pt x="241" y="375"/>
                </a:cubicBezTo>
                <a:cubicBezTo>
                  <a:pt x="234" y="363"/>
                  <a:pt x="228" y="350"/>
                  <a:pt x="220" y="339"/>
                </a:cubicBezTo>
                <a:cubicBezTo>
                  <a:pt x="214" y="310"/>
                  <a:pt x="182" y="289"/>
                  <a:pt x="161" y="271"/>
                </a:cubicBezTo>
                <a:cubicBezTo>
                  <a:pt x="151" y="262"/>
                  <a:pt x="144" y="251"/>
                  <a:pt x="132" y="244"/>
                </a:cubicBezTo>
                <a:cubicBezTo>
                  <a:pt x="122" y="227"/>
                  <a:pt x="119" y="204"/>
                  <a:pt x="109" y="188"/>
                </a:cubicBezTo>
                <a:cubicBezTo>
                  <a:pt x="103" y="178"/>
                  <a:pt x="95" y="169"/>
                  <a:pt x="90" y="159"/>
                </a:cubicBezTo>
                <a:cubicBezTo>
                  <a:pt x="84" y="147"/>
                  <a:pt x="80" y="134"/>
                  <a:pt x="73" y="124"/>
                </a:cubicBezTo>
                <a:cubicBezTo>
                  <a:pt x="67" y="101"/>
                  <a:pt x="54" y="79"/>
                  <a:pt x="47" y="55"/>
                </a:cubicBezTo>
                <a:cubicBezTo>
                  <a:pt x="44" y="33"/>
                  <a:pt x="41" y="33"/>
                  <a:pt x="30" y="17"/>
                </a:cubicBezTo>
                <a:cubicBezTo>
                  <a:pt x="28" y="10"/>
                  <a:pt x="14" y="0"/>
                  <a:pt x="14" y="0"/>
                </a:cubicBezTo>
                <a:cubicBezTo>
                  <a:pt x="6" y="6"/>
                  <a:pt x="7" y="3"/>
                  <a:pt x="4" y="12"/>
                </a:cubicBezTo>
                <a:cubicBezTo>
                  <a:pt x="2" y="17"/>
                  <a:pt x="0" y="26"/>
                  <a:pt x="0" y="26"/>
                </a:cubicBezTo>
                <a:cubicBezTo>
                  <a:pt x="3" y="80"/>
                  <a:pt x="21" y="129"/>
                  <a:pt x="38" y="180"/>
                </a:cubicBezTo>
                <a:cubicBezTo>
                  <a:pt x="46" y="204"/>
                  <a:pt x="44" y="219"/>
                  <a:pt x="59" y="240"/>
                </a:cubicBezTo>
                <a:cubicBezTo>
                  <a:pt x="61" y="248"/>
                  <a:pt x="66" y="253"/>
                  <a:pt x="68" y="261"/>
                </a:cubicBezTo>
                <a:cubicBezTo>
                  <a:pt x="70" y="286"/>
                  <a:pt x="73" y="308"/>
                  <a:pt x="80" y="332"/>
                </a:cubicBezTo>
                <a:cubicBezTo>
                  <a:pt x="84" y="345"/>
                  <a:pt x="95" y="358"/>
                  <a:pt x="99" y="372"/>
                </a:cubicBezTo>
                <a:cubicBezTo>
                  <a:pt x="106" y="397"/>
                  <a:pt x="106" y="426"/>
                  <a:pt x="121" y="448"/>
                </a:cubicBezTo>
                <a:cubicBezTo>
                  <a:pt x="118" y="467"/>
                  <a:pt x="116" y="485"/>
                  <a:pt x="111" y="503"/>
                </a:cubicBezTo>
                <a:cubicBezTo>
                  <a:pt x="114" y="515"/>
                  <a:pt x="111" y="527"/>
                  <a:pt x="106" y="538"/>
                </a:cubicBezTo>
                <a:cubicBezTo>
                  <a:pt x="107" y="541"/>
                  <a:pt x="106" y="545"/>
                  <a:pt x="109" y="546"/>
                </a:cubicBezTo>
                <a:cubicBezTo>
                  <a:pt x="111" y="547"/>
                  <a:pt x="116" y="540"/>
                  <a:pt x="116" y="543"/>
                </a:cubicBezTo>
                <a:cubicBezTo>
                  <a:pt x="118" y="563"/>
                  <a:pt x="114" y="584"/>
                  <a:pt x="106" y="602"/>
                </a:cubicBezTo>
                <a:cubicBezTo>
                  <a:pt x="118" y="611"/>
                  <a:pt x="160" y="606"/>
                  <a:pt x="173" y="607"/>
                </a:cubicBezTo>
                <a:cubicBezTo>
                  <a:pt x="201" y="608"/>
                  <a:pt x="230" y="609"/>
                  <a:pt x="258" y="610"/>
                </a:cubicBezTo>
                <a:cubicBezTo>
                  <a:pt x="274" y="611"/>
                  <a:pt x="289" y="611"/>
                  <a:pt x="305" y="612"/>
                </a:cubicBezTo>
                <a:cubicBezTo>
                  <a:pt x="395" y="610"/>
                  <a:pt x="456" y="606"/>
                  <a:pt x="552" y="605"/>
                </a:cubicBezTo>
                <a:cubicBezTo>
                  <a:pt x="616" y="602"/>
                  <a:pt x="615" y="614"/>
                  <a:pt x="604" y="574"/>
                </a:cubicBezTo>
                <a:cubicBezTo>
                  <a:pt x="602" y="545"/>
                  <a:pt x="603" y="514"/>
                  <a:pt x="595" y="486"/>
                </a:cubicBezTo>
                <a:cubicBezTo>
                  <a:pt x="596" y="481"/>
                  <a:pt x="601" y="477"/>
                  <a:pt x="602" y="472"/>
                </a:cubicBezTo>
                <a:cubicBezTo>
                  <a:pt x="604" y="461"/>
                  <a:pt x="586" y="442"/>
                  <a:pt x="580" y="434"/>
                </a:cubicBezTo>
                <a:cubicBezTo>
                  <a:pt x="577" y="424"/>
                  <a:pt x="574" y="413"/>
                  <a:pt x="571" y="403"/>
                </a:cubicBezTo>
                <a:cubicBezTo>
                  <a:pt x="572" y="384"/>
                  <a:pt x="572" y="371"/>
                  <a:pt x="583" y="356"/>
                </a:cubicBezTo>
                <a:cubicBezTo>
                  <a:pt x="587" y="342"/>
                  <a:pt x="596" y="327"/>
                  <a:pt x="602" y="313"/>
                </a:cubicBezTo>
                <a:cubicBezTo>
                  <a:pt x="606" y="289"/>
                  <a:pt x="609" y="264"/>
                  <a:pt x="616" y="240"/>
                </a:cubicBezTo>
                <a:cubicBezTo>
                  <a:pt x="618" y="225"/>
                  <a:pt x="620" y="214"/>
                  <a:pt x="628" y="202"/>
                </a:cubicBezTo>
                <a:cubicBezTo>
                  <a:pt x="630" y="191"/>
                  <a:pt x="633" y="181"/>
                  <a:pt x="635" y="169"/>
                </a:cubicBezTo>
                <a:cubicBezTo>
                  <a:pt x="636" y="137"/>
                  <a:pt x="635" y="114"/>
                  <a:pt x="647" y="86"/>
                </a:cubicBezTo>
                <a:cubicBezTo>
                  <a:pt x="647" y="78"/>
                  <a:pt x="655" y="30"/>
                  <a:pt x="635" y="24"/>
                </a:cubicBezTo>
                <a:cubicBezTo>
                  <a:pt x="615" y="27"/>
                  <a:pt x="612" y="47"/>
                  <a:pt x="592" y="50"/>
                </a:cubicBezTo>
                <a:cubicBezTo>
                  <a:pt x="580" y="59"/>
                  <a:pt x="569" y="67"/>
                  <a:pt x="557" y="76"/>
                </a:cubicBezTo>
                <a:cubicBezTo>
                  <a:pt x="551" y="89"/>
                  <a:pt x="553" y="96"/>
                  <a:pt x="550" y="112"/>
                </a:cubicBezTo>
                <a:cubicBezTo>
                  <a:pt x="548" y="121"/>
                  <a:pt x="538" y="132"/>
                  <a:pt x="533" y="140"/>
                </a:cubicBezTo>
                <a:cubicBezTo>
                  <a:pt x="531" y="146"/>
                  <a:pt x="530" y="151"/>
                  <a:pt x="528" y="157"/>
                </a:cubicBezTo>
                <a:cubicBezTo>
                  <a:pt x="527" y="159"/>
                  <a:pt x="526" y="164"/>
                  <a:pt x="526" y="164"/>
                </a:cubicBezTo>
                <a:cubicBezTo>
                  <a:pt x="523" y="198"/>
                  <a:pt x="508" y="215"/>
                  <a:pt x="486" y="240"/>
                </a:cubicBezTo>
                <a:cubicBezTo>
                  <a:pt x="484" y="242"/>
                  <a:pt x="483" y="245"/>
                  <a:pt x="481" y="247"/>
                </a:cubicBezTo>
                <a:cubicBezTo>
                  <a:pt x="477" y="252"/>
                  <a:pt x="472" y="256"/>
                  <a:pt x="467" y="261"/>
                </a:cubicBezTo>
                <a:cubicBezTo>
                  <a:pt x="463" y="265"/>
                  <a:pt x="457" y="275"/>
                  <a:pt x="457" y="275"/>
                </a:cubicBezTo>
                <a:cubicBezTo>
                  <a:pt x="453" y="288"/>
                  <a:pt x="448" y="297"/>
                  <a:pt x="445" y="311"/>
                </a:cubicBezTo>
                <a:cubicBezTo>
                  <a:pt x="443" y="331"/>
                  <a:pt x="439" y="402"/>
                  <a:pt x="417" y="418"/>
                </a:cubicBezTo>
                <a:cubicBezTo>
                  <a:pt x="410" y="435"/>
                  <a:pt x="400" y="481"/>
                  <a:pt x="388" y="493"/>
                </a:cubicBezTo>
                <a:cubicBezTo>
                  <a:pt x="382" y="499"/>
                  <a:pt x="368" y="503"/>
                  <a:pt x="360" y="505"/>
                </a:cubicBezTo>
                <a:cubicBezTo>
                  <a:pt x="352" y="503"/>
                  <a:pt x="339" y="503"/>
                  <a:pt x="339" y="491"/>
                </a:cubicBezTo>
                <a:lnTo>
                  <a:pt x="358" y="503"/>
                </a:lnTo>
                <a:close/>
              </a:path>
            </a:pathLst>
          </a:custGeom>
          <a:solidFill>
            <a:srgbClr val="3399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75" name="Freeform 7">
            <a:extLst>
              <a:ext uri="{FF2B5EF4-FFF2-40B4-BE49-F238E27FC236}">
                <a16:creationId xmlns:a16="http://schemas.microsoft.com/office/drawing/2014/main" id="{8656FD04-2722-2892-E085-2CFF52BB31A1}"/>
              </a:ext>
            </a:extLst>
          </p:cNvPr>
          <p:cNvSpPr>
            <a:spLocks/>
          </p:cNvSpPr>
          <p:nvPr/>
        </p:nvSpPr>
        <p:spPr bwMode="auto">
          <a:xfrm>
            <a:off x="3352800" y="4967288"/>
            <a:ext cx="534988" cy="1814512"/>
          </a:xfrm>
          <a:custGeom>
            <a:avLst/>
            <a:gdLst>
              <a:gd name="T0" fmla="*/ 0 w 337"/>
              <a:gd name="T1" fmla="*/ 0 h 1143"/>
              <a:gd name="T2" fmla="*/ 2147483646 w 337"/>
              <a:gd name="T3" fmla="*/ 2147483646 h 1143"/>
              <a:gd name="T4" fmla="*/ 2147483646 w 337"/>
              <a:gd name="T5" fmla="*/ 2147483646 h 1143"/>
              <a:gd name="T6" fmla="*/ 2147483646 w 337"/>
              <a:gd name="T7" fmla="*/ 2147483646 h 1143"/>
              <a:gd name="T8" fmla="*/ 2147483646 w 337"/>
              <a:gd name="T9" fmla="*/ 2147483646 h 1143"/>
              <a:gd name="T10" fmla="*/ 2147483646 w 337"/>
              <a:gd name="T11" fmla="*/ 2147483646 h 1143"/>
              <a:gd name="T12" fmla="*/ 2147483646 w 337"/>
              <a:gd name="T13" fmla="*/ 2147483646 h 1143"/>
              <a:gd name="T14" fmla="*/ 2147483646 w 337"/>
              <a:gd name="T15" fmla="*/ 2147483646 h 1143"/>
              <a:gd name="T16" fmla="*/ 2147483646 w 337"/>
              <a:gd name="T17" fmla="*/ 2147483646 h 1143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337" h="1143">
                <a:moveTo>
                  <a:pt x="0" y="0"/>
                </a:moveTo>
                <a:cubicBezTo>
                  <a:pt x="20" y="31"/>
                  <a:pt x="29" y="43"/>
                  <a:pt x="64" y="55"/>
                </a:cubicBezTo>
                <a:cubicBezTo>
                  <a:pt x="74" y="86"/>
                  <a:pt x="87" y="97"/>
                  <a:pt x="110" y="119"/>
                </a:cubicBezTo>
                <a:cubicBezTo>
                  <a:pt x="122" y="155"/>
                  <a:pt x="128" y="192"/>
                  <a:pt x="137" y="229"/>
                </a:cubicBezTo>
                <a:cubicBezTo>
                  <a:pt x="112" y="330"/>
                  <a:pt x="162" y="369"/>
                  <a:pt x="183" y="457"/>
                </a:cubicBezTo>
                <a:cubicBezTo>
                  <a:pt x="190" y="485"/>
                  <a:pt x="195" y="528"/>
                  <a:pt x="219" y="549"/>
                </a:cubicBezTo>
                <a:cubicBezTo>
                  <a:pt x="238" y="566"/>
                  <a:pt x="262" y="579"/>
                  <a:pt x="283" y="594"/>
                </a:cubicBezTo>
                <a:cubicBezTo>
                  <a:pt x="276" y="765"/>
                  <a:pt x="253" y="846"/>
                  <a:pt x="302" y="997"/>
                </a:cubicBezTo>
                <a:cubicBezTo>
                  <a:pt x="305" y="1023"/>
                  <a:pt x="337" y="1143"/>
                  <a:pt x="283" y="1143"/>
                </a:cubicBezTo>
              </a:path>
            </a:pathLst>
          </a:custGeom>
          <a:noFill/>
          <a:ln w="9525">
            <a:solidFill>
              <a:srgbClr val="3399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76" name="Freeform 8">
            <a:extLst>
              <a:ext uri="{FF2B5EF4-FFF2-40B4-BE49-F238E27FC236}">
                <a16:creationId xmlns:a16="http://schemas.microsoft.com/office/drawing/2014/main" id="{C61C2652-4E9F-EF7B-B21E-4F6CF1C1A814}"/>
              </a:ext>
            </a:extLst>
          </p:cNvPr>
          <p:cNvSpPr>
            <a:spLocks/>
          </p:cNvSpPr>
          <p:nvPr/>
        </p:nvSpPr>
        <p:spPr bwMode="auto">
          <a:xfrm>
            <a:off x="3557588" y="4995864"/>
            <a:ext cx="233362" cy="414337"/>
          </a:xfrm>
          <a:custGeom>
            <a:avLst/>
            <a:gdLst>
              <a:gd name="T0" fmla="*/ 0 w 147"/>
              <a:gd name="T1" fmla="*/ 2147483646 h 261"/>
              <a:gd name="T2" fmla="*/ 2147483646 w 147"/>
              <a:gd name="T3" fmla="*/ 2147483646 h 261"/>
              <a:gd name="T4" fmla="*/ 2147483646 w 147"/>
              <a:gd name="T5" fmla="*/ 2147483646 h 261"/>
              <a:gd name="T6" fmla="*/ 2147483646 w 147"/>
              <a:gd name="T7" fmla="*/ 2147483646 h 261"/>
              <a:gd name="T8" fmla="*/ 2147483646 w 147"/>
              <a:gd name="T9" fmla="*/ 2147483646 h 261"/>
              <a:gd name="T10" fmla="*/ 2147483646 w 147"/>
              <a:gd name="T11" fmla="*/ 2147483646 h 261"/>
              <a:gd name="T12" fmla="*/ 2147483646 w 147"/>
              <a:gd name="T13" fmla="*/ 2147483646 h 261"/>
              <a:gd name="T14" fmla="*/ 2147483646 w 147"/>
              <a:gd name="T15" fmla="*/ 2147483646 h 261"/>
              <a:gd name="T16" fmla="*/ 2147483646 w 147"/>
              <a:gd name="T17" fmla="*/ 0 h 261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147" h="261">
                <a:moveTo>
                  <a:pt x="0" y="261"/>
                </a:moveTo>
                <a:cubicBezTo>
                  <a:pt x="4" y="249"/>
                  <a:pt x="8" y="244"/>
                  <a:pt x="18" y="237"/>
                </a:cubicBezTo>
                <a:cubicBezTo>
                  <a:pt x="24" y="219"/>
                  <a:pt x="31" y="197"/>
                  <a:pt x="39" y="180"/>
                </a:cubicBezTo>
                <a:cubicBezTo>
                  <a:pt x="43" y="171"/>
                  <a:pt x="51" y="153"/>
                  <a:pt x="51" y="153"/>
                </a:cubicBezTo>
                <a:cubicBezTo>
                  <a:pt x="54" y="124"/>
                  <a:pt x="57" y="109"/>
                  <a:pt x="81" y="93"/>
                </a:cubicBezTo>
                <a:cubicBezTo>
                  <a:pt x="90" y="87"/>
                  <a:pt x="108" y="78"/>
                  <a:pt x="108" y="78"/>
                </a:cubicBezTo>
                <a:cubicBezTo>
                  <a:pt x="114" y="70"/>
                  <a:pt x="123" y="32"/>
                  <a:pt x="126" y="30"/>
                </a:cubicBezTo>
                <a:cubicBezTo>
                  <a:pt x="141" y="19"/>
                  <a:pt x="135" y="25"/>
                  <a:pt x="144" y="12"/>
                </a:cubicBezTo>
                <a:cubicBezTo>
                  <a:pt x="145" y="8"/>
                  <a:pt x="147" y="0"/>
                  <a:pt x="147" y="0"/>
                </a:cubicBezTo>
              </a:path>
            </a:pathLst>
          </a:custGeom>
          <a:noFill/>
          <a:ln w="9525">
            <a:solidFill>
              <a:srgbClr val="3399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77" name="Freeform 9">
            <a:extLst>
              <a:ext uri="{FF2B5EF4-FFF2-40B4-BE49-F238E27FC236}">
                <a16:creationId xmlns:a16="http://schemas.microsoft.com/office/drawing/2014/main" id="{D29FCBA3-1955-166B-0E47-8F68FBB24907}"/>
              </a:ext>
            </a:extLst>
          </p:cNvPr>
          <p:cNvSpPr>
            <a:spLocks/>
          </p:cNvSpPr>
          <p:nvPr/>
        </p:nvSpPr>
        <p:spPr bwMode="auto">
          <a:xfrm>
            <a:off x="3571876" y="4962526"/>
            <a:ext cx="80963" cy="314325"/>
          </a:xfrm>
          <a:custGeom>
            <a:avLst/>
            <a:gdLst>
              <a:gd name="T0" fmla="*/ 0 w 51"/>
              <a:gd name="T1" fmla="*/ 2147483646 h 198"/>
              <a:gd name="T2" fmla="*/ 2147483646 w 51"/>
              <a:gd name="T3" fmla="*/ 2147483646 h 198"/>
              <a:gd name="T4" fmla="*/ 2147483646 w 51"/>
              <a:gd name="T5" fmla="*/ 2147483646 h 198"/>
              <a:gd name="T6" fmla="*/ 2147483646 w 51"/>
              <a:gd name="T7" fmla="*/ 2147483646 h 198"/>
              <a:gd name="T8" fmla="*/ 2147483646 w 51"/>
              <a:gd name="T9" fmla="*/ 2147483646 h 198"/>
              <a:gd name="T10" fmla="*/ 2147483646 w 51"/>
              <a:gd name="T11" fmla="*/ 2147483646 h 198"/>
              <a:gd name="T12" fmla="*/ 2147483646 w 51"/>
              <a:gd name="T13" fmla="*/ 2147483646 h 198"/>
              <a:gd name="T14" fmla="*/ 2147483646 w 51"/>
              <a:gd name="T15" fmla="*/ 0 h 198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51" h="198">
                <a:moveTo>
                  <a:pt x="0" y="198"/>
                </a:moveTo>
                <a:cubicBezTo>
                  <a:pt x="3" y="188"/>
                  <a:pt x="9" y="181"/>
                  <a:pt x="12" y="171"/>
                </a:cubicBezTo>
                <a:cubicBezTo>
                  <a:pt x="10" y="165"/>
                  <a:pt x="8" y="159"/>
                  <a:pt x="6" y="153"/>
                </a:cubicBezTo>
                <a:cubicBezTo>
                  <a:pt x="5" y="150"/>
                  <a:pt x="3" y="144"/>
                  <a:pt x="3" y="144"/>
                </a:cubicBezTo>
                <a:cubicBezTo>
                  <a:pt x="16" y="117"/>
                  <a:pt x="7" y="123"/>
                  <a:pt x="24" y="117"/>
                </a:cubicBezTo>
                <a:cubicBezTo>
                  <a:pt x="41" y="91"/>
                  <a:pt x="18" y="122"/>
                  <a:pt x="39" y="105"/>
                </a:cubicBezTo>
                <a:cubicBezTo>
                  <a:pt x="47" y="99"/>
                  <a:pt x="49" y="84"/>
                  <a:pt x="51" y="75"/>
                </a:cubicBezTo>
                <a:cubicBezTo>
                  <a:pt x="48" y="51"/>
                  <a:pt x="44" y="22"/>
                  <a:pt x="33" y="0"/>
                </a:cubicBezTo>
              </a:path>
            </a:pathLst>
          </a:custGeom>
          <a:noFill/>
          <a:ln w="9525">
            <a:solidFill>
              <a:srgbClr val="3399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78" name="Rectangle 10">
            <a:extLst>
              <a:ext uri="{FF2B5EF4-FFF2-40B4-BE49-F238E27FC236}">
                <a16:creationId xmlns:a16="http://schemas.microsoft.com/office/drawing/2014/main" id="{E9AF9BDC-D1CC-63D2-F3F4-1D09611DBDF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47800" y="4572000"/>
            <a:ext cx="152400" cy="762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7179" name="Freeform 11">
            <a:extLst>
              <a:ext uri="{FF2B5EF4-FFF2-40B4-BE49-F238E27FC236}">
                <a16:creationId xmlns:a16="http://schemas.microsoft.com/office/drawing/2014/main" id="{C70F4B89-08C0-0542-66DA-5055A687BA33}"/>
              </a:ext>
            </a:extLst>
          </p:cNvPr>
          <p:cNvSpPr>
            <a:spLocks/>
          </p:cNvSpPr>
          <p:nvPr/>
        </p:nvSpPr>
        <p:spPr bwMode="auto">
          <a:xfrm>
            <a:off x="4611689" y="5003801"/>
            <a:ext cx="134937" cy="163513"/>
          </a:xfrm>
          <a:custGeom>
            <a:avLst/>
            <a:gdLst>
              <a:gd name="T0" fmla="*/ 2147483646 w 85"/>
              <a:gd name="T1" fmla="*/ 2147483646 h 103"/>
              <a:gd name="T2" fmla="*/ 2147483646 w 85"/>
              <a:gd name="T3" fmla="*/ 2147483646 h 103"/>
              <a:gd name="T4" fmla="*/ 2147483646 w 85"/>
              <a:gd name="T5" fmla="*/ 2147483646 h 103"/>
              <a:gd name="T6" fmla="*/ 2147483646 w 85"/>
              <a:gd name="T7" fmla="*/ 2147483646 h 103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85" h="103">
                <a:moveTo>
                  <a:pt x="12" y="11"/>
                </a:moveTo>
                <a:cubicBezTo>
                  <a:pt x="36" y="85"/>
                  <a:pt x="0" y="0"/>
                  <a:pt x="48" y="48"/>
                </a:cubicBezTo>
                <a:cubicBezTo>
                  <a:pt x="55" y="55"/>
                  <a:pt x="52" y="67"/>
                  <a:pt x="57" y="75"/>
                </a:cubicBezTo>
                <a:cubicBezTo>
                  <a:pt x="57" y="75"/>
                  <a:pt x="80" y="98"/>
                  <a:pt x="85" y="103"/>
                </a:cubicBezTo>
              </a:path>
            </a:pathLst>
          </a:custGeom>
          <a:noFill/>
          <a:ln w="9525" cmpd="sng">
            <a:solidFill>
              <a:srgbClr val="3399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80" name="Freeform 12">
            <a:extLst>
              <a:ext uri="{FF2B5EF4-FFF2-40B4-BE49-F238E27FC236}">
                <a16:creationId xmlns:a16="http://schemas.microsoft.com/office/drawing/2014/main" id="{97BF987C-4311-7A5A-1299-2ED1AFDDB3BD}"/>
              </a:ext>
            </a:extLst>
          </p:cNvPr>
          <p:cNvSpPr>
            <a:spLocks/>
          </p:cNvSpPr>
          <p:nvPr/>
        </p:nvSpPr>
        <p:spPr bwMode="auto">
          <a:xfrm>
            <a:off x="5478464" y="3933826"/>
            <a:ext cx="96837" cy="176213"/>
          </a:xfrm>
          <a:custGeom>
            <a:avLst/>
            <a:gdLst>
              <a:gd name="T0" fmla="*/ 2147483646 w 61"/>
              <a:gd name="T1" fmla="*/ 2147483646 h 111"/>
              <a:gd name="T2" fmla="*/ 2147483646 w 61"/>
              <a:gd name="T3" fmla="*/ 2147483646 h 111"/>
              <a:gd name="T4" fmla="*/ 2147483646 w 61"/>
              <a:gd name="T5" fmla="*/ 2147483646 h 111"/>
              <a:gd name="T6" fmla="*/ 2147483646 w 61"/>
              <a:gd name="T7" fmla="*/ 2147483646 h 111"/>
              <a:gd name="T8" fmla="*/ 2147483646 w 61"/>
              <a:gd name="T9" fmla="*/ 2147483646 h 111"/>
              <a:gd name="T10" fmla="*/ 2147483646 w 61"/>
              <a:gd name="T11" fmla="*/ 2147483646 h 111"/>
              <a:gd name="T12" fmla="*/ 2147483646 w 61"/>
              <a:gd name="T13" fmla="*/ 2147483646 h 111"/>
              <a:gd name="T14" fmla="*/ 2147483646 w 61"/>
              <a:gd name="T15" fmla="*/ 2147483646 h 111"/>
              <a:gd name="T16" fmla="*/ 2147483646 w 61"/>
              <a:gd name="T17" fmla="*/ 2147483646 h 111"/>
              <a:gd name="T18" fmla="*/ 2147483646 w 61"/>
              <a:gd name="T19" fmla="*/ 2147483646 h 111"/>
              <a:gd name="T20" fmla="*/ 2147483646 w 61"/>
              <a:gd name="T21" fmla="*/ 2147483646 h 111"/>
              <a:gd name="T22" fmla="*/ 2147483646 w 61"/>
              <a:gd name="T23" fmla="*/ 2147483646 h 111"/>
              <a:gd name="T24" fmla="*/ 2147483646 w 61"/>
              <a:gd name="T25" fmla="*/ 2147483646 h 111"/>
              <a:gd name="T26" fmla="*/ 2147483646 w 61"/>
              <a:gd name="T27" fmla="*/ 2147483646 h 111"/>
              <a:gd name="T28" fmla="*/ 2147483646 w 61"/>
              <a:gd name="T29" fmla="*/ 2147483646 h 111"/>
              <a:gd name="T30" fmla="*/ 2147483646 w 61"/>
              <a:gd name="T31" fmla="*/ 2147483646 h 111"/>
              <a:gd name="T32" fmla="*/ 2147483646 w 61"/>
              <a:gd name="T33" fmla="*/ 2147483646 h 111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61" h="111">
                <a:moveTo>
                  <a:pt x="5" y="27"/>
                </a:moveTo>
                <a:cubicBezTo>
                  <a:pt x="6" y="22"/>
                  <a:pt x="1" y="23"/>
                  <a:pt x="4" y="20"/>
                </a:cubicBezTo>
                <a:cubicBezTo>
                  <a:pt x="7" y="17"/>
                  <a:pt x="18" y="11"/>
                  <a:pt x="22" y="8"/>
                </a:cubicBezTo>
                <a:cubicBezTo>
                  <a:pt x="26" y="5"/>
                  <a:pt x="26" y="3"/>
                  <a:pt x="29" y="2"/>
                </a:cubicBezTo>
                <a:cubicBezTo>
                  <a:pt x="32" y="1"/>
                  <a:pt x="35" y="0"/>
                  <a:pt x="40" y="3"/>
                </a:cubicBezTo>
                <a:cubicBezTo>
                  <a:pt x="45" y="6"/>
                  <a:pt x="53" y="13"/>
                  <a:pt x="56" y="18"/>
                </a:cubicBezTo>
                <a:cubicBezTo>
                  <a:pt x="59" y="23"/>
                  <a:pt x="58" y="29"/>
                  <a:pt x="59" y="35"/>
                </a:cubicBezTo>
                <a:cubicBezTo>
                  <a:pt x="60" y="41"/>
                  <a:pt x="61" y="50"/>
                  <a:pt x="61" y="57"/>
                </a:cubicBezTo>
                <a:cubicBezTo>
                  <a:pt x="60" y="63"/>
                  <a:pt x="59" y="70"/>
                  <a:pt x="56" y="75"/>
                </a:cubicBezTo>
                <a:cubicBezTo>
                  <a:pt x="52" y="81"/>
                  <a:pt x="50" y="80"/>
                  <a:pt x="44" y="84"/>
                </a:cubicBezTo>
                <a:cubicBezTo>
                  <a:pt x="41" y="86"/>
                  <a:pt x="35" y="93"/>
                  <a:pt x="35" y="93"/>
                </a:cubicBezTo>
                <a:cubicBezTo>
                  <a:pt x="32" y="102"/>
                  <a:pt x="40" y="111"/>
                  <a:pt x="23" y="96"/>
                </a:cubicBezTo>
                <a:cubicBezTo>
                  <a:pt x="18" y="95"/>
                  <a:pt x="12" y="84"/>
                  <a:pt x="10" y="78"/>
                </a:cubicBezTo>
                <a:cubicBezTo>
                  <a:pt x="8" y="72"/>
                  <a:pt x="9" y="67"/>
                  <a:pt x="8" y="62"/>
                </a:cubicBezTo>
                <a:cubicBezTo>
                  <a:pt x="5" y="56"/>
                  <a:pt x="6" y="44"/>
                  <a:pt x="1" y="48"/>
                </a:cubicBezTo>
                <a:cubicBezTo>
                  <a:pt x="0" y="43"/>
                  <a:pt x="1" y="36"/>
                  <a:pt x="2" y="33"/>
                </a:cubicBezTo>
                <a:cubicBezTo>
                  <a:pt x="3" y="30"/>
                  <a:pt x="5" y="28"/>
                  <a:pt x="5" y="27"/>
                </a:cubicBezTo>
                <a:close/>
              </a:path>
            </a:pathLst>
          </a:custGeom>
          <a:solidFill>
            <a:srgbClr val="3399FF"/>
          </a:solidFill>
          <a:ln w="9525">
            <a:solidFill>
              <a:srgbClr val="3399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81" name="Freeform 13">
            <a:extLst>
              <a:ext uri="{FF2B5EF4-FFF2-40B4-BE49-F238E27FC236}">
                <a16:creationId xmlns:a16="http://schemas.microsoft.com/office/drawing/2014/main" id="{E6D2825C-F6DD-B41F-9A06-64735183D1FA}"/>
              </a:ext>
            </a:extLst>
          </p:cNvPr>
          <p:cNvSpPr>
            <a:spLocks/>
          </p:cNvSpPr>
          <p:nvPr/>
        </p:nvSpPr>
        <p:spPr bwMode="auto">
          <a:xfrm>
            <a:off x="5472114" y="4100514"/>
            <a:ext cx="58737" cy="409575"/>
          </a:xfrm>
          <a:custGeom>
            <a:avLst/>
            <a:gdLst>
              <a:gd name="T0" fmla="*/ 2147483646 w 37"/>
              <a:gd name="T1" fmla="*/ 2147483646 h 258"/>
              <a:gd name="T2" fmla="*/ 2147483646 w 37"/>
              <a:gd name="T3" fmla="*/ 2147483646 h 258"/>
              <a:gd name="T4" fmla="*/ 0 w 37"/>
              <a:gd name="T5" fmla="*/ 2147483646 h 258"/>
              <a:gd name="T6" fmla="*/ 2147483646 w 37"/>
              <a:gd name="T7" fmla="*/ 2147483646 h 258"/>
              <a:gd name="T8" fmla="*/ 2147483646 w 37"/>
              <a:gd name="T9" fmla="*/ 2147483646 h 258"/>
              <a:gd name="T10" fmla="*/ 2147483646 w 37"/>
              <a:gd name="T11" fmla="*/ 2147483646 h 258"/>
              <a:gd name="T12" fmla="*/ 2147483646 w 37"/>
              <a:gd name="T13" fmla="*/ 2147483646 h 258"/>
              <a:gd name="T14" fmla="*/ 2147483646 w 37"/>
              <a:gd name="T15" fmla="*/ 2147483646 h 258"/>
              <a:gd name="T16" fmla="*/ 2147483646 w 37"/>
              <a:gd name="T17" fmla="*/ 2147483646 h 258"/>
              <a:gd name="T18" fmla="*/ 2147483646 w 37"/>
              <a:gd name="T19" fmla="*/ 2147483646 h 258"/>
              <a:gd name="T20" fmla="*/ 2147483646 w 37"/>
              <a:gd name="T21" fmla="*/ 2147483646 h 258"/>
              <a:gd name="T22" fmla="*/ 2147483646 w 37"/>
              <a:gd name="T23" fmla="*/ 2147483646 h 258"/>
              <a:gd name="T24" fmla="*/ 2147483646 w 37"/>
              <a:gd name="T25" fmla="*/ 2147483646 h 258"/>
              <a:gd name="T26" fmla="*/ 2147483646 w 37"/>
              <a:gd name="T27" fmla="*/ 2147483646 h 258"/>
              <a:gd name="T28" fmla="*/ 2147483646 w 37"/>
              <a:gd name="T29" fmla="*/ 2147483646 h 258"/>
              <a:gd name="T30" fmla="*/ 2147483646 w 37"/>
              <a:gd name="T31" fmla="*/ 2147483646 h 258"/>
              <a:gd name="T32" fmla="*/ 2147483646 w 37"/>
              <a:gd name="T33" fmla="*/ 2147483646 h 258"/>
              <a:gd name="T34" fmla="*/ 2147483646 w 37"/>
              <a:gd name="T35" fmla="*/ 2147483646 h 258"/>
              <a:gd name="T36" fmla="*/ 2147483646 w 37"/>
              <a:gd name="T37" fmla="*/ 2147483646 h 258"/>
              <a:gd name="T38" fmla="*/ 2147483646 w 37"/>
              <a:gd name="T39" fmla="*/ 2147483646 h 258"/>
              <a:gd name="T40" fmla="*/ 2147483646 w 37"/>
              <a:gd name="T41" fmla="*/ 2147483646 h 258"/>
              <a:gd name="T42" fmla="*/ 2147483646 w 37"/>
              <a:gd name="T43" fmla="*/ 2147483646 h 258"/>
              <a:gd name="T44" fmla="*/ 2147483646 w 37"/>
              <a:gd name="T45" fmla="*/ 2147483646 h 258"/>
              <a:gd name="T46" fmla="*/ 2147483646 w 37"/>
              <a:gd name="T47" fmla="*/ 2147483646 h 258"/>
              <a:gd name="T48" fmla="*/ 2147483646 w 37"/>
              <a:gd name="T49" fmla="*/ 2147483646 h 258"/>
              <a:gd name="T50" fmla="*/ 2147483646 w 37"/>
              <a:gd name="T51" fmla="*/ 0 h 258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0" t="0" r="r" b="b"/>
            <a:pathLst>
              <a:path w="37" h="258">
                <a:moveTo>
                  <a:pt x="3" y="258"/>
                </a:moveTo>
                <a:cubicBezTo>
                  <a:pt x="5" y="253"/>
                  <a:pt x="9" y="250"/>
                  <a:pt x="11" y="245"/>
                </a:cubicBezTo>
                <a:cubicBezTo>
                  <a:pt x="7" y="244"/>
                  <a:pt x="2" y="245"/>
                  <a:pt x="0" y="242"/>
                </a:cubicBezTo>
                <a:cubicBezTo>
                  <a:pt x="0" y="239"/>
                  <a:pt x="8" y="233"/>
                  <a:pt x="11" y="230"/>
                </a:cubicBezTo>
                <a:cubicBezTo>
                  <a:pt x="14" y="227"/>
                  <a:pt x="19" y="228"/>
                  <a:pt x="20" y="225"/>
                </a:cubicBezTo>
                <a:cubicBezTo>
                  <a:pt x="21" y="222"/>
                  <a:pt x="19" y="217"/>
                  <a:pt x="17" y="213"/>
                </a:cubicBezTo>
                <a:cubicBezTo>
                  <a:pt x="15" y="209"/>
                  <a:pt x="6" y="204"/>
                  <a:pt x="6" y="201"/>
                </a:cubicBezTo>
                <a:cubicBezTo>
                  <a:pt x="9" y="195"/>
                  <a:pt x="11" y="195"/>
                  <a:pt x="17" y="194"/>
                </a:cubicBezTo>
                <a:cubicBezTo>
                  <a:pt x="18" y="188"/>
                  <a:pt x="18" y="184"/>
                  <a:pt x="15" y="179"/>
                </a:cubicBezTo>
                <a:cubicBezTo>
                  <a:pt x="15" y="175"/>
                  <a:pt x="19" y="171"/>
                  <a:pt x="20" y="167"/>
                </a:cubicBezTo>
                <a:cubicBezTo>
                  <a:pt x="21" y="163"/>
                  <a:pt x="22" y="161"/>
                  <a:pt x="23" y="156"/>
                </a:cubicBezTo>
                <a:cubicBezTo>
                  <a:pt x="23" y="151"/>
                  <a:pt x="27" y="142"/>
                  <a:pt x="26" y="138"/>
                </a:cubicBezTo>
                <a:cubicBezTo>
                  <a:pt x="26" y="134"/>
                  <a:pt x="21" y="136"/>
                  <a:pt x="21" y="134"/>
                </a:cubicBezTo>
                <a:cubicBezTo>
                  <a:pt x="19" y="131"/>
                  <a:pt x="23" y="127"/>
                  <a:pt x="23" y="123"/>
                </a:cubicBezTo>
                <a:cubicBezTo>
                  <a:pt x="23" y="119"/>
                  <a:pt x="21" y="113"/>
                  <a:pt x="21" y="111"/>
                </a:cubicBezTo>
                <a:cubicBezTo>
                  <a:pt x="21" y="109"/>
                  <a:pt x="19" y="111"/>
                  <a:pt x="20" y="110"/>
                </a:cubicBezTo>
                <a:cubicBezTo>
                  <a:pt x="21" y="106"/>
                  <a:pt x="26" y="107"/>
                  <a:pt x="27" y="104"/>
                </a:cubicBezTo>
                <a:cubicBezTo>
                  <a:pt x="28" y="101"/>
                  <a:pt x="26" y="96"/>
                  <a:pt x="27" y="93"/>
                </a:cubicBezTo>
                <a:cubicBezTo>
                  <a:pt x="28" y="88"/>
                  <a:pt x="35" y="86"/>
                  <a:pt x="36" y="83"/>
                </a:cubicBezTo>
                <a:cubicBezTo>
                  <a:pt x="37" y="80"/>
                  <a:pt x="33" y="76"/>
                  <a:pt x="32" y="72"/>
                </a:cubicBezTo>
                <a:cubicBezTo>
                  <a:pt x="32" y="66"/>
                  <a:pt x="30" y="63"/>
                  <a:pt x="29" y="60"/>
                </a:cubicBezTo>
                <a:cubicBezTo>
                  <a:pt x="28" y="57"/>
                  <a:pt x="25" y="54"/>
                  <a:pt x="26" y="51"/>
                </a:cubicBezTo>
                <a:cubicBezTo>
                  <a:pt x="25" y="46"/>
                  <a:pt x="32" y="45"/>
                  <a:pt x="33" y="41"/>
                </a:cubicBezTo>
                <a:cubicBezTo>
                  <a:pt x="34" y="37"/>
                  <a:pt x="33" y="34"/>
                  <a:pt x="32" y="30"/>
                </a:cubicBezTo>
                <a:cubicBezTo>
                  <a:pt x="33" y="23"/>
                  <a:pt x="30" y="22"/>
                  <a:pt x="29" y="15"/>
                </a:cubicBezTo>
                <a:cubicBezTo>
                  <a:pt x="29" y="15"/>
                  <a:pt x="29" y="0"/>
                  <a:pt x="33" y="0"/>
                </a:cubicBezTo>
              </a:path>
            </a:pathLst>
          </a:custGeom>
          <a:noFill/>
          <a:ln w="9525">
            <a:solidFill>
              <a:srgbClr val="3399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82" name="Freeform 14">
            <a:extLst>
              <a:ext uri="{FF2B5EF4-FFF2-40B4-BE49-F238E27FC236}">
                <a16:creationId xmlns:a16="http://schemas.microsoft.com/office/drawing/2014/main" id="{D1AEC191-3245-8DF9-CF62-03C8FAAD83EC}"/>
              </a:ext>
            </a:extLst>
          </p:cNvPr>
          <p:cNvSpPr>
            <a:spLocks/>
          </p:cNvSpPr>
          <p:nvPr/>
        </p:nvSpPr>
        <p:spPr bwMode="auto">
          <a:xfrm>
            <a:off x="5529263" y="3803650"/>
            <a:ext cx="19050" cy="166688"/>
          </a:xfrm>
          <a:custGeom>
            <a:avLst/>
            <a:gdLst>
              <a:gd name="T0" fmla="*/ 2147483646 w 12"/>
              <a:gd name="T1" fmla="*/ 0 h 105"/>
              <a:gd name="T2" fmla="*/ 2147483646 w 12"/>
              <a:gd name="T3" fmla="*/ 2147483646 h 105"/>
              <a:gd name="T4" fmla="*/ 2147483646 w 12"/>
              <a:gd name="T5" fmla="*/ 2147483646 h 105"/>
              <a:gd name="T6" fmla="*/ 2147483646 w 12"/>
              <a:gd name="T7" fmla="*/ 2147483646 h 105"/>
              <a:gd name="T8" fmla="*/ 2147483646 w 12"/>
              <a:gd name="T9" fmla="*/ 2147483646 h 105"/>
              <a:gd name="T10" fmla="*/ 2147483646 w 12"/>
              <a:gd name="T11" fmla="*/ 2147483646 h 105"/>
              <a:gd name="T12" fmla="*/ 2147483646 w 12"/>
              <a:gd name="T13" fmla="*/ 2147483646 h 105"/>
              <a:gd name="T14" fmla="*/ 2147483646 w 12"/>
              <a:gd name="T15" fmla="*/ 2147483646 h 105"/>
              <a:gd name="T16" fmla="*/ 2147483646 w 12"/>
              <a:gd name="T17" fmla="*/ 2147483646 h 105"/>
              <a:gd name="T18" fmla="*/ 2147483646 w 12"/>
              <a:gd name="T19" fmla="*/ 2147483646 h 105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12" h="105">
                <a:moveTo>
                  <a:pt x="8" y="0"/>
                </a:moveTo>
                <a:cubicBezTo>
                  <a:pt x="8" y="2"/>
                  <a:pt x="6" y="9"/>
                  <a:pt x="5" y="12"/>
                </a:cubicBezTo>
                <a:cubicBezTo>
                  <a:pt x="4" y="15"/>
                  <a:pt x="3" y="17"/>
                  <a:pt x="3" y="21"/>
                </a:cubicBezTo>
                <a:cubicBezTo>
                  <a:pt x="2" y="28"/>
                  <a:pt x="0" y="32"/>
                  <a:pt x="8" y="34"/>
                </a:cubicBezTo>
                <a:cubicBezTo>
                  <a:pt x="9" y="38"/>
                  <a:pt x="8" y="43"/>
                  <a:pt x="8" y="48"/>
                </a:cubicBezTo>
                <a:cubicBezTo>
                  <a:pt x="8" y="53"/>
                  <a:pt x="8" y="60"/>
                  <a:pt x="9" y="64"/>
                </a:cubicBezTo>
                <a:cubicBezTo>
                  <a:pt x="9" y="68"/>
                  <a:pt x="12" y="70"/>
                  <a:pt x="12" y="75"/>
                </a:cubicBezTo>
                <a:cubicBezTo>
                  <a:pt x="12" y="77"/>
                  <a:pt x="7" y="76"/>
                  <a:pt x="6" y="79"/>
                </a:cubicBezTo>
                <a:cubicBezTo>
                  <a:pt x="5" y="82"/>
                  <a:pt x="8" y="92"/>
                  <a:pt x="8" y="96"/>
                </a:cubicBezTo>
                <a:cubicBezTo>
                  <a:pt x="9" y="103"/>
                  <a:pt x="10" y="100"/>
                  <a:pt x="8" y="105"/>
                </a:cubicBezTo>
              </a:path>
            </a:pathLst>
          </a:custGeom>
          <a:noFill/>
          <a:ln w="9525">
            <a:solidFill>
              <a:srgbClr val="3399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83" name="Freeform 15">
            <a:extLst>
              <a:ext uri="{FF2B5EF4-FFF2-40B4-BE49-F238E27FC236}">
                <a16:creationId xmlns:a16="http://schemas.microsoft.com/office/drawing/2014/main" id="{37C1FEDC-5075-4376-5CD3-06341D9A31C2}"/>
              </a:ext>
            </a:extLst>
          </p:cNvPr>
          <p:cNvSpPr>
            <a:spLocks/>
          </p:cNvSpPr>
          <p:nvPr/>
        </p:nvSpPr>
        <p:spPr bwMode="auto">
          <a:xfrm>
            <a:off x="5410201" y="4487863"/>
            <a:ext cx="142875" cy="457200"/>
          </a:xfrm>
          <a:custGeom>
            <a:avLst/>
            <a:gdLst>
              <a:gd name="T0" fmla="*/ 2147483646 w 90"/>
              <a:gd name="T1" fmla="*/ 2147483646 h 288"/>
              <a:gd name="T2" fmla="*/ 2147483646 w 90"/>
              <a:gd name="T3" fmla="*/ 2147483646 h 288"/>
              <a:gd name="T4" fmla="*/ 2147483646 w 90"/>
              <a:gd name="T5" fmla="*/ 2147483646 h 288"/>
              <a:gd name="T6" fmla="*/ 2147483646 w 90"/>
              <a:gd name="T7" fmla="*/ 2147483646 h 288"/>
              <a:gd name="T8" fmla="*/ 2147483646 w 90"/>
              <a:gd name="T9" fmla="*/ 2147483646 h 288"/>
              <a:gd name="T10" fmla="*/ 2147483646 w 90"/>
              <a:gd name="T11" fmla="*/ 2147483646 h 288"/>
              <a:gd name="T12" fmla="*/ 2147483646 w 90"/>
              <a:gd name="T13" fmla="*/ 2147483646 h 288"/>
              <a:gd name="T14" fmla="*/ 2147483646 w 90"/>
              <a:gd name="T15" fmla="*/ 2147483646 h 288"/>
              <a:gd name="T16" fmla="*/ 2147483646 w 90"/>
              <a:gd name="T17" fmla="*/ 2147483646 h 288"/>
              <a:gd name="T18" fmla="*/ 2147483646 w 90"/>
              <a:gd name="T19" fmla="*/ 2147483646 h 288"/>
              <a:gd name="T20" fmla="*/ 2147483646 w 90"/>
              <a:gd name="T21" fmla="*/ 2147483646 h 288"/>
              <a:gd name="T22" fmla="*/ 2147483646 w 90"/>
              <a:gd name="T23" fmla="*/ 2147483646 h 288"/>
              <a:gd name="T24" fmla="*/ 2147483646 w 90"/>
              <a:gd name="T25" fmla="*/ 2147483646 h 288"/>
              <a:gd name="T26" fmla="*/ 2147483646 w 90"/>
              <a:gd name="T27" fmla="*/ 2147483646 h 288"/>
              <a:gd name="T28" fmla="*/ 2147483646 w 90"/>
              <a:gd name="T29" fmla="*/ 2147483646 h 288"/>
              <a:gd name="T30" fmla="*/ 2147483646 w 90"/>
              <a:gd name="T31" fmla="*/ 2147483646 h 288"/>
              <a:gd name="T32" fmla="*/ 2147483646 w 90"/>
              <a:gd name="T33" fmla="*/ 2147483646 h 288"/>
              <a:gd name="T34" fmla="*/ 2147483646 w 90"/>
              <a:gd name="T35" fmla="*/ 2147483646 h 288"/>
              <a:gd name="T36" fmla="*/ 2147483646 w 90"/>
              <a:gd name="T37" fmla="*/ 2147483646 h 288"/>
              <a:gd name="T38" fmla="*/ 2147483646 w 90"/>
              <a:gd name="T39" fmla="*/ 2147483646 h 288"/>
              <a:gd name="T40" fmla="*/ 2147483646 w 90"/>
              <a:gd name="T41" fmla="*/ 2147483646 h 288"/>
              <a:gd name="T42" fmla="*/ 2147483646 w 90"/>
              <a:gd name="T43" fmla="*/ 2147483646 h 288"/>
              <a:gd name="T44" fmla="*/ 2147483646 w 90"/>
              <a:gd name="T45" fmla="*/ 2147483646 h 288"/>
              <a:gd name="T46" fmla="*/ 2147483646 w 90"/>
              <a:gd name="T47" fmla="*/ 2147483646 h 288"/>
              <a:gd name="T48" fmla="*/ 2147483646 w 90"/>
              <a:gd name="T49" fmla="*/ 2147483646 h 288"/>
              <a:gd name="T50" fmla="*/ 2147483646 w 90"/>
              <a:gd name="T51" fmla="*/ 2147483646 h 288"/>
              <a:gd name="T52" fmla="*/ 2147483646 w 90"/>
              <a:gd name="T53" fmla="*/ 2147483646 h 288"/>
              <a:gd name="T54" fmla="*/ 2147483646 w 90"/>
              <a:gd name="T55" fmla="*/ 2147483646 h 288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0" t="0" r="r" b="b"/>
            <a:pathLst>
              <a:path w="90" h="288">
                <a:moveTo>
                  <a:pt x="22" y="26"/>
                </a:moveTo>
                <a:cubicBezTo>
                  <a:pt x="23" y="14"/>
                  <a:pt x="31" y="6"/>
                  <a:pt x="43" y="4"/>
                </a:cubicBezTo>
                <a:cubicBezTo>
                  <a:pt x="51" y="0"/>
                  <a:pt x="53" y="9"/>
                  <a:pt x="61" y="11"/>
                </a:cubicBezTo>
                <a:cubicBezTo>
                  <a:pt x="67" y="16"/>
                  <a:pt x="72" y="22"/>
                  <a:pt x="79" y="23"/>
                </a:cubicBezTo>
                <a:cubicBezTo>
                  <a:pt x="87" y="36"/>
                  <a:pt x="83" y="55"/>
                  <a:pt x="88" y="70"/>
                </a:cubicBezTo>
                <a:cubicBezTo>
                  <a:pt x="90" y="88"/>
                  <a:pt x="89" y="107"/>
                  <a:pt x="86" y="125"/>
                </a:cubicBezTo>
                <a:cubicBezTo>
                  <a:pt x="85" y="142"/>
                  <a:pt x="86" y="160"/>
                  <a:pt x="86" y="170"/>
                </a:cubicBezTo>
                <a:cubicBezTo>
                  <a:pt x="86" y="180"/>
                  <a:pt x="86" y="186"/>
                  <a:pt x="84" y="188"/>
                </a:cubicBezTo>
                <a:cubicBezTo>
                  <a:pt x="81" y="191"/>
                  <a:pt x="74" y="185"/>
                  <a:pt x="71" y="185"/>
                </a:cubicBezTo>
                <a:cubicBezTo>
                  <a:pt x="68" y="184"/>
                  <a:pt x="65" y="199"/>
                  <a:pt x="63" y="181"/>
                </a:cubicBezTo>
                <a:cubicBezTo>
                  <a:pt x="61" y="175"/>
                  <a:pt x="60" y="199"/>
                  <a:pt x="60" y="206"/>
                </a:cubicBezTo>
                <a:cubicBezTo>
                  <a:pt x="60" y="213"/>
                  <a:pt x="59" y="219"/>
                  <a:pt x="62" y="224"/>
                </a:cubicBezTo>
                <a:cubicBezTo>
                  <a:pt x="63" y="233"/>
                  <a:pt x="68" y="238"/>
                  <a:pt x="77" y="239"/>
                </a:cubicBezTo>
                <a:cubicBezTo>
                  <a:pt x="80" y="245"/>
                  <a:pt x="83" y="254"/>
                  <a:pt x="81" y="260"/>
                </a:cubicBezTo>
                <a:cubicBezTo>
                  <a:pt x="79" y="266"/>
                  <a:pt x="70" y="271"/>
                  <a:pt x="65" y="275"/>
                </a:cubicBezTo>
                <a:cubicBezTo>
                  <a:pt x="60" y="279"/>
                  <a:pt x="56" y="280"/>
                  <a:pt x="50" y="281"/>
                </a:cubicBezTo>
                <a:cubicBezTo>
                  <a:pt x="45" y="282"/>
                  <a:pt x="35" y="284"/>
                  <a:pt x="35" y="284"/>
                </a:cubicBezTo>
                <a:cubicBezTo>
                  <a:pt x="27" y="288"/>
                  <a:pt x="24" y="281"/>
                  <a:pt x="17" y="277"/>
                </a:cubicBezTo>
                <a:cubicBezTo>
                  <a:pt x="14" y="272"/>
                  <a:pt x="8" y="260"/>
                  <a:pt x="8" y="260"/>
                </a:cubicBezTo>
                <a:cubicBezTo>
                  <a:pt x="7" y="252"/>
                  <a:pt x="6" y="242"/>
                  <a:pt x="2" y="235"/>
                </a:cubicBezTo>
                <a:cubicBezTo>
                  <a:pt x="0" y="227"/>
                  <a:pt x="1" y="220"/>
                  <a:pt x="4" y="212"/>
                </a:cubicBezTo>
                <a:cubicBezTo>
                  <a:pt x="5" y="193"/>
                  <a:pt x="3" y="194"/>
                  <a:pt x="10" y="182"/>
                </a:cubicBezTo>
                <a:cubicBezTo>
                  <a:pt x="11" y="175"/>
                  <a:pt x="13" y="172"/>
                  <a:pt x="16" y="166"/>
                </a:cubicBezTo>
                <a:cubicBezTo>
                  <a:pt x="12" y="157"/>
                  <a:pt x="12" y="146"/>
                  <a:pt x="8" y="137"/>
                </a:cubicBezTo>
                <a:cubicBezTo>
                  <a:pt x="6" y="128"/>
                  <a:pt x="6" y="118"/>
                  <a:pt x="10" y="109"/>
                </a:cubicBezTo>
                <a:cubicBezTo>
                  <a:pt x="13" y="96"/>
                  <a:pt x="8" y="84"/>
                  <a:pt x="13" y="71"/>
                </a:cubicBezTo>
                <a:cubicBezTo>
                  <a:pt x="13" y="62"/>
                  <a:pt x="13" y="53"/>
                  <a:pt x="14" y="44"/>
                </a:cubicBezTo>
                <a:cubicBezTo>
                  <a:pt x="15" y="37"/>
                  <a:pt x="22" y="26"/>
                  <a:pt x="22" y="26"/>
                </a:cubicBezTo>
                <a:close/>
              </a:path>
            </a:pathLst>
          </a:custGeom>
          <a:solidFill>
            <a:srgbClr val="3399FF"/>
          </a:solidFill>
          <a:ln w="9525">
            <a:solidFill>
              <a:srgbClr val="3399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84" name="Freeform 16">
            <a:extLst>
              <a:ext uri="{FF2B5EF4-FFF2-40B4-BE49-F238E27FC236}">
                <a16:creationId xmlns:a16="http://schemas.microsoft.com/office/drawing/2014/main" id="{CD14AD92-1B45-B2E9-C35A-5B73F5E78080}"/>
              </a:ext>
            </a:extLst>
          </p:cNvPr>
          <p:cNvSpPr>
            <a:spLocks/>
          </p:cNvSpPr>
          <p:nvPr/>
        </p:nvSpPr>
        <p:spPr bwMode="auto">
          <a:xfrm>
            <a:off x="7924800" y="1962150"/>
            <a:ext cx="2197100" cy="4133850"/>
          </a:xfrm>
          <a:custGeom>
            <a:avLst/>
            <a:gdLst>
              <a:gd name="T0" fmla="*/ 2147483646 w 1384"/>
              <a:gd name="T1" fmla="*/ 2147483646 h 2604"/>
              <a:gd name="T2" fmla="*/ 2147483646 w 1384"/>
              <a:gd name="T3" fmla="*/ 2147483646 h 2604"/>
              <a:gd name="T4" fmla="*/ 2147483646 w 1384"/>
              <a:gd name="T5" fmla="*/ 2147483646 h 2604"/>
              <a:gd name="T6" fmla="*/ 2147483646 w 1384"/>
              <a:gd name="T7" fmla="*/ 2147483646 h 2604"/>
              <a:gd name="T8" fmla="*/ 2147483646 w 1384"/>
              <a:gd name="T9" fmla="*/ 2147483646 h 2604"/>
              <a:gd name="T10" fmla="*/ 2147483646 w 1384"/>
              <a:gd name="T11" fmla="*/ 2147483646 h 2604"/>
              <a:gd name="T12" fmla="*/ 2147483646 w 1384"/>
              <a:gd name="T13" fmla="*/ 2147483646 h 2604"/>
              <a:gd name="T14" fmla="*/ 2147483646 w 1384"/>
              <a:gd name="T15" fmla="*/ 2147483646 h 2604"/>
              <a:gd name="T16" fmla="*/ 2147483646 w 1384"/>
              <a:gd name="T17" fmla="*/ 2147483646 h 2604"/>
              <a:gd name="T18" fmla="*/ 2147483646 w 1384"/>
              <a:gd name="T19" fmla="*/ 2147483646 h 2604"/>
              <a:gd name="T20" fmla="*/ 2147483646 w 1384"/>
              <a:gd name="T21" fmla="*/ 2147483646 h 2604"/>
              <a:gd name="T22" fmla="*/ 2147483646 w 1384"/>
              <a:gd name="T23" fmla="*/ 2147483646 h 2604"/>
              <a:gd name="T24" fmla="*/ 2147483646 w 1384"/>
              <a:gd name="T25" fmla="*/ 2147483646 h 2604"/>
              <a:gd name="T26" fmla="*/ 2147483646 w 1384"/>
              <a:gd name="T27" fmla="*/ 2147483646 h 2604"/>
              <a:gd name="T28" fmla="*/ 2147483646 w 1384"/>
              <a:gd name="T29" fmla="*/ 2147483646 h 2604"/>
              <a:gd name="T30" fmla="*/ 2147483646 w 1384"/>
              <a:gd name="T31" fmla="*/ 2147483646 h 2604"/>
              <a:gd name="T32" fmla="*/ 2147483646 w 1384"/>
              <a:gd name="T33" fmla="*/ 2147483646 h 2604"/>
              <a:gd name="T34" fmla="*/ 2147483646 w 1384"/>
              <a:gd name="T35" fmla="*/ 2147483646 h 2604"/>
              <a:gd name="T36" fmla="*/ 2147483646 w 1384"/>
              <a:gd name="T37" fmla="*/ 2147483646 h 2604"/>
              <a:gd name="T38" fmla="*/ 2147483646 w 1384"/>
              <a:gd name="T39" fmla="*/ 2147483646 h 2604"/>
              <a:gd name="T40" fmla="*/ 2147483646 w 1384"/>
              <a:gd name="T41" fmla="*/ 2147483646 h 2604"/>
              <a:gd name="T42" fmla="*/ 2147483646 w 1384"/>
              <a:gd name="T43" fmla="*/ 2147483646 h 2604"/>
              <a:gd name="T44" fmla="*/ 2147483646 w 1384"/>
              <a:gd name="T45" fmla="*/ 2147483646 h 2604"/>
              <a:gd name="T46" fmla="*/ 2147483646 w 1384"/>
              <a:gd name="T47" fmla="*/ 2147483646 h 2604"/>
              <a:gd name="T48" fmla="*/ 2147483646 w 1384"/>
              <a:gd name="T49" fmla="*/ 2147483646 h 2604"/>
              <a:gd name="T50" fmla="*/ 2147483646 w 1384"/>
              <a:gd name="T51" fmla="*/ 2147483646 h 2604"/>
              <a:gd name="T52" fmla="*/ 2147483646 w 1384"/>
              <a:gd name="T53" fmla="*/ 2147483646 h 2604"/>
              <a:gd name="T54" fmla="*/ 2147483646 w 1384"/>
              <a:gd name="T55" fmla="*/ 2147483646 h 2604"/>
              <a:gd name="T56" fmla="*/ 2147483646 w 1384"/>
              <a:gd name="T57" fmla="*/ 2147483646 h 2604"/>
              <a:gd name="T58" fmla="*/ 2147483646 w 1384"/>
              <a:gd name="T59" fmla="*/ 2147483646 h 2604"/>
              <a:gd name="T60" fmla="*/ 2147483646 w 1384"/>
              <a:gd name="T61" fmla="*/ 2147483646 h 2604"/>
              <a:gd name="T62" fmla="*/ 2147483646 w 1384"/>
              <a:gd name="T63" fmla="*/ 2147483646 h 2604"/>
              <a:gd name="T64" fmla="*/ 2147483646 w 1384"/>
              <a:gd name="T65" fmla="*/ 2147483646 h 2604"/>
              <a:gd name="T66" fmla="*/ 2147483646 w 1384"/>
              <a:gd name="T67" fmla="*/ 2147483646 h 2604"/>
              <a:gd name="T68" fmla="*/ 2147483646 w 1384"/>
              <a:gd name="T69" fmla="*/ 2147483646 h 2604"/>
              <a:gd name="T70" fmla="*/ 2147483646 w 1384"/>
              <a:gd name="T71" fmla="*/ 2147483646 h 2604"/>
              <a:gd name="T72" fmla="*/ 2147483646 w 1384"/>
              <a:gd name="T73" fmla="*/ 2147483646 h 2604"/>
              <a:gd name="T74" fmla="*/ 2147483646 w 1384"/>
              <a:gd name="T75" fmla="*/ 2147483646 h 2604"/>
              <a:gd name="T76" fmla="*/ 2147483646 w 1384"/>
              <a:gd name="T77" fmla="*/ 2147483646 h 2604"/>
              <a:gd name="T78" fmla="*/ 2147483646 w 1384"/>
              <a:gd name="T79" fmla="*/ 2147483646 h 2604"/>
              <a:gd name="T80" fmla="*/ 2147483646 w 1384"/>
              <a:gd name="T81" fmla="*/ 2147483646 h 2604"/>
              <a:gd name="T82" fmla="*/ 2147483646 w 1384"/>
              <a:gd name="T83" fmla="*/ 2147483646 h 2604"/>
              <a:gd name="T84" fmla="*/ 2147483646 w 1384"/>
              <a:gd name="T85" fmla="*/ 2147483646 h 2604"/>
              <a:gd name="T86" fmla="*/ 2147483646 w 1384"/>
              <a:gd name="T87" fmla="*/ 2147483646 h 2604"/>
              <a:gd name="T88" fmla="*/ 2147483646 w 1384"/>
              <a:gd name="T89" fmla="*/ 2147483646 h 2604"/>
              <a:gd name="T90" fmla="*/ 2147483646 w 1384"/>
              <a:gd name="T91" fmla="*/ 2147483646 h 2604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</a:gdLst>
            <a:ahLst/>
            <a:cxnLst>
              <a:cxn ang="T92">
                <a:pos x="T0" y="T1"/>
              </a:cxn>
              <a:cxn ang="T93">
                <a:pos x="T2" y="T3"/>
              </a:cxn>
              <a:cxn ang="T94">
                <a:pos x="T4" y="T5"/>
              </a:cxn>
              <a:cxn ang="T95">
                <a:pos x="T6" y="T7"/>
              </a:cxn>
              <a:cxn ang="T96">
                <a:pos x="T8" y="T9"/>
              </a:cxn>
              <a:cxn ang="T97">
                <a:pos x="T10" y="T11"/>
              </a:cxn>
              <a:cxn ang="T98">
                <a:pos x="T12" y="T13"/>
              </a:cxn>
              <a:cxn ang="T99">
                <a:pos x="T14" y="T15"/>
              </a:cxn>
              <a:cxn ang="T100">
                <a:pos x="T16" y="T17"/>
              </a:cxn>
              <a:cxn ang="T101">
                <a:pos x="T18" y="T19"/>
              </a:cxn>
              <a:cxn ang="T102">
                <a:pos x="T20" y="T21"/>
              </a:cxn>
              <a:cxn ang="T103">
                <a:pos x="T22" y="T23"/>
              </a:cxn>
              <a:cxn ang="T104">
                <a:pos x="T24" y="T25"/>
              </a:cxn>
              <a:cxn ang="T105">
                <a:pos x="T26" y="T27"/>
              </a:cxn>
              <a:cxn ang="T106">
                <a:pos x="T28" y="T29"/>
              </a:cxn>
              <a:cxn ang="T107">
                <a:pos x="T30" y="T31"/>
              </a:cxn>
              <a:cxn ang="T108">
                <a:pos x="T32" y="T33"/>
              </a:cxn>
              <a:cxn ang="T109">
                <a:pos x="T34" y="T35"/>
              </a:cxn>
              <a:cxn ang="T110">
                <a:pos x="T36" y="T37"/>
              </a:cxn>
              <a:cxn ang="T111">
                <a:pos x="T38" y="T39"/>
              </a:cxn>
              <a:cxn ang="T112">
                <a:pos x="T40" y="T41"/>
              </a:cxn>
              <a:cxn ang="T113">
                <a:pos x="T42" y="T43"/>
              </a:cxn>
              <a:cxn ang="T114">
                <a:pos x="T44" y="T45"/>
              </a:cxn>
              <a:cxn ang="T115">
                <a:pos x="T46" y="T47"/>
              </a:cxn>
              <a:cxn ang="T116">
                <a:pos x="T48" y="T49"/>
              </a:cxn>
              <a:cxn ang="T117">
                <a:pos x="T50" y="T51"/>
              </a:cxn>
              <a:cxn ang="T118">
                <a:pos x="T52" y="T53"/>
              </a:cxn>
              <a:cxn ang="T119">
                <a:pos x="T54" y="T55"/>
              </a:cxn>
              <a:cxn ang="T120">
                <a:pos x="T56" y="T57"/>
              </a:cxn>
              <a:cxn ang="T121">
                <a:pos x="T58" y="T59"/>
              </a:cxn>
              <a:cxn ang="T122">
                <a:pos x="T60" y="T61"/>
              </a:cxn>
              <a:cxn ang="T123">
                <a:pos x="T62" y="T63"/>
              </a:cxn>
              <a:cxn ang="T124">
                <a:pos x="T64" y="T65"/>
              </a:cxn>
              <a:cxn ang="T125">
                <a:pos x="T66" y="T67"/>
              </a:cxn>
              <a:cxn ang="T126">
                <a:pos x="T68" y="T69"/>
              </a:cxn>
              <a:cxn ang="T127">
                <a:pos x="T70" y="T71"/>
              </a:cxn>
              <a:cxn ang="T128">
                <a:pos x="T72" y="T73"/>
              </a:cxn>
              <a:cxn ang="T129">
                <a:pos x="T74" y="T75"/>
              </a:cxn>
              <a:cxn ang="T130">
                <a:pos x="T76" y="T77"/>
              </a:cxn>
              <a:cxn ang="T131">
                <a:pos x="T78" y="T79"/>
              </a:cxn>
              <a:cxn ang="T132">
                <a:pos x="T80" y="T81"/>
              </a:cxn>
              <a:cxn ang="T133">
                <a:pos x="T82" y="T83"/>
              </a:cxn>
              <a:cxn ang="T134">
                <a:pos x="T84" y="T85"/>
              </a:cxn>
              <a:cxn ang="T135">
                <a:pos x="T86" y="T87"/>
              </a:cxn>
              <a:cxn ang="T136">
                <a:pos x="T88" y="T89"/>
              </a:cxn>
              <a:cxn ang="T137">
                <a:pos x="T90" y="T91"/>
              </a:cxn>
            </a:cxnLst>
            <a:rect l="0" t="0" r="r" b="b"/>
            <a:pathLst>
              <a:path w="1384" h="2604">
                <a:moveTo>
                  <a:pt x="1384" y="2604"/>
                </a:moveTo>
                <a:cubicBezTo>
                  <a:pt x="1380" y="2598"/>
                  <a:pt x="1376" y="2571"/>
                  <a:pt x="1369" y="2568"/>
                </a:cubicBezTo>
                <a:cubicBezTo>
                  <a:pt x="1363" y="2566"/>
                  <a:pt x="1357" y="2577"/>
                  <a:pt x="1351" y="2574"/>
                </a:cubicBezTo>
                <a:cubicBezTo>
                  <a:pt x="1345" y="2571"/>
                  <a:pt x="1349" y="2560"/>
                  <a:pt x="1345" y="2556"/>
                </a:cubicBezTo>
                <a:cubicBezTo>
                  <a:pt x="1341" y="2552"/>
                  <a:pt x="1333" y="2552"/>
                  <a:pt x="1327" y="2550"/>
                </a:cubicBezTo>
                <a:cubicBezTo>
                  <a:pt x="1309" y="2523"/>
                  <a:pt x="1301" y="2529"/>
                  <a:pt x="1291" y="2496"/>
                </a:cubicBezTo>
                <a:cubicBezTo>
                  <a:pt x="1287" y="2484"/>
                  <a:pt x="1283" y="2472"/>
                  <a:pt x="1279" y="2460"/>
                </a:cubicBezTo>
                <a:cubicBezTo>
                  <a:pt x="1277" y="2454"/>
                  <a:pt x="1273" y="2442"/>
                  <a:pt x="1273" y="2442"/>
                </a:cubicBezTo>
                <a:cubicBezTo>
                  <a:pt x="1284" y="2408"/>
                  <a:pt x="1264" y="2394"/>
                  <a:pt x="1237" y="2376"/>
                </a:cubicBezTo>
                <a:cubicBezTo>
                  <a:pt x="1231" y="2358"/>
                  <a:pt x="1225" y="2340"/>
                  <a:pt x="1219" y="2322"/>
                </a:cubicBezTo>
                <a:cubicBezTo>
                  <a:pt x="1215" y="2310"/>
                  <a:pt x="1216" y="2276"/>
                  <a:pt x="1216" y="2276"/>
                </a:cubicBezTo>
                <a:cubicBezTo>
                  <a:pt x="1214" y="2256"/>
                  <a:pt x="1224" y="2228"/>
                  <a:pt x="1220" y="2208"/>
                </a:cubicBezTo>
                <a:cubicBezTo>
                  <a:pt x="1218" y="2196"/>
                  <a:pt x="1208" y="2172"/>
                  <a:pt x="1204" y="2160"/>
                </a:cubicBezTo>
                <a:cubicBezTo>
                  <a:pt x="1202" y="2154"/>
                  <a:pt x="1188" y="2112"/>
                  <a:pt x="1188" y="2112"/>
                </a:cubicBezTo>
                <a:cubicBezTo>
                  <a:pt x="1187" y="2105"/>
                  <a:pt x="1199" y="2084"/>
                  <a:pt x="1188" y="2064"/>
                </a:cubicBezTo>
                <a:cubicBezTo>
                  <a:pt x="1182" y="2053"/>
                  <a:pt x="1181" y="2021"/>
                  <a:pt x="1172" y="2016"/>
                </a:cubicBezTo>
                <a:cubicBezTo>
                  <a:pt x="1165" y="2001"/>
                  <a:pt x="1155" y="1987"/>
                  <a:pt x="1144" y="1972"/>
                </a:cubicBezTo>
                <a:cubicBezTo>
                  <a:pt x="1134" y="1960"/>
                  <a:pt x="1114" y="1925"/>
                  <a:pt x="1104" y="1928"/>
                </a:cubicBezTo>
                <a:cubicBezTo>
                  <a:pt x="1093" y="1918"/>
                  <a:pt x="1088" y="1919"/>
                  <a:pt x="1080" y="1912"/>
                </a:cubicBezTo>
                <a:cubicBezTo>
                  <a:pt x="1068" y="1899"/>
                  <a:pt x="1062" y="1883"/>
                  <a:pt x="1056" y="1884"/>
                </a:cubicBezTo>
                <a:cubicBezTo>
                  <a:pt x="1048" y="1877"/>
                  <a:pt x="1037" y="1873"/>
                  <a:pt x="1032" y="1868"/>
                </a:cubicBezTo>
                <a:cubicBezTo>
                  <a:pt x="1026" y="1862"/>
                  <a:pt x="1029" y="1857"/>
                  <a:pt x="1026" y="1856"/>
                </a:cubicBezTo>
                <a:cubicBezTo>
                  <a:pt x="1022" y="1853"/>
                  <a:pt x="1017" y="1851"/>
                  <a:pt x="1010" y="1847"/>
                </a:cubicBezTo>
                <a:cubicBezTo>
                  <a:pt x="1008" y="1833"/>
                  <a:pt x="998" y="1844"/>
                  <a:pt x="984" y="1830"/>
                </a:cubicBezTo>
                <a:cubicBezTo>
                  <a:pt x="974" y="1818"/>
                  <a:pt x="942" y="1842"/>
                  <a:pt x="933" y="1830"/>
                </a:cubicBezTo>
                <a:cubicBezTo>
                  <a:pt x="919" y="1826"/>
                  <a:pt x="908" y="1811"/>
                  <a:pt x="897" y="1803"/>
                </a:cubicBezTo>
                <a:cubicBezTo>
                  <a:pt x="886" y="1795"/>
                  <a:pt x="878" y="1787"/>
                  <a:pt x="870" y="1782"/>
                </a:cubicBezTo>
                <a:cubicBezTo>
                  <a:pt x="866" y="1775"/>
                  <a:pt x="856" y="1775"/>
                  <a:pt x="849" y="1770"/>
                </a:cubicBezTo>
                <a:cubicBezTo>
                  <a:pt x="842" y="1765"/>
                  <a:pt x="838" y="1757"/>
                  <a:pt x="828" y="1752"/>
                </a:cubicBezTo>
                <a:cubicBezTo>
                  <a:pt x="826" y="1744"/>
                  <a:pt x="783" y="1748"/>
                  <a:pt x="786" y="1737"/>
                </a:cubicBezTo>
                <a:cubicBezTo>
                  <a:pt x="776" y="1732"/>
                  <a:pt x="775" y="1722"/>
                  <a:pt x="765" y="1719"/>
                </a:cubicBezTo>
                <a:cubicBezTo>
                  <a:pt x="756" y="1715"/>
                  <a:pt x="737" y="1719"/>
                  <a:pt x="726" y="1716"/>
                </a:cubicBezTo>
                <a:cubicBezTo>
                  <a:pt x="715" y="1715"/>
                  <a:pt x="707" y="1712"/>
                  <a:pt x="696" y="1710"/>
                </a:cubicBezTo>
                <a:cubicBezTo>
                  <a:pt x="685" y="1708"/>
                  <a:pt x="669" y="1711"/>
                  <a:pt x="660" y="1707"/>
                </a:cubicBezTo>
                <a:cubicBezTo>
                  <a:pt x="651" y="1703"/>
                  <a:pt x="644" y="1691"/>
                  <a:pt x="642" y="1686"/>
                </a:cubicBezTo>
                <a:cubicBezTo>
                  <a:pt x="640" y="1681"/>
                  <a:pt x="648" y="1679"/>
                  <a:pt x="648" y="1674"/>
                </a:cubicBezTo>
                <a:cubicBezTo>
                  <a:pt x="648" y="1669"/>
                  <a:pt x="642" y="1662"/>
                  <a:pt x="639" y="1656"/>
                </a:cubicBezTo>
                <a:cubicBezTo>
                  <a:pt x="636" y="1650"/>
                  <a:pt x="635" y="1648"/>
                  <a:pt x="630" y="1638"/>
                </a:cubicBezTo>
                <a:cubicBezTo>
                  <a:pt x="609" y="1626"/>
                  <a:pt x="619" y="1612"/>
                  <a:pt x="612" y="1599"/>
                </a:cubicBezTo>
                <a:cubicBezTo>
                  <a:pt x="607" y="1589"/>
                  <a:pt x="600" y="1584"/>
                  <a:pt x="597" y="1578"/>
                </a:cubicBezTo>
                <a:cubicBezTo>
                  <a:pt x="594" y="1572"/>
                  <a:pt x="595" y="1569"/>
                  <a:pt x="591" y="1563"/>
                </a:cubicBezTo>
                <a:cubicBezTo>
                  <a:pt x="579" y="1563"/>
                  <a:pt x="578" y="1553"/>
                  <a:pt x="573" y="1542"/>
                </a:cubicBezTo>
                <a:cubicBezTo>
                  <a:pt x="568" y="1533"/>
                  <a:pt x="567" y="1518"/>
                  <a:pt x="558" y="1515"/>
                </a:cubicBezTo>
                <a:cubicBezTo>
                  <a:pt x="545" y="1496"/>
                  <a:pt x="564" y="1497"/>
                  <a:pt x="555" y="1476"/>
                </a:cubicBezTo>
                <a:cubicBezTo>
                  <a:pt x="558" y="1469"/>
                  <a:pt x="562" y="1455"/>
                  <a:pt x="560" y="1444"/>
                </a:cubicBezTo>
                <a:cubicBezTo>
                  <a:pt x="558" y="1433"/>
                  <a:pt x="549" y="1419"/>
                  <a:pt x="540" y="1408"/>
                </a:cubicBezTo>
                <a:cubicBezTo>
                  <a:pt x="531" y="1397"/>
                  <a:pt x="511" y="1395"/>
                  <a:pt x="505" y="1380"/>
                </a:cubicBezTo>
                <a:cubicBezTo>
                  <a:pt x="497" y="1363"/>
                  <a:pt x="507" y="1334"/>
                  <a:pt x="504" y="1316"/>
                </a:cubicBezTo>
                <a:cubicBezTo>
                  <a:pt x="503" y="1303"/>
                  <a:pt x="501" y="1306"/>
                  <a:pt x="498" y="1299"/>
                </a:cubicBezTo>
                <a:cubicBezTo>
                  <a:pt x="495" y="1292"/>
                  <a:pt x="489" y="1277"/>
                  <a:pt x="486" y="1272"/>
                </a:cubicBezTo>
                <a:cubicBezTo>
                  <a:pt x="483" y="1267"/>
                  <a:pt x="484" y="1269"/>
                  <a:pt x="480" y="1266"/>
                </a:cubicBezTo>
                <a:cubicBezTo>
                  <a:pt x="476" y="1263"/>
                  <a:pt x="467" y="1263"/>
                  <a:pt x="462" y="1254"/>
                </a:cubicBezTo>
                <a:cubicBezTo>
                  <a:pt x="444" y="1194"/>
                  <a:pt x="452" y="1234"/>
                  <a:pt x="448" y="1210"/>
                </a:cubicBezTo>
                <a:cubicBezTo>
                  <a:pt x="440" y="1200"/>
                  <a:pt x="425" y="1204"/>
                  <a:pt x="414" y="1197"/>
                </a:cubicBezTo>
                <a:cubicBezTo>
                  <a:pt x="403" y="1190"/>
                  <a:pt x="387" y="1177"/>
                  <a:pt x="379" y="1170"/>
                </a:cubicBezTo>
                <a:cubicBezTo>
                  <a:pt x="375" y="1164"/>
                  <a:pt x="372" y="1157"/>
                  <a:pt x="367" y="1152"/>
                </a:cubicBezTo>
                <a:cubicBezTo>
                  <a:pt x="362" y="1147"/>
                  <a:pt x="354" y="1146"/>
                  <a:pt x="349" y="1140"/>
                </a:cubicBezTo>
                <a:cubicBezTo>
                  <a:pt x="345" y="1136"/>
                  <a:pt x="351" y="1131"/>
                  <a:pt x="348" y="1125"/>
                </a:cubicBezTo>
                <a:cubicBezTo>
                  <a:pt x="345" y="1119"/>
                  <a:pt x="332" y="1115"/>
                  <a:pt x="331" y="1104"/>
                </a:cubicBezTo>
                <a:cubicBezTo>
                  <a:pt x="329" y="1090"/>
                  <a:pt x="339" y="1072"/>
                  <a:pt x="339" y="1059"/>
                </a:cubicBezTo>
                <a:cubicBezTo>
                  <a:pt x="338" y="1051"/>
                  <a:pt x="328" y="1058"/>
                  <a:pt x="327" y="1053"/>
                </a:cubicBezTo>
                <a:cubicBezTo>
                  <a:pt x="326" y="1048"/>
                  <a:pt x="336" y="1034"/>
                  <a:pt x="331" y="1026"/>
                </a:cubicBezTo>
                <a:cubicBezTo>
                  <a:pt x="323" y="1014"/>
                  <a:pt x="295" y="1002"/>
                  <a:pt x="295" y="1002"/>
                </a:cubicBezTo>
                <a:cubicBezTo>
                  <a:pt x="289" y="992"/>
                  <a:pt x="291" y="983"/>
                  <a:pt x="291" y="972"/>
                </a:cubicBezTo>
                <a:cubicBezTo>
                  <a:pt x="291" y="961"/>
                  <a:pt x="295" y="948"/>
                  <a:pt x="294" y="936"/>
                </a:cubicBezTo>
                <a:cubicBezTo>
                  <a:pt x="293" y="924"/>
                  <a:pt x="289" y="916"/>
                  <a:pt x="283" y="900"/>
                </a:cubicBezTo>
                <a:cubicBezTo>
                  <a:pt x="278" y="879"/>
                  <a:pt x="269" y="859"/>
                  <a:pt x="259" y="840"/>
                </a:cubicBezTo>
                <a:cubicBezTo>
                  <a:pt x="252" y="827"/>
                  <a:pt x="235" y="804"/>
                  <a:pt x="235" y="804"/>
                </a:cubicBezTo>
                <a:cubicBezTo>
                  <a:pt x="228" y="788"/>
                  <a:pt x="227" y="755"/>
                  <a:pt x="222" y="738"/>
                </a:cubicBezTo>
                <a:cubicBezTo>
                  <a:pt x="217" y="721"/>
                  <a:pt x="209" y="716"/>
                  <a:pt x="204" y="702"/>
                </a:cubicBezTo>
                <a:cubicBezTo>
                  <a:pt x="199" y="688"/>
                  <a:pt x="197" y="663"/>
                  <a:pt x="192" y="651"/>
                </a:cubicBezTo>
                <a:cubicBezTo>
                  <a:pt x="187" y="639"/>
                  <a:pt x="179" y="640"/>
                  <a:pt x="174" y="630"/>
                </a:cubicBezTo>
                <a:cubicBezTo>
                  <a:pt x="169" y="620"/>
                  <a:pt x="167" y="604"/>
                  <a:pt x="165" y="594"/>
                </a:cubicBezTo>
                <a:cubicBezTo>
                  <a:pt x="163" y="584"/>
                  <a:pt x="161" y="575"/>
                  <a:pt x="162" y="567"/>
                </a:cubicBezTo>
                <a:cubicBezTo>
                  <a:pt x="163" y="559"/>
                  <a:pt x="172" y="553"/>
                  <a:pt x="169" y="546"/>
                </a:cubicBezTo>
                <a:cubicBezTo>
                  <a:pt x="167" y="540"/>
                  <a:pt x="153" y="530"/>
                  <a:pt x="144" y="525"/>
                </a:cubicBezTo>
                <a:cubicBezTo>
                  <a:pt x="135" y="520"/>
                  <a:pt x="124" y="522"/>
                  <a:pt x="115" y="516"/>
                </a:cubicBezTo>
                <a:cubicBezTo>
                  <a:pt x="106" y="510"/>
                  <a:pt x="96" y="498"/>
                  <a:pt x="87" y="486"/>
                </a:cubicBezTo>
                <a:cubicBezTo>
                  <a:pt x="81" y="476"/>
                  <a:pt x="85" y="463"/>
                  <a:pt x="81" y="456"/>
                </a:cubicBezTo>
                <a:cubicBezTo>
                  <a:pt x="77" y="449"/>
                  <a:pt x="69" y="454"/>
                  <a:pt x="60" y="444"/>
                </a:cubicBezTo>
                <a:cubicBezTo>
                  <a:pt x="51" y="434"/>
                  <a:pt x="34" y="412"/>
                  <a:pt x="27" y="399"/>
                </a:cubicBezTo>
                <a:cubicBezTo>
                  <a:pt x="20" y="386"/>
                  <a:pt x="20" y="380"/>
                  <a:pt x="19" y="366"/>
                </a:cubicBezTo>
                <a:cubicBezTo>
                  <a:pt x="18" y="352"/>
                  <a:pt x="26" y="330"/>
                  <a:pt x="24" y="315"/>
                </a:cubicBezTo>
                <a:cubicBezTo>
                  <a:pt x="22" y="300"/>
                  <a:pt x="9" y="287"/>
                  <a:pt x="7" y="276"/>
                </a:cubicBezTo>
                <a:cubicBezTo>
                  <a:pt x="9" y="266"/>
                  <a:pt x="14" y="256"/>
                  <a:pt x="13" y="246"/>
                </a:cubicBezTo>
                <a:cubicBezTo>
                  <a:pt x="12" y="239"/>
                  <a:pt x="2" y="235"/>
                  <a:pt x="1" y="228"/>
                </a:cubicBezTo>
                <a:cubicBezTo>
                  <a:pt x="0" y="223"/>
                  <a:pt x="16" y="175"/>
                  <a:pt x="18" y="168"/>
                </a:cubicBezTo>
                <a:cubicBezTo>
                  <a:pt x="19" y="154"/>
                  <a:pt x="9" y="152"/>
                  <a:pt x="9" y="141"/>
                </a:cubicBezTo>
                <a:cubicBezTo>
                  <a:pt x="9" y="130"/>
                  <a:pt x="13" y="113"/>
                  <a:pt x="18" y="102"/>
                </a:cubicBezTo>
                <a:cubicBezTo>
                  <a:pt x="23" y="92"/>
                  <a:pt x="34" y="82"/>
                  <a:pt x="42" y="75"/>
                </a:cubicBezTo>
                <a:cubicBezTo>
                  <a:pt x="50" y="68"/>
                  <a:pt x="63" y="67"/>
                  <a:pt x="66" y="60"/>
                </a:cubicBezTo>
                <a:cubicBezTo>
                  <a:pt x="70" y="53"/>
                  <a:pt x="63" y="43"/>
                  <a:pt x="63" y="33"/>
                </a:cubicBezTo>
                <a:cubicBezTo>
                  <a:pt x="63" y="23"/>
                  <a:pt x="66" y="7"/>
                  <a:pt x="66" y="0"/>
                </a:cubicBezTo>
              </a:path>
            </a:pathLst>
          </a:custGeom>
          <a:noFill/>
          <a:ln w="9525" cap="flat" cmpd="sng">
            <a:solidFill>
              <a:srgbClr val="3399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CC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85" name="Freeform 17">
            <a:extLst>
              <a:ext uri="{FF2B5EF4-FFF2-40B4-BE49-F238E27FC236}">
                <a16:creationId xmlns:a16="http://schemas.microsoft.com/office/drawing/2014/main" id="{2B07D79E-6E04-7D6F-93B6-3C5F42C7C39D}"/>
              </a:ext>
            </a:extLst>
          </p:cNvPr>
          <p:cNvSpPr>
            <a:spLocks/>
          </p:cNvSpPr>
          <p:nvPr/>
        </p:nvSpPr>
        <p:spPr bwMode="auto">
          <a:xfrm>
            <a:off x="6002338" y="1133476"/>
            <a:ext cx="4094162" cy="4962525"/>
          </a:xfrm>
          <a:custGeom>
            <a:avLst/>
            <a:gdLst>
              <a:gd name="T0" fmla="*/ 2147483646 w 2579"/>
              <a:gd name="T1" fmla="*/ 2147483646 h 3126"/>
              <a:gd name="T2" fmla="*/ 2147483646 w 2579"/>
              <a:gd name="T3" fmla="*/ 2147483646 h 3126"/>
              <a:gd name="T4" fmla="*/ 2147483646 w 2579"/>
              <a:gd name="T5" fmla="*/ 2147483646 h 3126"/>
              <a:gd name="T6" fmla="*/ 2147483646 w 2579"/>
              <a:gd name="T7" fmla="*/ 2147483646 h 3126"/>
              <a:gd name="T8" fmla="*/ 2147483646 w 2579"/>
              <a:gd name="T9" fmla="*/ 2147483646 h 3126"/>
              <a:gd name="T10" fmla="*/ 2147483646 w 2579"/>
              <a:gd name="T11" fmla="*/ 2147483646 h 3126"/>
              <a:gd name="T12" fmla="*/ 2147483646 w 2579"/>
              <a:gd name="T13" fmla="*/ 2147483646 h 3126"/>
              <a:gd name="T14" fmla="*/ 2147483646 w 2579"/>
              <a:gd name="T15" fmla="*/ 2147483646 h 3126"/>
              <a:gd name="T16" fmla="*/ 2147483646 w 2579"/>
              <a:gd name="T17" fmla="*/ 2147483646 h 3126"/>
              <a:gd name="T18" fmla="*/ 2147483646 w 2579"/>
              <a:gd name="T19" fmla="*/ 2147483646 h 3126"/>
              <a:gd name="T20" fmla="*/ 2147483646 w 2579"/>
              <a:gd name="T21" fmla="*/ 2147483646 h 3126"/>
              <a:gd name="T22" fmla="*/ 2147483646 w 2579"/>
              <a:gd name="T23" fmla="*/ 2147483646 h 3126"/>
              <a:gd name="T24" fmla="*/ 2147483646 w 2579"/>
              <a:gd name="T25" fmla="*/ 2147483646 h 3126"/>
              <a:gd name="T26" fmla="*/ 2147483646 w 2579"/>
              <a:gd name="T27" fmla="*/ 2147483646 h 3126"/>
              <a:gd name="T28" fmla="*/ 2147483646 w 2579"/>
              <a:gd name="T29" fmla="*/ 2147483646 h 3126"/>
              <a:gd name="T30" fmla="*/ 2147483646 w 2579"/>
              <a:gd name="T31" fmla="*/ 2147483646 h 3126"/>
              <a:gd name="T32" fmla="*/ 2147483646 w 2579"/>
              <a:gd name="T33" fmla="*/ 2147483646 h 3126"/>
              <a:gd name="T34" fmla="*/ 2147483646 w 2579"/>
              <a:gd name="T35" fmla="*/ 2147483646 h 3126"/>
              <a:gd name="T36" fmla="*/ 2147483646 w 2579"/>
              <a:gd name="T37" fmla="*/ 2147483646 h 3126"/>
              <a:gd name="T38" fmla="*/ 2147483646 w 2579"/>
              <a:gd name="T39" fmla="*/ 2147483646 h 3126"/>
              <a:gd name="T40" fmla="*/ 2147483646 w 2579"/>
              <a:gd name="T41" fmla="*/ 2147483646 h 3126"/>
              <a:gd name="T42" fmla="*/ 2147483646 w 2579"/>
              <a:gd name="T43" fmla="*/ 2147483646 h 3126"/>
              <a:gd name="T44" fmla="*/ 2147483646 w 2579"/>
              <a:gd name="T45" fmla="*/ 2147483646 h 3126"/>
              <a:gd name="T46" fmla="*/ 2147483646 w 2579"/>
              <a:gd name="T47" fmla="*/ 2147483646 h 3126"/>
              <a:gd name="T48" fmla="*/ 2147483646 w 2579"/>
              <a:gd name="T49" fmla="*/ 2147483646 h 3126"/>
              <a:gd name="T50" fmla="*/ 2147483646 w 2579"/>
              <a:gd name="T51" fmla="*/ 2147483646 h 3126"/>
              <a:gd name="T52" fmla="*/ 2147483646 w 2579"/>
              <a:gd name="T53" fmla="*/ 2147483646 h 3126"/>
              <a:gd name="T54" fmla="*/ 2147483646 w 2579"/>
              <a:gd name="T55" fmla="*/ 2147483646 h 3126"/>
              <a:gd name="T56" fmla="*/ 2147483646 w 2579"/>
              <a:gd name="T57" fmla="*/ 2147483646 h 3126"/>
              <a:gd name="T58" fmla="*/ 2147483646 w 2579"/>
              <a:gd name="T59" fmla="*/ 2147483646 h 3126"/>
              <a:gd name="T60" fmla="*/ 2147483646 w 2579"/>
              <a:gd name="T61" fmla="*/ 2147483646 h 3126"/>
              <a:gd name="T62" fmla="*/ 2147483646 w 2579"/>
              <a:gd name="T63" fmla="*/ 2147483646 h 3126"/>
              <a:gd name="T64" fmla="*/ 2147483646 w 2579"/>
              <a:gd name="T65" fmla="*/ 2147483646 h 3126"/>
              <a:gd name="T66" fmla="*/ 2147483646 w 2579"/>
              <a:gd name="T67" fmla="*/ 2147483646 h 3126"/>
              <a:gd name="T68" fmla="*/ 2147483646 w 2579"/>
              <a:gd name="T69" fmla="*/ 2147483646 h 3126"/>
              <a:gd name="T70" fmla="*/ 2147483646 w 2579"/>
              <a:gd name="T71" fmla="*/ 2147483646 h 3126"/>
              <a:gd name="T72" fmla="*/ 2147483646 w 2579"/>
              <a:gd name="T73" fmla="*/ 2147483646 h 3126"/>
              <a:gd name="T74" fmla="*/ 2147483646 w 2579"/>
              <a:gd name="T75" fmla="*/ 2147483646 h 3126"/>
              <a:gd name="T76" fmla="*/ 2147483646 w 2579"/>
              <a:gd name="T77" fmla="*/ 2147483646 h 3126"/>
              <a:gd name="T78" fmla="*/ 2147483646 w 2579"/>
              <a:gd name="T79" fmla="*/ 2147483646 h 3126"/>
              <a:gd name="T80" fmla="*/ 2147483646 w 2579"/>
              <a:gd name="T81" fmla="*/ 2147483646 h 3126"/>
              <a:gd name="T82" fmla="*/ 2147483646 w 2579"/>
              <a:gd name="T83" fmla="*/ 2147483646 h 3126"/>
              <a:gd name="T84" fmla="*/ 2147483646 w 2579"/>
              <a:gd name="T85" fmla="*/ 2147483646 h 3126"/>
              <a:gd name="T86" fmla="*/ 2147483646 w 2579"/>
              <a:gd name="T87" fmla="*/ 2147483646 h 3126"/>
              <a:gd name="T88" fmla="*/ 2147483646 w 2579"/>
              <a:gd name="T89" fmla="*/ 2147483646 h 3126"/>
              <a:gd name="T90" fmla="*/ 2147483646 w 2579"/>
              <a:gd name="T91" fmla="*/ 2147483646 h 3126"/>
              <a:gd name="T92" fmla="*/ 2147483646 w 2579"/>
              <a:gd name="T93" fmla="*/ 2147483646 h 3126"/>
              <a:gd name="T94" fmla="*/ 2147483646 w 2579"/>
              <a:gd name="T95" fmla="*/ 2147483646 h 3126"/>
              <a:gd name="T96" fmla="*/ 2147483646 w 2579"/>
              <a:gd name="T97" fmla="*/ 2147483646 h 3126"/>
              <a:gd name="T98" fmla="*/ 2147483646 w 2579"/>
              <a:gd name="T99" fmla="*/ 2147483646 h 3126"/>
              <a:gd name="T100" fmla="*/ 2147483646 w 2579"/>
              <a:gd name="T101" fmla="*/ 2147483646 h 3126"/>
              <a:gd name="T102" fmla="*/ 2147483646 w 2579"/>
              <a:gd name="T103" fmla="*/ 2147483646 h 3126"/>
              <a:gd name="T104" fmla="*/ 2147483646 w 2579"/>
              <a:gd name="T105" fmla="*/ 2147483646 h 3126"/>
              <a:gd name="T106" fmla="*/ 2147483646 w 2579"/>
              <a:gd name="T107" fmla="*/ 2147483646 h 3126"/>
              <a:gd name="T108" fmla="*/ 2147483646 w 2579"/>
              <a:gd name="T109" fmla="*/ 2147483646 h 3126"/>
              <a:gd name="T110" fmla="*/ 2147483646 w 2579"/>
              <a:gd name="T111" fmla="*/ 2147483646 h 3126"/>
              <a:gd name="T112" fmla="*/ 2147483646 w 2579"/>
              <a:gd name="T113" fmla="*/ 2147483646 h 3126"/>
              <a:gd name="T114" fmla="*/ 2147483646 w 2579"/>
              <a:gd name="T115" fmla="*/ 2147483646 h 3126"/>
              <a:gd name="T116" fmla="*/ 2147483646 w 2579"/>
              <a:gd name="T117" fmla="*/ 2147483646 h 312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</a:gdLst>
            <a:ahLst/>
            <a:cxnLst>
              <a:cxn ang="T118">
                <a:pos x="T0" y="T1"/>
              </a:cxn>
              <a:cxn ang="T119">
                <a:pos x="T2" y="T3"/>
              </a:cxn>
              <a:cxn ang="T120">
                <a:pos x="T4" y="T5"/>
              </a:cxn>
              <a:cxn ang="T121">
                <a:pos x="T6" y="T7"/>
              </a:cxn>
              <a:cxn ang="T122">
                <a:pos x="T8" y="T9"/>
              </a:cxn>
              <a:cxn ang="T123">
                <a:pos x="T10" y="T11"/>
              </a:cxn>
              <a:cxn ang="T124">
                <a:pos x="T12" y="T13"/>
              </a:cxn>
              <a:cxn ang="T125">
                <a:pos x="T14" y="T15"/>
              </a:cxn>
              <a:cxn ang="T126">
                <a:pos x="T16" y="T17"/>
              </a:cxn>
              <a:cxn ang="T127">
                <a:pos x="T18" y="T19"/>
              </a:cxn>
              <a:cxn ang="T128">
                <a:pos x="T20" y="T21"/>
              </a:cxn>
              <a:cxn ang="T129">
                <a:pos x="T22" y="T23"/>
              </a:cxn>
              <a:cxn ang="T130">
                <a:pos x="T24" y="T25"/>
              </a:cxn>
              <a:cxn ang="T131">
                <a:pos x="T26" y="T27"/>
              </a:cxn>
              <a:cxn ang="T132">
                <a:pos x="T28" y="T29"/>
              </a:cxn>
              <a:cxn ang="T133">
                <a:pos x="T30" y="T31"/>
              </a:cxn>
              <a:cxn ang="T134">
                <a:pos x="T32" y="T33"/>
              </a:cxn>
              <a:cxn ang="T135">
                <a:pos x="T34" y="T35"/>
              </a:cxn>
              <a:cxn ang="T136">
                <a:pos x="T36" y="T37"/>
              </a:cxn>
              <a:cxn ang="T137">
                <a:pos x="T38" y="T39"/>
              </a:cxn>
              <a:cxn ang="T138">
                <a:pos x="T40" y="T41"/>
              </a:cxn>
              <a:cxn ang="T139">
                <a:pos x="T42" y="T43"/>
              </a:cxn>
              <a:cxn ang="T140">
                <a:pos x="T44" y="T45"/>
              </a:cxn>
              <a:cxn ang="T141">
                <a:pos x="T46" y="T47"/>
              </a:cxn>
              <a:cxn ang="T142">
                <a:pos x="T48" y="T49"/>
              </a:cxn>
              <a:cxn ang="T143">
                <a:pos x="T50" y="T51"/>
              </a:cxn>
              <a:cxn ang="T144">
                <a:pos x="T52" y="T53"/>
              </a:cxn>
              <a:cxn ang="T145">
                <a:pos x="T54" y="T55"/>
              </a:cxn>
              <a:cxn ang="T146">
                <a:pos x="T56" y="T57"/>
              </a:cxn>
              <a:cxn ang="T147">
                <a:pos x="T58" y="T59"/>
              </a:cxn>
              <a:cxn ang="T148">
                <a:pos x="T60" y="T61"/>
              </a:cxn>
              <a:cxn ang="T149">
                <a:pos x="T62" y="T63"/>
              </a:cxn>
              <a:cxn ang="T150">
                <a:pos x="T64" y="T65"/>
              </a:cxn>
              <a:cxn ang="T151">
                <a:pos x="T66" y="T67"/>
              </a:cxn>
              <a:cxn ang="T152">
                <a:pos x="T68" y="T69"/>
              </a:cxn>
              <a:cxn ang="T153">
                <a:pos x="T70" y="T71"/>
              </a:cxn>
              <a:cxn ang="T154">
                <a:pos x="T72" y="T73"/>
              </a:cxn>
              <a:cxn ang="T155">
                <a:pos x="T74" y="T75"/>
              </a:cxn>
              <a:cxn ang="T156">
                <a:pos x="T76" y="T77"/>
              </a:cxn>
              <a:cxn ang="T157">
                <a:pos x="T78" y="T79"/>
              </a:cxn>
              <a:cxn ang="T158">
                <a:pos x="T80" y="T81"/>
              </a:cxn>
              <a:cxn ang="T159">
                <a:pos x="T82" y="T83"/>
              </a:cxn>
              <a:cxn ang="T160">
                <a:pos x="T84" y="T85"/>
              </a:cxn>
              <a:cxn ang="T161">
                <a:pos x="T86" y="T87"/>
              </a:cxn>
              <a:cxn ang="T162">
                <a:pos x="T88" y="T89"/>
              </a:cxn>
              <a:cxn ang="T163">
                <a:pos x="T90" y="T91"/>
              </a:cxn>
              <a:cxn ang="T164">
                <a:pos x="T92" y="T93"/>
              </a:cxn>
              <a:cxn ang="T165">
                <a:pos x="T94" y="T95"/>
              </a:cxn>
              <a:cxn ang="T166">
                <a:pos x="T96" y="T97"/>
              </a:cxn>
              <a:cxn ang="T167">
                <a:pos x="T98" y="T99"/>
              </a:cxn>
              <a:cxn ang="T168">
                <a:pos x="T100" y="T101"/>
              </a:cxn>
              <a:cxn ang="T169">
                <a:pos x="T102" y="T103"/>
              </a:cxn>
              <a:cxn ang="T170">
                <a:pos x="T104" y="T105"/>
              </a:cxn>
              <a:cxn ang="T171">
                <a:pos x="T106" y="T107"/>
              </a:cxn>
              <a:cxn ang="T172">
                <a:pos x="T108" y="T109"/>
              </a:cxn>
              <a:cxn ang="T173">
                <a:pos x="T110" y="T111"/>
              </a:cxn>
              <a:cxn ang="T174">
                <a:pos x="T112" y="T113"/>
              </a:cxn>
              <a:cxn ang="T175">
                <a:pos x="T114" y="T115"/>
              </a:cxn>
              <a:cxn ang="T176">
                <a:pos x="T116" y="T117"/>
              </a:cxn>
            </a:cxnLst>
            <a:rect l="0" t="0" r="r" b="b"/>
            <a:pathLst>
              <a:path w="2579" h="3126">
                <a:moveTo>
                  <a:pt x="233" y="0"/>
                </a:moveTo>
                <a:cubicBezTo>
                  <a:pt x="235" y="5"/>
                  <a:pt x="246" y="20"/>
                  <a:pt x="249" y="30"/>
                </a:cubicBezTo>
                <a:cubicBezTo>
                  <a:pt x="252" y="40"/>
                  <a:pt x="254" y="50"/>
                  <a:pt x="251" y="60"/>
                </a:cubicBezTo>
                <a:cubicBezTo>
                  <a:pt x="248" y="70"/>
                  <a:pt x="236" y="83"/>
                  <a:pt x="231" y="92"/>
                </a:cubicBezTo>
                <a:cubicBezTo>
                  <a:pt x="226" y="101"/>
                  <a:pt x="225" y="108"/>
                  <a:pt x="221" y="114"/>
                </a:cubicBezTo>
                <a:cubicBezTo>
                  <a:pt x="219" y="120"/>
                  <a:pt x="210" y="122"/>
                  <a:pt x="207" y="130"/>
                </a:cubicBezTo>
                <a:cubicBezTo>
                  <a:pt x="204" y="138"/>
                  <a:pt x="204" y="152"/>
                  <a:pt x="203" y="162"/>
                </a:cubicBezTo>
                <a:cubicBezTo>
                  <a:pt x="202" y="172"/>
                  <a:pt x="206" y="179"/>
                  <a:pt x="203" y="188"/>
                </a:cubicBezTo>
                <a:cubicBezTo>
                  <a:pt x="200" y="197"/>
                  <a:pt x="193" y="204"/>
                  <a:pt x="185" y="216"/>
                </a:cubicBezTo>
                <a:cubicBezTo>
                  <a:pt x="177" y="228"/>
                  <a:pt x="162" y="244"/>
                  <a:pt x="155" y="258"/>
                </a:cubicBezTo>
                <a:cubicBezTo>
                  <a:pt x="148" y="272"/>
                  <a:pt x="145" y="285"/>
                  <a:pt x="143" y="298"/>
                </a:cubicBezTo>
                <a:cubicBezTo>
                  <a:pt x="141" y="311"/>
                  <a:pt x="147" y="323"/>
                  <a:pt x="143" y="336"/>
                </a:cubicBezTo>
                <a:cubicBezTo>
                  <a:pt x="139" y="349"/>
                  <a:pt x="125" y="369"/>
                  <a:pt x="119" y="378"/>
                </a:cubicBezTo>
                <a:cubicBezTo>
                  <a:pt x="113" y="387"/>
                  <a:pt x="111" y="385"/>
                  <a:pt x="105" y="390"/>
                </a:cubicBezTo>
                <a:cubicBezTo>
                  <a:pt x="99" y="395"/>
                  <a:pt x="90" y="401"/>
                  <a:pt x="83" y="408"/>
                </a:cubicBezTo>
                <a:cubicBezTo>
                  <a:pt x="76" y="415"/>
                  <a:pt x="67" y="424"/>
                  <a:pt x="61" y="432"/>
                </a:cubicBezTo>
                <a:cubicBezTo>
                  <a:pt x="52" y="447"/>
                  <a:pt x="50" y="447"/>
                  <a:pt x="47" y="454"/>
                </a:cubicBezTo>
                <a:cubicBezTo>
                  <a:pt x="41" y="461"/>
                  <a:pt x="31" y="467"/>
                  <a:pt x="27" y="474"/>
                </a:cubicBezTo>
                <a:cubicBezTo>
                  <a:pt x="23" y="481"/>
                  <a:pt x="24" y="492"/>
                  <a:pt x="21" y="498"/>
                </a:cubicBezTo>
                <a:cubicBezTo>
                  <a:pt x="18" y="504"/>
                  <a:pt x="10" y="503"/>
                  <a:pt x="7" y="508"/>
                </a:cubicBezTo>
                <a:cubicBezTo>
                  <a:pt x="4" y="513"/>
                  <a:pt x="0" y="522"/>
                  <a:pt x="3" y="528"/>
                </a:cubicBezTo>
                <a:cubicBezTo>
                  <a:pt x="6" y="534"/>
                  <a:pt x="23" y="541"/>
                  <a:pt x="27" y="546"/>
                </a:cubicBezTo>
                <a:cubicBezTo>
                  <a:pt x="31" y="551"/>
                  <a:pt x="25" y="556"/>
                  <a:pt x="29" y="558"/>
                </a:cubicBezTo>
                <a:cubicBezTo>
                  <a:pt x="33" y="560"/>
                  <a:pt x="41" y="557"/>
                  <a:pt x="49" y="558"/>
                </a:cubicBezTo>
                <a:cubicBezTo>
                  <a:pt x="57" y="559"/>
                  <a:pt x="71" y="563"/>
                  <a:pt x="79" y="564"/>
                </a:cubicBezTo>
                <a:cubicBezTo>
                  <a:pt x="87" y="565"/>
                  <a:pt x="89" y="567"/>
                  <a:pt x="95" y="566"/>
                </a:cubicBezTo>
                <a:cubicBezTo>
                  <a:pt x="101" y="565"/>
                  <a:pt x="107" y="558"/>
                  <a:pt x="113" y="560"/>
                </a:cubicBezTo>
                <a:cubicBezTo>
                  <a:pt x="119" y="562"/>
                  <a:pt x="125" y="573"/>
                  <a:pt x="133" y="580"/>
                </a:cubicBezTo>
                <a:cubicBezTo>
                  <a:pt x="141" y="587"/>
                  <a:pt x="152" y="599"/>
                  <a:pt x="161" y="604"/>
                </a:cubicBezTo>
                <a:cubicBezTo>
                  <a:pt x="165" y="610"/>
                  <a:pt x="180" y="605"/>
                  <a:pt x="185" y="610"/>
                </a:cubicBezTo>
                <a:cubicBezTo>
                  <a:pt x="190" y="615"/>
                  <a:pt x="199" y="612"/>
                  <a:pt x="197" y="624"/>
                </a:cubicBezTo>
                <a:cubicBezTo>
                  <a:pt x="198" y="630"/>
                  <a:pt x="193" y="638"/>
                  <a:pt x="189" y="648"/>
                </a:cubicBezTo>
                <a:cubicBezTo>
                  <a:pt x="185" y="658"/>
                  <a:pt x="171" y="671"/>
                  <a:pt x="173" y="684"/>
                </a:cubicBezTo>
                <a:cubicBezTo>
                  <a:pt x="175" y="697"/>
                  <a:pt x="197" y="713"/>
                  <a:pt x="203" y="726"/>
                </a:cubicBezTo>
                <a:cubicBezTo>
                  <a:pt x="209" y="743"/>
                  <a:pt x="191" y="752"/>
                  <a:pt x="209" y="762"/>
                </a:cubicBezTo>
                <a:cubicBezTo>
                  <a:pt x="257" y="816"/>
                  <a:pt x="225" y="792"/>
                  <a:pt x="227" y="795"/>
                </a:cubicBezTo>
                <a:cubicBezTo>
                  <a:pt x="229" y="798"/>
                  <a:pt x="219" y="779"/>
                  <a:pt x="221" y="780"/>
                </a:cubicBezTo>
                <a:cubicBezTo>
                  <a:pt x="228" y="791"/>
                  <a:pt x="263" y="828"/>
                  <a:pt x="239" y="804"/>
                </a:cubicBezTo>
                <a:cubicBezTo>
                  <a:pt x="244" y="810"/>
                  <a:pt x="244" y="815"/>
                  <a:pt x="251" y="820"/>
                </a:cubicBezTo>
                <a:cubicBezTo>
                  <a:pt x="258" y="825"/>
                  <a:pt x="273" y="827"/>
                  <a:pt x="279" y="832"/>
                </a:cubicBezTo>
                <a:cubicBezTo>
                  <a:pt x="285" y="837"/>
                  <a:pt x="283" y="841"/>
                  <a:pt x="287" y="848"/>
                </a:cubicBezTo>
                <a:cubicBezTo>
                  <a:pt x="291" y="855"/>
                  <a:pt x="299" y="867"/>
                  <a:pt x="305" y="876"/>
                </a:cubicBezTo>
                <a:cubicBezTo>
                  <a:pt x="311" y="885"/>
                  <a:pt x="319" y="894"/>
                  <a:pt x="325" y="900"/>
                </a:cubicBezTo>
                <a:cubicBezTo>
                  <a:pt x="331" y="906"/>
                  <a:pt x="334" y="901"/>
                  <a:pt x="341" y="912"/>
                </a:cubicBezTo>
                <a:cubicBezTo>
                  <a:pt x="348" y="923"/>
                  <a:pt x="354" y="950"/>
                  <a:pt x="365" y="966"/>
                </a:cubicBezTo>
                <a:cubicBezTo>
                  <a:pt x="376" y="982"/>
                  <a:pt x="392" y="996"/>
                  <a:pt x="405" y="1006"/>
                </a:cubicBezTo>
                <a:cubicBezTo>
                  <a:pt x="418" y="1016"/>
                  <a:pt x="427" y="1016"/>
                  <a:pt x="443" y="1026"/>
                </a:cubicBezTo>
                <a:cubicBezTo>
                  <a:pt x="485" y="1034"/>
                  <a:pt x="475" y="1040"/>
                  <a:pt x="503" y="1068"/>
                </a:cubicBezTo>
                <a:cubicBezTo>
                  <a:pt x="515" y="1080"/>
                  <a:pt x="518" y="1090"/>
                  <a:pt x="523" y="1102"/>
                </a:cubicBezTo>
                <a:cubicBezTo>
                  <a:pt x="528" y="1114"/>
                  <a:pt x="529" y="1124"/>
                  <a:pt x="533" y="1140"/>
                </a:cubicBezTo>
                <a:cubicBezTo>
                  <a:pt x="541" y="1161"/>
                  <a:pt x="544" y="1181"/>
                  <a:pt x="549" y="1196"/>
                </a:cubicBezTo>
                <a:cubicBezTo>
                  <a:pt x="554" y="1211"/>
                  <a:pt x="559" y="1219"/>
                  <a:pt x="563" y="1230"/>
                </a:cubicBezTo>
                <a:cubicBezTo>
                  <a:pt x="566" y="1242"/>
                  <a:pt x="575" y="1266"/>
                  <a:pt x="575" y="1266"/>
                </a:cubicBezTo>
                <a:cubicBezTo>
                  <a:pt x="576" y="1273"/>
                  <a:pt x="571" y="1267"/>
                  <a:pt x="569" y="1271"/>
                </a:cubicBezTo>
                <a:cubicBezTo>
                  <a:pt x="567" y="1275"/>
                  <a:pt x="561" y="1289"/>
                  <a:pt x="560" y="1293"/>
                </a:cubicBezTo>
                <a:cubicBezTo>
                  <a:pt x="559" y="1297"/>
                  <a:pt x="563" y="1295"/>
                  <a:pt x="565" y="1298"/>
                </a:cubicBezTo>
                <a:cubicBezTo>
                  <a:pt x="567" y="1301"/>
                  <a:pt x="569" y="1311"/>
                  <a:pt x="573" y="1312"/>
                </a:cubicBezTo>
                <a:cubicBezTo>
                  <a:pt x="577" y="1314"/>
                  <a:pt x="585" y="1307"/>
                  <a:pt x="589" y="1307"/>
                </a:cubicBezTo>
                <a:cubicBezTo>
                  <a:pt x="593" y="1307"/>
                  <a:pt x="591" y="1313"/>
                  <a:pt x="596" y="1314"/>
                </a:cubicBezTo>
                <a:cubicBezTo>
                  <a:pt x="601" y="1315"/>
                  <a:pt x="607" y="1306"/>
                  <a:pt x="617" y="1314"/>
                </a:cubicBezTo>
                <a:cubicBezTo>
                  <a:pt x="627" y="1322"/>
                  <a:pt x="645" y="1348"/>
                  <a:pt x="659" y="1362"/>
                </a:cubicBezTo>
                <a:cubicBezTo>
                  <a:pt x="673" y="1376"/>
                  <a:pt x="692" y="1389"/>
                  <a:pt x="703" y="1396"/>
                </a:cubicBezTo>
                <a:cubicBezTo>
                  <a:pt x="714" y="1403"/>
                  <a:pt x="716" y="1402"/>
                  <a:pt x="723" y="1406"/>
                </a:cubicBezTo>
                <a:cubicBezTo>
                  <a:pt x="730" y="1410"/>
                  <a:pt x="734" y="1415"/>
                  <a:pt x="743" y="1422"/>
                </a:cubicBezTo>
                <a:cubicBezTo>
                  <a:pt x="755" y="1430"/>
                  <a:pt x="771" y="1434"/>
                  <a:pt x="779" y="1446"/>
                </a:cubicBezTo>
                <a:cubicBezTo>
                  <a:pt x="783" y="1452"/>
                  <a:pt x="785" y="1459"/>
                  <a:pt x="791" y="1464"/>
                </a:cubicBezTo>
                <a:cubicBezTo>
                  <a:pt x="813" y="1481"/>
                  <a:pt x="851" y="1472"/>
                  <a:pt x="875" y="1488"/>
                </a:cubicBezTo>
                <a:cubicBezTo>
                  <a:pt x="891" y="1499"/>
                  <a:pt x="929" y="1512"/>
                  <a:pt x="929" y="1512"/>
                </a:cubicBezTo>
                <a:cubicBezTo>
                  <a:pt x="940" y="1522"/>
                  <a:pt x="927" y="1542"/>
                  <a:pt x="933" y="1554"/>
                </a:cubicBezTo>
                <a:cubicBezTo>
                  <a:pt x="939" y="1566"/>
                  <a:pt x="955" y="1574"/>
                  <a:pt x="965" y="1584"/>
                </a:cubicBezTo>
                <a:cubicBezTo>
                  <a:pt x="976" y="1600"/>
                  <a:pt x="976" y="1606"/>
                  <a:pt x="995" y="1614"/>
                </a:cubicBezTo>
                <a:cubicBezTo>
                  <a:pt x="1007" y="1619"/>
                  <a:pt x="1031" y="1626"/>
                  <a:pt x="1031" y="1626"/>
                </a:cubicBezTo>
                <a:cubicBezTo>
                  <a:pt x="1040" y="1633"/>
                  <a:pt x="1043" y="1651"/>
                  <a:pt x="1049" y="1660"/>
                </a:cubicBezTo>
                <a:cubicBezTo>
                  <a:pt x="1055" y="1669"/>
                  <a:pt x="1062" y="1674"/>
                  <a:pt x="1067" y="1680"/>
                </a:cubicBezTo>
                <a:cubicBezTo>
                  <a:pt x="1071" y="1686"/>
                  <a:pt x="1072" y="1696"/>
                  <a:pt x="1079" y="1698"/>
                </a:cubicBezTo>
                <a:cubicBezTo>
                  <a:pt x="1145" y="1720"/>
                  <a:pt x="1045" y="1685"/>
                  <a:pt x="1115" y="1716"/>
                </a:cubicBezTo>
                <a:cubicBezTo>
                  <a:pt x="1127" y="1721"/>
                  <a:pt x="1151" y="1728"/>
                  <a:pt x="1151" y="1728"/>
                </a:cubicBezTo>
                <a:cubicBezTo>
                  <a:pt x="1161" y="1735"/>
                  <a:pt x="1169" y="1749"/>
                  <a:pt x="1183" y="1760"/>
                </a:cubicBezTo>
                <a:cubicBezTo>
                  <a:pt x="1192" y="1769"/>
                  <a:pt x="1196" y="1776"/>
                  <a:pt x="1205" y="1782"/>
                </a:cubicBezTo>
                <a:cubicBezTo>
                  <a:pt x="1214" y="1788"/>
                  <a:pt x="1225" y="1785"/>
                  <a:pt x="1235" y="1794"/>
                </a:cubicBezTo>
                <a:cubicBezTo>
                  <a:pt x="1253" y="1813"/>
                  <a:pt x="1254" y="1821"/>
                  <a:pt x="1263" y="1836"/>
                </a:cubicBezTo>
                <a:cubicBezTo>
                  <a:pt x="1269" y="1847"/>
                  <a:pt x="1267" y="1852"/>
                  <a:pt x="1271" y="1860"/>
                </a:cubicBezTo>
                <a:cubicBezTo>
                  <a:pt x="1275" y="1868"/>
                  <a:pt x="1284" y="1875"/>
                  <a:pt x="1289" y="1884"/>
                </a:cubicBezTo>
                <a:cubicBezTo>
                  <a:pt x="1300" y="1902"/>
                  <a:pt x="1294" y="1903"/>
                  <a:pt x="1299" y="1914"/>
                </a:cubicBezTo>
                <a:cubicBezTo>
                  <a:pt x="1304" y="1925"/>
                  <a:pt x="1314" y="1939"/>
                  <a:pt x="1321" y="1948"/>
                </a:cubicBezTo>
                <a:cubicBezTo>
                  <a:pt x="1328" y="1957"/>
                  <a:pt x="1331" y="1960"/>
                  <a:pt x="1339" y="1970"/>
                </a:cubicBezTo>
                <a:cubicBezTo>
                  <a:pt x="1347" y="1980"/>
                  <a:pt x="1357" y="2002"/>
                  <a:pt x="1367" y="2010"/>
                </a:cubicBezTo>
                <a:cubicBezTo>
                  <a:pt x="1373" y="2018"/>
                  <a:pt x="1387" y="2014"/>
                  <a:pt x="1397" y="2016"/>
                </a:cubicBezTo>
                <a:cubicBezTo>
                  <a:pt x="1405" y="2019"/>
                  <a:pt x="1413" y="2033"/>
                  <a:pt x="1417" y="2038"/>
                </a:cubicBezTo>
                <a:cubicBezTo>
                  <a:pt x="1423" y="2044"/>
                  <a:pt x="1424" y="2048"/>
                  <a:pt x="1433" y="2051"/>
                </a:cubicBezTo>
                <a:cubicBezTo>
                  <a:pt x="1450" y="2058"/>
                  <a:pt x="1510" y="2068"/>
                  <a:pt x="1529" y="2070"/>
                </a:cubicBezTo>
                <a:cubicBezTo>
                  <a:pt x="1540" y="2077"/>
                  <a:pt x="1556" y="2079"/>
                  <a:pt x="1565" y="2088"/>
                </a:cubicBezTo>
                <a:cubicBezTo>
                  <a:pt x="1569" y="2092"/>
                  <a:pt x="1567" y="2101"/>
                  <a:pt x="1571" y="2106"/>
                </a:cubicBezTo>
                <a:cubicBezTo>
                  <a:pt x="1576" y="2112"/>
                  <a:pt x="1583" y="2114"/>
                  <a:pt x="1589" y="2118"/>
                </a:cubicBezTo>
                <a:cubicBezTo>
                  <a:pt x="1597" y="2130"/>
                  <a:pt x="1605" y="2142"/>
                  <a:pt x="1613" y="2154"/>
                </a:cubicBezTo>
                <a:cubicBezTo>
                  <a:pt x="1617" y="2159"/>
                  <a:pt x="1615" y="2168"/>
                  <a:pt x="1619" y="2172"/>
                </a:cubicBezTo>
                <a:cubicBezTo>
                  <a:pt x="1646" y="2199"/>
                  <a:pt x="1685" y="2208"/>
                  <a:pt x="1709" y="2238"/>
                </a:cubicBezTo>
                <a:cubicBezTo>
                  <a:pt x="1709" y="2238"/>
                  <a:pt x="1739" y="2283"/>
                  <a:pt x="1745" y="2292"/>
                </a:cubicBezTo>
                <a:cubicBezTo>
                  <a:pt x="1749" y="2298"/>
                  <a:pt x="1757" y="2310"/>
                  <a:pt x="1757" y="2310"/>
                </a:cubicBezTo>
                <a:cubicBezTo>
                  <a:pt x="1766" y="2362"/>
                  <a:pt x="1782" y="2396"/>
                  <a:pt x="1805" y="2442"/>
                </a:cubicBezTo>
                <a:cubicBezTo>
                  <a:pt x="1820" y="2472"/>
                  <a:pt x="1822" y="2510"/>
                  <a:pt x="1841" y="2538"/>
                </a:cubicBezTo>
                <a:cubicBezTo>
                  <a:pt x="1849" y="2550"/>
                  <a:pt x="1860" y="2560"/>
                  <a:pt x="1865" y="2574"/>
                </a:cubicBezTo>
                <a:cubicBezTo>
                  <a:pt x="1869" y="2586"/>
                  <a:pt x="1870" y="2599"/>
                  <a:pt x="1877" y="2610"/>
                </a:cubicBezTo>
                <a:cubicBezTo>
                  <a:pt x="1886" y="2624"/>
                  <a:pt x="1909" y="2695"/>
                  <a:pt x="1925" y="2700"/>
                </a:cubicBezTo>
                <a:cubicBezTo>
                  <a:pt x="1937" y="2704"/>
                  <a:pt x="1961" y="2712"/>
                  <a:pt x="1961" y="2712"/>
                </a:cubicBezTo>
                <a:cubicBezTo>
                  <a:pt x="1983" y="2745"/>
                  <a:pt x="1960" y="2719"/>
                  <a:pt x="1991" y="2736"/>
                </a:cubicBezTo>
                <a:cubicBezTo>
                  <a:pt x="2045" y="2766"/>
                  <a:pt x="2044" y="2781"/>
                  <a:pt x="2105" y="2790"/>
                </a:cubicBezTo>
                <a:cubicBezTo>
                  <a:pt x="2118" y="2794"/>
                  <a:pt x="2128" y="2804"/>
                  <a:pt x="2141" y="2808"/>
                </a:cubicBezTo>
                <a:cubicBezTo>
                  <a:pt x="2157" y="2812"/>
                  <a:pt x="2173" y="2811"/>
                  <a:pt x="2189" y="2814"/>
                </a:cubicBezTo>
                <a:cubicBezTo>
                  <a:pt x="2197" y="2815"/>
                  <a:pt x="2205" y="2818"/>
                  <a:pt x="2213" y="2820"/>
                </a:cubicBezTo>
                <a:cubicBezTo>
                  <a:pt x="2225" y="2824"/>
                  <a:pt x="2238" y="2825"/>
                  <a:pt x="2249" y="2832"/>
                </a:cubicBezTo>
                <a:cubicBezTo>
                  <a:pt x="2261" y="2840"/>
                  <a:pt x="2285" y="2856"/>
                  <a:pt x="2285" y="2856"/>
                </a:cubicBezTo>
                <a:cubicBezTo>
                  <a:pt x="2303" y="2882"/>
                  <a:pt x="2336" y="2894"/>
                  <a:pt x="2363" y="2910"/>
                </a:cubicBezTo>
                <a:cubicBezTo>
                  <a:pt x="2375" y="2917"/>
                  <a:pt x="2399" y="2934"/>
                  <a:pt x="2399" y="2934"/>
                </a:cubicBezTo>
                <a:cubicBezTo>
                  <a:pt x="2420" y="2965"/>
                  <a:pt x="2441" y="2969"/>
                  <a:pt x="2477" y="2976"/>
                </a:cubicBezTo>
                <a:cubicBezTo>
                  <a:pt x="2492" y="3022"/>
                  <a:pt x="2504" y="3031"/>
                  <a:pt x="2543" y="3060"/>
                </a:cubicBezTo>
                <a:cubicBezTo>
                  <a:pt x="2554" y="3094"/>
                  <a:pt x="2552" y="3108"/>
                  <a:pt x="2579" y="3126"/>
                </a:cubicBezTo>
                <a:cubicBezTo>
                  <a:pt x="2571" y="3103"/>
                  <a:pt x="2577" y="3112"/>
                  <a:pt x="2561" y="3096"/>
                </a:cubicBezTo>
              </a:path>
            </a:pathLst>
          </a:custGeom>
          <a:noFill/>
          <a:ln w="12700" cap="flat" cmpd="sng">
            <a:solidFill>
              <a:srgbClr val="3399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CC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86" name="Freeform 18">
            <a:extLst>
              <a:ext uri="{FF2B5EF4-FFF2-40B4-BE49-F238E27FC236}">
                <a16:creationId xmlns:a16="http://schemas.microsoft.com/office/drawing/2014/main" id="{7FE0B93B-480C-7C95-A87A-07A51CD24015}"/>
              </a:ext>
            </a:extLst>
          </p:cNvPr>
          <p:cNvSpPr>
            <a:spLocks/>
          </p:cNvSpPr>
          <p:nvPr/>
        </p:nvSpPr>
        <p:spPr bwMode="auto">
          <a:xfrm>
            <a:off x="4337051" y="2501901"/>
            <a:ext cx="631825" cy="288925"/>
          </a:xfrm>
          <a:custGeom>
            <a:avLst/>
            <a:gdLst>
              <a:gd name="T0" fmla="*/ 2147483646 w 398"/>
              <a:gd name="T1" fmla="*/ 2147483646 h 182"/>
              <a:gd name="T2" fmla="*/ 2147483646 w 398"/>
              <a:gd name="T3" fmla="*/ 2147483646 h 182"/>
              <a:gd name="T4" fmla="*/ 2147483646 w 398"/>
              <a:gd name="T5" fmla="*/ 2147483646 h 182"/>
              <a:gd name="T6" fmla="*/ 2147483646 w 398"/>
              <a:gd name="T7" fmla="*/ 2147483646 h 182"/>
              <a:gd name="T8" fmla="*/ 2147483646 w 398"/>
              <a:gd name="T9" fmla="*/ 2147483646 h 182"/>
              <a:gd name="T10" fmla="*/ 2147483646 w 398"/>
              <a:gd name="T11" fmla="*/ 2147483646 h 182"/>
              <a:gd name="T12" fmla="*/ 2147483646 w 398"/>
              <a:gd name="T13" fmla="*/ 2147483646 h 182"/>
              <a:gd name="T14" fmla="*/ 2147483646 w 398"/>
              <a:gd name="T15" fmla="*/ 2147483646 h 182"/>
              <a:gd name="T16" fmla="*/ 2147483646 w 398"/>
              <a:gd name="T17" fmla="*/ 2147483646 h 182"/>
              <a:gd name="T18" fmla="*/ 2147483646 w 398"/>
              <a:gd name="T19" fmla="*/ 2147483646 h 182"/>
              <a:gd name="T20" fmla="*/ 2147483646 w 398"/>
              <a:gd name="T21" fmla="*/ 2147483646 h 182"/>
              <a:gd name="T22" fmla="*/ 2147483646 w 398"/>
              <a:gd name="T23" fmla="*/ 2147483646 h 182"/>
              <a:gd name="T24" fmla="*/ 2147483646 w 398"/>
              <a:gd name="T25" fmla="*/ 2147483646 h 182"/>
              <a:gd name="T26" fmla="*/ 2147483646 w 398"/>
              <a:gd name="T27" fmla="*/ 2147483646 h 182"/>
              <a:gd name="T28" fmla="*/ 2147483646 w 398"/>
              <a:gd name="T29" fmla="*/ 2147483646 h 182"/>
              <a:gd name="T30" fmla="*/ 2147483646 w 398"/>
              <a:gd name="T31" fmla="*/ 2147483646 h 182"/>
              <a:gd name="T32" fmla="*/ 2147483646 w 398"/>
              <a:gd name="T33" fmla="*/ 2147483646 h 182"/>
              <a:gd name="T34" fmla="*/ 2147483646 w 398"/>
              <a:gd name="T35" fmla="*/ 2147483646 h 182"/>
              <a:gd name="T36" fmla="*/ 2147483646 w 398"/>
              <a:gd name="T37" fmla="*/ 2147483646 h 182"/>
              <a:gd name="T38" fmla="*/ 2147483646 w 398"/>
              <a:gd name="T39" fmla="*/ 2147483646 h 182"/>
              <a:gd name="T40" fmla="*/ 2147483646 w 398"/>
              <a:gd name="T41" fmla="*/ 2147483646 h 182"/>
              <a:gd name="T42" fmla="*/ 2147483646 w 398"/>
              <a:gd name="T43" fmla="*/ 2147483646 h 182"/>
              <a:gd name="T44" fmla="*/ 2147483646 w 398"/>
              <a:gd name="T45" fmla="*/ 2147483646 h 182"/>
              <a:gd name="T46" fmla="*/ 2147483646 w 398"/>
              <a:gd name="T47" fmla="*/ 2147483646 h 182"/>
              <a:gd name="T48" fmla="*/ 2147483646 w 398"/>
              <a:gd name="T49" fmla="*/ 2147483646 h 182"/>
              <a:gd name="T50" fmla="*/ 2147483646 w 398"/>
              <a:gd name="T51" fmla="*/ 2147483646 h 182"/>
              <a:gd name="T52" fmla="*/ 2147483646 w 398"/>
              <a:gd name="T53" fmla="*/ 2147483646 h 182"/>
              <a:gd name="T54" fmla="*/ 2147483646 w 398"/>
              <a:gd name="T55" fmla="*/ 2147483646 h 182"/>
              <a:gd name="T56" fmla="*/ 2147483646 w 398"/>
              <a:gd name="T57" fmla="*/ 2147483646 h 182"/>
              <a:gd name="T58" fmla="*/ 2147483646 w 398"/>
              <a:gd name="T59" fmla="*/ 2147483646 h 182"/>
              <a:gd name="T60" fmla="*/ 2147483646 w 398"/>
              <a:gd name="T61" fmla="*/ 2147483646 h 182"/>
              <a:gd name="T62" fmla="*/ 2147483646 w 398"/>
              <a:gd name="T63" fmla="*/ 2147483646 h 182"/>
              <a:gd name="T64" fmla="*/ 2147483646 w 398"/>
              <a:gd name="T65" fmla="*/ 2147483646 h 182"/>
              <a:gd name="T66" fmla="*/ 2147483646 w 398"/>
              <a:gd name="T67" fmla="*/ 2147483646 h 182"/>
              <a:gd name="T68" fmla="*/ 2147483646 w 398"/>
              <a:gd name="T69" fmla="*/ 2147483646 h 182"/>
              <a:gd name="T70" fmla="*/ 2147483646 w 398"/>
              <a:gd name="T71" fmla="*/ 2147483646 h 182"/>
              <a:gd name="T72" fmla="*/ 2147483646 w 398"/>
              <a:gd name="T73" fmla="*/ 2147483646 h 182"/>
              <a:gd name="T74" fmla="*/ 2147483646 w 398"/>
              <a:gd name="T75" fmla="*/ 2147483646 h 182"/>
              <a:gd name="T76" fmla="*/ 2147483646 w 398"/>
              <a:gd name="T77" fmla="*/ 2147483646 h 182"/>
              <a:gd name="T78" fmla="*/ 2147483646 w 398"/>
              <a:gd name="T79" fmla="*/ 2147483646 h 182"/>
              <a:gd name="T80" fmla="*/ 2147483646 w 398"/>
              <a:gd name="T81" fmla="*/ 2147483646 h 182"/>
              <a:gd name="T82" fmla="*/ 2147483646 w 398"/>
              <a:gd name="T83" fmla="*/ 2147483646 h 182"/>
              <a:gd name="T84" fmla="*/ 2147483646 w 398"/>
              <a:gd name="T85" fmla="*/ 2147483646 h 182"/>
              <a:gd name="T86" fmla="*/ 2147483646 w 398"/>
              <a:gd name="T87" fmla="*/ 2147483646 h 182"/>
              <a:gd name="T88" fmla="*/ 2147483646 w 398"/>
              <a:gd name="T89" fmla="*/ 2147483646 h 182"/>
              <a:gd name="T90" fmla="*/ 2147483646 w 398"/>
              <a:gd name="T91" fmla="*/ 2147483646 h 182"/>
              <a:gd name="T92" fmla="*/ 2147483646 w 398"/>
              <a:gd name="T93" fmla="*/ 2147483646 h 182"/>
              <a:gd name="T94" fmla="*/ 2147483646 w 398"/>
              <a:gd name="T95" fmla="*/ 2147483646 h 182"/>
              <a:gd name="T96" fmla="*/ 2147483646 w 398"/>
              <a:gd name="T97" fmla="*/ 2147483646 h 182"/>
              <a:gd name="T98" fmla="*/ 2147483646 w 398"/>
              <a:gd name="T99" fmla="*/ 2147483646 h 182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</a:gdLst>
            <a:ahLst/>
            <a:cxnLst>
              <a:cxn ang="T100">
                <a:pos x="T0" y="T1"/>
              </a:cxn>
              <a:cxn ang="T101">
                <a:pos x="T2" y="T3"/>
              </a:cxn>
              <a:cxn ang="T102">
                <a:pos x="T4" y="T5"/>
              </a:cxn>
              <a:cxn ang="T103">
                <a:pos x="T6" y="T7"/>
              </a:cxn>
              <a:cxn ang="T104">
                <a:pos x="T8" y="T9"/>
              </a:cxn>
              <a:cxn ang="T105">
                <a:pos x="T10" y="T11"/>
              </a:cxn>
              <a:cxn ang="T106">
                <a:pos x="T12" y="T13"/>
              </a:cxn>
              <a:cxn ang="T107">
                <a:pos x="T14" y="T15"/>
              </a:cxn>
              <a:cxn ang="T108">
                <a:pos x="T16" y="T17"/>
              </a:cxn>
              <a:cxn ang="T109">
                <a:pos x="T18" y="T19"/>
              </a:cxn>
              <a:cxn ang="T110">
                <a:pos x="T20" y="T21"/>
              </a:cxn>
              <a:cxn ang="T111">
                <a:pos x="T22" y="T23"/>
              </a:cxn>
              <a:cxn ang="T112">
                <a:pos x="T24" y="T25"/>
              </a:cxn>
              <a:cxn ang="T113">
                <a:pos x="T26" y="T27"/>
              </a:cxn>
              <a:cxn ang="T114">
                <a:pos x="T28" y="T29"/>
              </a:cxn>
              <a:cxn ang="T115">
                <a:pos x="T30" y="T31"/>
              </a:cxn>
              <a:cxn ang="T116">
                <a:pos x="T32" y="T33"/>
              </a:cxn>
              <a:cxn ang="T117">
                <a:pos x="T34" y="T35"/>
              </a:cxn>
              <a:cxn ang="T118">
                <a:pos x="T36" y="T37"/>
              </a:cxn>
              <a:cxn ang="T119">
                <a:pos x="T38" y="T39"/>
              </a:cxn>
              <a:cxn ang="T120">
                <a:pos x="T40" y="T41"/>
              </a:cxn>
              <a:cxn ang="T121">
                <a:pos x="T42" y="T43"/>
              </a:cxn>
              <a:cxn ang="T122">
                <a:pos x="T44" y="T45"/>
              </a:cxn>
              <a:cxn ang="T123">
                <a:pos x="T46" y="T47"/>
              </a:cxn>
              <a:cxn ang="T124">
                <a:pos x="T48" y="T49"/>
              </a:cxn>
              <a:cxn ang="T125">
                <a:pos x="T50" y="T51"/>
              </a:cxn>
              <a:cxn ang="T126">
                <a:pos x="T52" y="T53"/>
              </a:cxn>
              <a:cxn ang="T127">
                <a:pos x="T54" y="T55"/>
              </a:cxn>
              <a:cxn ang="T128">
                <a:pos x="T56" y="T57"/>
              </a:cxn>
              <a:cxn ang="T129">
                <a:pos x="T58" y="T59"/>
              </a:cxn>
              <a:cxn ang="T130">
                <a:pos x="T60" y="T61"/>
              </a:cxn>
              <a:cxn ang="T131">
                <a:pos x="T62" y="T63"/>
              </a:cxn>
              <a:cxn ang="T132">
                <a:pos x="T64" y="T65"/>
              </a:cxn>
              <a:cxn ang="T133">
                <a:pos x="T66" y="T67"/>
              </a:cxn>
              <a:cxn ang="T134">
                <a:pos x="T68" y="T69"/>
              </a:cxn>
              <a:cxn ang="T135">
                <a:pos x="T70" y="T71"/>
              </a:cxn>
              <a:cxn ang="T136">
                <a:pos x="T72" y="T73"/>
              </a:cxn>
              <a:cxn ang="T137">
                <a:pos x="T74" y="T75"/>
              </a:cxn>
              <a:cxn ang="T138">
                <a:pos x="T76" y="T77"/>
              </a:cxn>
              <a:cxn ang="T139">
                <a:pos x="T78" y="T79"/>
              </a:cxn>
              <a:cxn ang="T140">
                <a:pos x="T80" y="T81"/>
              </a:cxn>
              <a:cxn ang="T141">
                <a:pos x="T82" y="T83"/>
              </a:cxn>
              <a:cxn ang="T142">
                <a:pos x="T84" y="T85"/>
              </a:cxn>
              <a:cxn ang="T143">
                <a:pos x="T86" y="T87"/>
              </a:cxn>
              <a:cxn ang="T144">
                <a:pos x="T88" y="T89"/>
              </a:cxn>
              <a:cxn ang="T145">
                <a:pos x="T90" y="T91"/>
              </a:cxn>
              <a:cxn ang="T146">
                <a:pos x="T92" y="T93"/>
              </a:cxn>
              <a:cxn ang="T147">
                <a:pos x="T94" y="T95"/>
              </a:cxn>
              <a:cxn ang="T148">
                <a:pos x="T96" y="T97"/>
              </a:cxn>
              <a:cxn ang="T149">
                <a:pos x="T98" y="T99"/>
              </a:cxn>
            </a:cxnLst>
            <a:rect l="0" t="0" r="r" b="b"/>
            <a:pathLst>
              <a:path w="398" h="182">
                <a:moveTo>
                  <a:pt x="194" y="61"/>
                </a:moveTo>
                <a:cubicBezTo>
                  <a:pt x="202" y="61"/>
                  <a:pt x="219" y="64"/>
                  <a:pt x="243" y="58"/>
                </a:cubicBezTo>
                <a:cubicBezTo>
                  <a:pt x="256" y="56"/>
                  <a:pt x="261" y="50"/>
                  <a:pt x="270" y="46"/>
                </a:cubicBezTo>
                <a:cubicBezTo>
                  <a:pt x="279" y="42"/>
                  <a:pt x="289" y="38"/>
                  <a:pt x="298" y="35"/>
                </a:cubicBezTo>
                <a:cubicBezTo>
                  <a:pt x="307" y="32"/>
                  <a:pt x="317" y="32"/>
                  <a:pt x="324" y="31"/>
                </a:cubicBezTo>
                <a:cubicBezTo>
                  <a:pt x="331" y="30"/>
                  <a:pt x="338" y="30"/>
                  <a:pt x="343" y="28"/>
                </a:cubicBezTo>
                <a:cubicBezTo>
                  <a:pt x="348" y="26"/>
                  <a:pt x="351" y="19"/>
                  <a:pt x="355" y="17"/>
                </a:cubicBezTo>
                <a:cubicBezTo>
                  <a:pt x="359" y="15"/>
                  <a:pt x="364" y="16"/>
                  <a:pt x="370" y="13"/>
                </a:cubicBezTo>
                <a:cubicBezTo>
                  <a:pt x="376" y="10"/>
                  <a:pt x="390" y="0"/>
                  <a:pt x="394" y="1"/>
                </a:cubicBezTo>
                <a:cubicBezTo>
                  <a:pt x="398" y="2"/>
                  <a:pt x="397" y="13"/>
                  <a:pt x="396" y="17"/>
                </a:cubicBezTo>
                <a:cubicBezTo>
                  <a:pt x="395" y="21"/>
                  <a:pt x="389" y="23"/>
                  <a:pt x="385" y="25"/>
                </a:cubicBezTo>
                <a:cubicBezTo>
                  <a:pt x="381" y="27"/>
                  <a:pt x="376" y="28"/>
                  <a:pt x="372" y="31"/>
                </a:cubicBezTo>
                <a:cubicBezTo>
                  <a:pt x="368" y="34"/>
                  <a:pt x="365" y="35"/>
                  <a:pt x="361" y="40"/>
                </a:cubicBezTo>
                <a:cubicBezTo>
                  <a:pt x="357" y="45"/>
                  <a:pt x="351" y="55"/>
                  <a:pt x="348" y="62"/>
                </a:cubicBezTo>
                <a:cubicBezTo>
                  <a:pt x="340" y="76"/>
                  <a:pt x="352" y="73"/>
                  <a:pt x="342" y="83"/>
                </a:cubicBezTo>
                <a:cubicBezTo>
                  <a:pt x="343" y="86"/>
                  <a:pt x="348" y="79"/>
                  <a:pt x="352" y="80"/>
                </a:cubicBezTo>
                <a:cubicBezTo>
                  <a:pt x="356" y="81"/>
                  <a:pt x="369" y="87"/>
                  <a:pt x="369" y="89"/>
                </a:cubicBezTo>
                <a:cubicBezTo>
                  <a:pt x="369" y="91"/>
                  <a:pt x="357" y="94"/>
                  <a:pt x="351" y="94"/>
                </a:cubicBezTo>
                <a:cubicBezTo>
                  <a:pt x="345" y="94"/>
                  <a:pt x="339" y="91"/>
                  <a:pt x="334" y="92"/>
                </a:cubicBezTo>
                <a:cubicBezTo>
                  <a:pt x="329" y="93"/>
                  <a:pt x="324" y="99"/>
                  <a:pt x="319" y="103"/>
                </a:cubicBezTo>
                <a:cubicBezTo>
                  <a:pt x="314" y="107"/>
                  <a:pt x="309" y="115"/>
                  <a:pt x="304" y="119"/>
                </a:cubicBezTo>
                <a:cubicBezTo>
                  <a:pt x="299" y="123"/>
                  <a:pt x="300" y="123"/>
                  <a:pt x="291" y="128"/>
                </a:cubicBezTo>
                <a:cubicBezTo>
                  <a:pt x="273" y="145"/>
                  <a:pt x="261" y="143"/>
                  <a:pt x="252" y="148"/>
                </a:cubicBezTo>
                <a:cubicBezTo>
                  <a:pt x="243" y="153"/>
                  <a:pt x="243" y="156"/>
                  <a:pt x="236" y="160"/>
                </a:cubicBezTo>
                <a:cubicBezTo>
                  <a:pt x="229" y="164"/>
                  <a:pt x="217" y="167"/>
                  <a:pt x="212" y="170"/>
                </a:cubicBezTo>
                <a:cubicBezTo>
                  <a:pt x="207" y="172"/>
                  <a:pt x="208" y="178"/>
                  <a:pt x="204" y="178"/>
                </a:cubicBezTo>
                <a:cubicBezTo>
                  <a:pt x="200" y="180"/>
                  <a:pt x="192" y="182"/>
                  <a:pt x="190" y="179"/>
                </a:cubicBezTo>
                <a:cubicBezTo>
                  <a:pt x="188" y="176"/>
                  <a:pt x="192" y="164"/>
                  <a:pt x="189" y="160"/>
                </a:cubicBezTo>
                <a:cubicBezTo>
                  <a:pt x="186" y="156"/>
                  <a:pt x="179" y="155"/>
                  <a:pt x="174" y="154"/>
                </a:cubicBezTo>
                <a:cubicBezTo>
                  <a:pt x="169" y="153"/>
                  <a:pt x="163" y="155"/>
                  <a:pt x="159" y="154"/>
                </a:cubicBezTo>
                <a:cubicBezTo>
                  <a:pt x="155" y="153"/>
                  <a:pt x="154" y="148"/>
                  <a:pt x="148" y="146"/>
                </a:cubicBezTo>
                <a:cubicBezTo>
                  <a:pt x="142" y="144"/>
                  <a:pt x="129" y="142"/>
                  <a:pt x="121" y="140"/>
                </a:cubicBezTo>
                <a:cubicBezTo>
                  <a:pt x="113" y="138"/>
                  <a:pt x="105" y="138"/>
                  <a:pt x="97" y="136"/>
                </a:cubicBezTo>
                <a:cubicBezTo>
                  <a:pt x="74" y="128"/>
                  <a:pt x="83" y="133"/>
                  <a:pt x="75" y="130"/>
                </a:cubicBezTo>
                <a:cubicBezTo>
                  <a:pt x="67" y="127"/>
                  <a:pt x="58" y="125"/>
                  <a:pt x="51" y="119"/>
                </a:cubicBezTo>
                <a:cubicBezTo>
                  <a:pt x="44" y="113"/>
                  <a:pt x="37" y="103"/>
                  <a:pt x="31" y="95"/>
                </a:cubicBezTo>
                <a:cubicBezTo>
                  <a:pt x="25" y="86"/>
                  <a:pt x="31" y="88"/>
                  <a:pt x="15" y="73"/>
                </a:cubicBezTo>
                <a:cubicBezTo>
                  <a:pt x="11" y="68"/>
                  <a:pt x="12" y="69"/>
                  <a:pt x="10" y="64"/>
                </a:cubicBezTo>
                <a:cubicBezTo>
                  <a:pt x="8" y="59"/>
                  <a:pt x="0" y="48"/>
                  <a:pt x="3" y="44"/>
                </a:cubicBezTo>
                <a:cubicBezTo>
                  <a:pt x="6" y="35"/>
                  <a:pt x="22" y="53"/>
                  <a:pt x="29" y="42"/>
                </a:cubicBezTo>
                <a:cubicBezTo>
                  <a:pt x="37" y="43"/>
                  <a:pt x="42" y="45"/>
                  <a:pt x="48" y="47"/>
                </a:cubicBezTo>
                <a:cubicBezTo>
                  <a:pt x="54" y="49"/>
                  <a:pt x="62" y="53"/>
                  <a:pt x="67" y="53"/>
                </a:cubicBezTo>
                <a:cubicBezTo>
                  <a:pt x="72" y="53"/>
                  <a:pt x="74" y="44"/>
                  <a:pt x="81" y="44"/>
                </a:cubicBezTo>
                <a:cubicBezTo>
                  <a:pt x="88" y="44"/>
                  <a:pt x="104" y="52"/>
                  <a:pt x="109" y="52"/>
                </a:cubicBezTo>
                <a:cubicBezTo>
                  <a:pt x="114" y="52"/>
                  <a:pt x="111" y="45"/>
                  <a:pt x="112" y="41"/>
                </a:cubicBezTo>
                <a:cubicBezTo>
                  <a:pt x="113" y="37"/>
                  <a:pt x="111" y="26"/>
                  <a:pt x="117" y="26"/>
                </a:cubicBezTo>
                <a:cubicBezTo>
                  <a:pt x="123" y="26"/>
                  <a:pt x="137" y="36"/>
                  <a:pt x="150" y="41"/>
                </a:cubicBezTo>
                <a:cubicBezTo>
                  <a:pt x="163" y="46"/>
                  <a:pt x="185" y="53"/>
                  <a:pt x="196" y="56"/>
                </a:cubicBezTo>
                <a:cubicBezTo>
                  <a:pt x="221" y="58"/>
                  <a:pt x="217" y="61"/>
                  <a:pt x="217" y="62"/>
                </a:cubicBezTo>
                <a:cubicBezTo>
                  <a:pt x="217" y="63"/>
                  <a:pt x="199" y="61"/>
                  <a:pt x="194" y="61"/>
                </a:cubicBezTo>
                <a:close/>
              </a:path>
            </a:pathLst>
          </a:custGeom>
          <a:solidFill>
            <a:srgbClr val="DDDDDD"/>
          </a:solidFill>
          <a:ln w="9525" cmpd="sng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87" name="Freeform 19">
            <a:extLst>
              <a:ext uri="{FF2B5EF4-FFF2-40B4-BE49-F238E27FC236}">
                <a16:creationId xmlns:a16="http://schemas.microsoft.com/office/drawing/2014/main" id="{86464CCD-0973-8AFC-1F47-03068C97FB7F}"/>
              </a:ext>
            </a:extLst>
          </p:cNvPr>
          <p:cNvSpPr>
            <a:spLocks/>
          </p:cNvSpPr>
          <p:nvPr/>
        </p:nvSpPr>
        <p:spPr bwMode="auto">
          <a:xfrm>
            <a:off x="5499101" y="3727451"/>
            <a:ext cx="66675" cy="74613"/>
          </a:xfrm>
          <a:custGeom>
            <a:avLst/>
            <a:gdLst>
              <a:gd name="T0" fmla="*/ 2147483646 w 42"/>
              <a:gd name="T1" fmla="*/ 2147483646 h 47"/>
              <a:gd name="T2" fmla="*/ 2147483646 w 42"/>
              <a:gd name="T3" fmla="*/ 2147483646 h 47"/>
              <a:gd name="T4" fmla="*/ 2147483646 w 42"/>
              <a:gd name="T5" fmla="*/ 2147483646 h 47"/>
              <a:gd name="T6" fmla="*/ 2147483646 w 42"/>
              <a:gd name="T7" fmla="*/ 2147483646 h 47"/>
              <a:gd name="T8" fmla="*/ 2147483646 w 42"/>
              <a:gd name="T9" fmla="*/ 2147483646 h 47"/>
              <a:gd name="T10" fmla="*/ 2147483646 w 42"/>
              <a:gd name="T11" fmla="*/ 2147483646 h 47"/>
              <a:gd name="T12" fmla="*/ 2147483646 w 42"/>
              <a:gd name="T13" fmla="*/ 2147483646 h 47"/>
              <a:gd name="T14" fmla="*/ 2147483646 w 42"/>
              <a:gd name="T15" fmla="*/ 2147483646 h 47"/>
              <a:gd name="T16" fmla="*/ 2147483646 w 42"/>
              <a:gd name="T17" fmla="*/ 2147483646 h 47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42" h="47">
                <a:moveTo>
                  <a:pt x="16" y="4"/>
                </a:moveTo>
                <a:cubicBezTo>
                  <a:pt x="12" y="7"/>
                  <a:pt x="15" y="16"/>
                  <a:pt x="13" y="22"/>
                </a:cubicBezTo>
                <a:cubicBezTo>
                  <a:pt x="11" y="28"/>
                  <a:pt x="1" y="35"/>
                  <a:pt x="1" y="39"/>
                </a:cubicBezTo>
                <a:cubicBezTo>
                  <a:pt x="0" y="45"/>
                  <a:pt x="7" y="47"/>
                  <a:pt x="13" y="46"/>
                </a:cubicBezTo>
                <a:cubicBezTo>
                  <a:pt x="18" y="47"/>
                  <a:pt x="26" y="47"/>
                  <a:pt x="30" y="45"/>
                </a:cubicBezTo>
                <a:cubicBezTo>
                  <a:pt x="34" y="43"/>
                  <a:pt x="39" y="38"/>
                  <a:pt x="40" y="34"/>
                </a:cubicBezTo>
                <a:cubicBezTo>
                  <a:pt x="42" y="30"/>
                  <a:pt x="38" y="27"/>
                  <a:pt x="36" y="22"/>
                </a:cubicBezTo>
                <a:cubicBezTo>
                  <a:pt x="34" y="17"/>
                  <a:pt x="33" y="6"/>
                  <a:pt x="30" y="3"/>
                </a:cubicBezTo>
                <a:cubicBezTo>
                  <a:pt x="27" y="0"/>
                  <a:pt x="20" y="1"/>
                  <a:pt x="16" y="4"/>
                </a:cubicBezTo>
                <a:close/>
              </a:path>
            </a:pathLst>
          </a:custGeom>
          <a:solidFill>
            <a:srgbClr val="3399FF"/>
          </a:solidFill>
          <a:ln w="9525">
            <a:solidFill>
              <a:srgbClr val="3399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88" name="Text Box 20">
            <a:extLst>
              <a:ext uri="{FF2B5EF4-FFF2-40B4-BE49-F238E27FC236}">
                <a16:creationId xmlns:a16="http://schemas.microsoft.com/office/drawing/2014/main" id="{FD29AF66-C791-A023-ACB5-CA6A4F16FF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05000" y="139435"/>
            <a:ext cx="8493034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b="1" dirty="0">
                <a:latin typeface="Arial" panose="020B0604020202020204" pitchFamily="34" charset="0"/>
              </a:rPr>
              <a:t>Creation to Promised Land &amp; Judges</a:t>
            </a:r>
          </a:p>
        </p:txBody>
      </p:sp>
      <p:sp>
        <p:nvSpPr>
          <p:cNvPr id="3" name="Text Box 20">
            <a:extLst>
              <a:ext uri="{FF2B5EF4-FFF2-40B4-BE49-F238E27FC236}">
                <a16:creationId xmlns:a16="http://schemas.microsoft.com/office/drawing/2014/main" id="{3D7EF29E-850A-0458-98F9-BC46BC3425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09800" y="5168546"/>
            <a:ext cx="2100355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 dirty="0">
                <a:latin typeface="Arial" panose="020B0604020202020204" pitchFamily="34" charset="0"/>
              </a:rPr>
              <a:t>Egypt</a:t>
            </a:r>
          </a:p>
        </p:txBody>
      </p:sp>
      <p:sp>
        <p:nvSpPr>
          <p:cNvPr id="4" name="Text Box 20">
            <a:extLst>
              <a:ext uri="{FF2B5EF4-FFF2-40B4-BE49-F238E27FC236}">
                <a16:creationId xmlns:a16="http://schemas.microsoft.com/office/drawing/2014/main" id="{C41E6630-D1A3-E26D-DBAC-BF69867F8784}"/>
              </a:ext>
            </a:extLst>
          </p:cNvPr>
          <p:cNvSpPr txBox="1">
            <a:spLocks noChangeArrowheads="1"/>
          </p:cNvSpPr>
          <p:nvPr/>
        </p:nvSpPr>
        <p:spPr bwMode="auto">
          <a:xfrm rot="17012904">
            <a:off x="3491026" y="4290718"/>
            <a:ext cx="3503523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 dirty="0">
                <a:latin typeface="Arial" panose="020B0604020202020204" pitchFamily="34" charset="0"/>
              </a:rPr>
              <a:t>Canaan</a:t>
            </a:r>
          </a:p>
        </p:txBody>
      </p:sp>
      <p:sp>
        <p:nvSpPr>
          <p:cNvPr id="5" name="Text Box 20">
            <a:extLst>
              <a:ext uri="{FF2B5EF4-FFF2-40B4-BE49-F238E27FC236}">
                <a16:creationId xmlns:a16="http://schemas.microsoft.com/office/drawing/2014/main" id="{A7BC1EB4-B111-120B-4E4B-9AE5CF772B7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20742" y="6359740"/>
            <a:ext cx="2100355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None/>
            </a:pPr>
            <a:r>
              <a:rPr lang="en-US" altLang="en-US" sz="2800" b="1" dirty="0">
                <a:latin typeface="Arial" panose="020B0604020202020204" pitchFamily="34" charset="0"/>
              </a:rPr>
              <a:t>Red Sea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DC3FFB8-D9D8-3E76-B58E-F8401C34BB60}"/>
              </a:ext>
            </a:extLst>
          </p:cNvPr>
          <p:cNvSpPr txBox="1"/>
          <p:nvPr/>
        </p:nvSpPr>
        <p:spPr>
          <a:xfrm>
            <a:off x="6221097" y="1333798"/>
            <a:ext cx="33264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??Garden of Eden??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5E753D9-4C91-D826-1B26-4AE976A08836}"/>
              </a:ext>
            </a:extLst>
          </p:cNvPr>
          <p:cNvSpPr txBox="1"/>
          <p:nvPr/>
        </p:nvSpPr>
        <p:spPr>
          <a:xfrm>
            <a:off x="8746996" y="4658023"/>
            <a:ext cx="5149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Ur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849A22B-5DD1-71E7-2687-82026F5A29C5}"/>
              </a:ext>
            </a:extLst>
          </p:cNvPr>
          <p:cNvSpPr txBox="1"/>
          <p:nvPr/>
        </p:nvSpPr>
        <p:spPr>
          <a:xfrm>
            <a:off x="1905000" y="749747"/>
            <a:ext cx="46873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Abraham-Ur to Promised Land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D5BFF6C2-2EC0-DE85-C37C-BB5CD694BAE2}"/>
              </a:ext>
            </a:extLst>
          </p:cNvPr>
          <p:cNvGrpSpPr/>
          <p:nvPr/>
        </p:nvGrpSpPr>
        <p:grpSpPr>
          <a:xfrm>
            <a:off x="5501829" y="2388189"/>
            <a:ext cx="3381480" cy="2497320"/>
            <a:chOff x="5501829" y="2388189"/>
            <a:chExt cx="3381480" cy="24973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9F3674EA-D0D7-C671-5359-CCD2BD7116D0}"/>
                    </a:ext>
                  </a:extLst>
                </p14:cNvPr>
                <p14:cNvContentPartPr/>
                <p14:nvPr/>
              </p14:nvContentPartPr>
              <p14:xfrm>
                <a:off x="8751549" y="4767789"/>
                <a:ext cx="360" cy="360"/>
              </p14:xfrm>
            </p:contentPart>
          </mc:Choice>
          <mc:Fallback xmlns=""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9F3674EA-D0D7-C671-5359-CCD2BD7116D0}"/>
                    </a:ext>
                  </a:extLst>
                </p:cNvPr>
                <p:cNvPicPr/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8742909" y="4758789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D7CDC235-24A5-B230-E337-3E4345F96DC4}"/>
                    </a:ext>
                  </a:extLst>
                </p14:cNvPr>
                <p14:cNvContentPartPr/>
                <p14:nvPr/>
              </p14:nvContentPartPr>
              <p14:xfrm>
                <a:off x="8751549" y="4767789"/>
                <a:ext cx="360" cy="360"/>
              </p14:xfrm>
            </p:contentPart>
          </mc:Choice>
          <mc:Fallback xmlns=""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D7CDC235-24A5-B230-E337-3E4345F96DC4}"/>
                    </a:ext>
                  </a:extLst>
                </p:cNvPr>
                <p:cNvPicPr/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8742909" y="4758789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F07C25FD-1488-54AA-EDD4-2145E28455ED}"/>
                    </a:ext>
                  </a:extLst>
                </p14:cNvPr>
                <p14:cNvContentPartPr/>
                <p14:nvPr/>
              </p14:nvContentPartPr>
              <p14:xfrm>
                <a:off x="5501829" y="2388189"/>
                <a:ext cx="3381480" cy="2497320"/>
              </p14:xfrm>
            </p:contentPart>
          </mc:Choice>
          <mc:Fallback xmlns=""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F07C25FD-1488-54AA-EDD4-2145E28455ED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5492829" y="2379549"/>
                  <a:ext cx="3399120" cy="25149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67052C37-E293-2E15-1641-1A1D3BA2000B}"/>
              </a:ext>
            </a:extLst>
          </p:cNvPr>
          <p:cNvGrpSpPr/>
          <p:nvPr/>
        </p:nvGrpSpPr>
        <p:grpSpPr>
          <a:xfrm>
            <a:off x="6518109" y="1645869"/>
            <a:ext cx="614880" cy="39240"/>
            <a:chOff x="6518109" y="1645869"/>
            <a:chExt cx="614880" cy="392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CDF99908-6AD0-C5D0-BCC0-5F1934C4EE95}"/>
                    </a:ext>
                  </a:extLst>
                </p14:cNvPr>
                <p14:cNvContentPartPr/>
                <p14:nvPr/>
              </p14:nvContentPartPr>
              <p14:xfrm>
                <a:off x="7132629" y="1684749"/>
                <a:ext cx="360" cy="360"/>
              </p14:xfrm>
            </p:contentPart>
          </mc:Choice>
          <mc:Fallback xmlns=""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CDF99908-6AD0-C5D0-BCC0-5F1934C4EE95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7114629" y="1667109"/>
                  <a:ext cx="3600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FCCF8384-6677-1E40-E0D7-531184D1DA3A}"/>
                    </a:ext>
                  </a:extLst>
                </p14:cNvPr>
                <p14:cNvContentPartPr/>
                <p14:nvPr/>
              </p14:nvContentPartPr>
              <p14:xfrm>
                <a:off x="6518109" y="1645869"/>
                <a:ext cx="360" cy="360"/>
              </p14:xfrm>
            </p:contentPart>
          </mc:Choice>
          <mc:Fallback xmlns=""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FCCF8384-6677-1E40-E0D7-531184D1DA3A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6500469" y="1628229"/>
                  <a:ext cx="36000" cy="360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C7162644-6A67-20E1-FCAA-263757738A40}"/>
                  </a:ext>
                </a:extLst>
              </p14:cNvPr>
              <p14:cNvContentPartPr/>
              <p14:nvPr/>
            </p14:nvContentPartPr>
            <p14:xfrm>
              <a:off x="418269" y="2416629"/>
              <a:ext cx="360" cy="360"/>
            </p14:xfrm>
          </p:contentPart>
        </mc:Choice>
        <mc:Fallback xmlns=""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C7162644-6A67-20E1-FCAA-263757738A40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400269" y="2398989"/>
                <a:ext cx="360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19E0A93F-8C7B-5022-171D-25826C1F7803}"/>
                  </a:ext>
                </a:extLst>
              </p14:cNvPr>
              <p14:cNvContentPartPr/>
              <p14:nvPr/>
            </p14:nvContentPartPr>
            <p14:xfrm>
              <a:off x="273909" y="2612109"/>
              <a:ext cx="360" cy="360"/>
            </p14:xfrm>
          </p:contentPart>
        </mc:Choice>
        <mc:Fallback xmlns=""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19E0A93F-8C7B-5022-171D-25826C1F7803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256269" y="2594109"/>
                <a:ext cx="36000" cy="3600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>
            <a:extLst>
              <a:ext uri="{FF2B5EF4-FFF2-40B4-BE49-F238E27FC236}">
                <a16:creationId xmlns:a16="http://schemas.microsoft.com/office/drawing/2014/main" id="{E1B00688-3263-84BB-1911-4D92F737FAA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0" y="0"/>
            <a:ext cx="9144000" cy="6858000"/>
          </a:xfrm>
          <a:prstGeom prst="rect">
            <a:avLst/>
          </a:prstGeom>
          <a:solidFill>
            <a:srgbClr val="FFFFCC"/>
          </a:solidFill>
          <a:ln w="1524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20483" name="Freeform 24">
            <a:extLst>
              <a:ext uri="{FF2B5EF4-FFF2-40B4-BE49-F238E27FC236}">
                <a16:creationId xmlns:a16="http://schemas.microsoft.com/office/drawing/2014/main" id="{7021798E-7A88-1770-9DAF-CD4A0C4FB472}"/>
              </a:ext>
            </a:extLst>
          </p:cNvPr>
          <p:cNvSpPr>
            <a:spLocks/>
          </p:cNvSpPr>
          <p:nvPr/>
        </p:nvSpPr>
        <p:spPr bwMode="auto">
          <a:xfrm>
            <a:off x="4637088" y="2162176"/>
            <a:ext cx="2201862" cy="3040063"/>
          </a:xfrm>
          <a:custGeom>
            <a:avLst/>
            <a:gdLst>
              <a:gd name="T0" fmla="*/ 2147483646 w 1387"/>
              <a:gd name="T1" fmla="*/ 2147483646 h 1915"/>
              <a:gd name="T2" fmla="*/ 2147483646 w 1387"/>
              <a:gd name="T3" fmla="*/ 2147483646 h 1915"/>
              <a:gd name="T4" fmla="*/ 2147483646 w 1387"/>
              <a:gd name="T5" fmla="*/ 2147483646 h 1915"/>
              <a:gd name="T6" fmla="*/ 2147483646 w 1387"/>
              <a:gd name="T7" fmla="*/ 2147483646 h 1915"/>
              <a:gd name="T8" fmla="*/ 2147483646 w 1387"/>
              <a:gd name="T9" fmla="*/ 2147483646 h 1915"/>
              <a:gd name="T10" fmla="*/ 2147483646 w 1387"/>
              <a:gd name="T11" fmla="*/ 2147483646 h 1915"/>
              <a:gd name="T12" fmla="*/ 2147483646 w 1387"/>
              <a:gd name="T13" fmla="*/ 2147483646 h 1915"/>
              <a:gd name="T14" fmla="*/ 2147483646 w 1387"/>
              <a:gd name="T15" fmla="*/ 2147483646 h 1915"/>
              <a:gd name="T16" fmla="*/ 2147483646 w 1387"/>
              <a:gd name="T17" fmla="*/ 2147483646 h 1915"/>
              <a:gd name="T18" fmla="*/ 2147483646 w 1387"/>
              <a:gd name="T19" fmla="*/ 2147483646 h 1915"/>
              <a:gd name="T20" fmla="*/ 2147483646 w 1387"/>
              <a:gd name="T21" fmla="*/ 2147483646 h 1915"/>
              <a:gd name="T22" fmla="*/ 2147483646 w 1387"/>
              <a:gd name="T23" fmla="*/ 2147483646 h 1915"/>
              <a:gd name="T24" fmla="*/ 2147483646 w 1387"/>
              <a:gd name="T25" fmla="*/ 2147483646 h 1915"/>
              <a:gd name="T26" fmla="*/ 2147483646 w 1387"/>
              <a:gd name="T27" fmla="*/ 2147483646 h 1915"/>
              <a:gd name="T28" fmla="*/ 2147483646 w 1387"/>
              <a:gd name="T29" fmla="*/ 2147483646 h 1915"/>
              <a:gd name="T30" fmla="*/ 2147483646 w 1387"/>
              <a:gd name="T31" fmla="*/ 2147483646 h 1915"/>
              <a:gd name="T32" fmla="*/ 2147483646 w 1387"/>
              <a:gd name="T33" fmla="*/ 2147483646 h 1915"/>
              <a:gd name="T34" fmla="*/ 2147483646 w 1387"/>
              <a:gd name="T35" fmla="*/ 2147483646 h 1915"/>
              <a:gd name="T36" fmla="*/ 2147483646 w 1387"/>
              <a:gd name="T37" fmla="*/ 2147483646 h 1915"/>
              <a:gd name="T38" fmla="*/ 2147483646 w 1387"/>
              <a:gd name="T39" fmla="*/ 2147483646 h 1915"/>
              <a:gd name="T40" fmla="*/ 2147483646 w 1387"/>
              <a:gd name="T41" fmla="*/ 2147483646 h 1915"/>
              <a:gd name="T42" fmla="*/ 2147483646 w 1387"/>
              <a:gd name="T43" fmla="*/ 2147483646 h 1915"/>
              <a:gd name="T44" fmla="*/ 2147483646 w 1387"/>
              <a:gd name="T45" fmla="*/ 2147483646 h 1915"/>
              <a:gd name="T46" fmla="*/ 2147483646 w 1387"/>
              <a:gd name="T47" fmla="*/ 2147483646 h 1915"/>
              <a:gd name="T48" fmla="*/ 2147483646 w 1387"/>
              <a:gd name="T49" fmla="*/ 0 h 1915"/>
              <a:gd name="T50" fmla="*/ 2147483646 w 1387"/>
              <a:gd name="T51" fmla="*/ 2147483646 h 1915"/>
              <a:gd name="T52" fmla="*/ 2147483646 w 1387"/>
              <a:gd name="T53" fmla="*/ 2147483646 h 1915"/>
              <a:gd name="T54" fmla="*/ 2147483646 w 1387"/>
              <a:gd name="T55" fmla="*/ 2147483646 h 1915"/>
              <a:gd name="T56" fmla="*/ 2147483646 w 1387"/>
              <a:gd name="T57" fmla="*/ 2147483646 h 1915"/>
              <a:gd name="T58" fmla="*/ 2147483646 w 1387"/>
              <a:gd name="T59" fmla="*/ 2147483646 h 1915"/>
              <a:gd name="T60" fmla="*/ 2147483646 w 1387"/>
              <a:gd name="T61" fmla="*/ 2147483646 h 1915"/>
              <a:gd name="T62" fmla="*/ 2147483646 w 1387"/>
              <a:gd name="T63" fmla="*/ 2147483646 h 1915"/>
              <a:gd name="T64" fmla="*/ 2147483646 w 1387"/>
              <a:gd name="T65" fmla="*/ 2147483646 h 1915"/>
              <a:gd name="T66" fmla="*/ 2147483646 w 1387"/>
              <a:gd name="T67" fmla="*/ 2147483646 h 1915"/>
              <a:gd name="T68" fmla="*/ 2147483646 w 1387"/>
              <a:gd name="T69" fmla="*/ 2147483646 h 1915"/>
              <a:gd name="T70" fmla="*/ 2147483646 w 1387"/>
              <a:gd name="T71" fmla="*/ 2147483646 h 1915"/>
              <a:gd name="T72" fmla="*/ 2147483646 w 1387"/>
              <a:gd name="T73" fmla="*/ 2147483646 h 1915"/>
              <a:gd name="T74" fmla="*/ 2147483646 w 1387"/>
              <a:gd name="T75" fmla="*/ 2147483646 h 1915"/>
              <a:gd name="T76" fmla="*/ 2147483646 w 1387"/>
              <a:gd name="T77" fmla="*/ 2147483646 h 1915"/>
              <a:gd name="T78" fmla="*/ 2147483646 w 1387"/>
              <a:gd name="T79" fmla="*/ 2147483646 h 1915"/>
              <a:gd name="T80" fmla="*/ 2147483646 w 1387"/>
              <a:gd name="T81" fmla="*/ 2147483646 h 1915"/>
              <a:gd name="T82" fmla="*/ 2147483646 w 1387"/>
              <a:gd name="T83" fmla="*/ 2147483646 h 1915"/>
              <a:gd name="T84" fmla="*/ 2147483646 w 1387"/>
              <a:gd name="T85" fmla="*/ 2147483646 h 1915"/>
              <a:gd name="T86" fmla="*/ 2147483646 w 1387"/>
              <a:gd name="T87" fmla="*/ 2147483646 h 1915"/>
              <a:gd name="T88" fmla="*/ 2147483646 w 1387"/>
              <a:gd name="T89" fmla="*/ 2147483646 h 1915"/>
              <a:gd name="T90" fmla="*/ 2147483646 w 1387"/>
              <a:gd name="T91" fmla="*/ 2147483646 h 1915"/>
              <a:gd name="T92" fmla="*/ 2147483646 w 1387"/>
              <a:gd name="T93" fmla="*/ 2147483646 h 1915"/>
              <a:gd name="T94" fmla="*/ 2147483646 w 1387"/>
              <a:gd name="T95" fmla="*/ 2147483646 h 1915"/>
              <a:gd name="T96" fmla="*/ 2147483646 w 1387"/>
              <a:gd name="T97" fmla="*/ 2147483646 h 1915"/>
              <a:gd name="T98" fmla="*/ 2147483646 w 1387"/>
              <a:gd name="T99" fmla="*/ 2147483646 h 1915"/>
              <a:gd name="T100" fmla="*/ 2147483646 w 1387"/>
              <a:gd name="T101" fmla="*/ 2147483646 h 1915"/>
              <a:gd name="T102" fmla="*/ 2147483646 w 1387"/>
              <a:gd name="T103" fmla="*/ 2147483646 h 1915"/>
              <a:gd name="T104" fmla="*/ 2147483646 w 1387"/>
              <a:gd name="T105" fmla="*/ 2147483646 h 1915"/>
              <a:gd name="T106" fmla="*/ 2147483646 w 1387"/>
              <a:gd name="T107" fmla="*/ 2147483646 h 1915"/>
              <a:gd name="T108" fmla="*/ 2147483646 w 1387"/>
              <a:gd name="T109" fmla="*/ 2147483646 h 1915"/>
              <a:gd name="T110" fmla="*/ 2147483646 w 1387"/>
              <a:gd name="T111" fmla="*/ 2147483646 h 1915"/>
              <a:gd name="T112" fmla="*/ 2147483646 w 1387"/>
              <a:gd name="T113" fmla="*/ 2147483646 h 1915"/>
              <a:gd name="T114" fmla="*/ 2147483646 w 1387"/>
              <a:gd name="T115" fmla="*/ 2147483646 h 1915"/>
              <a:gd name="T116" fmla="*/ 2147483646 w 1387"/>
              <a:gd name="T117" fmla="*/ 2147483646 h 1915"/>
              <a:gd name="T118" fmla="*/ 2147483646 w 1387"/>
              <a:gd name="T119" fmla="*/ 2147483646 h 1915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0" t="0" r="r" b="b"/>
            <a:pathLst>
              <a:path w="1387" h="1915">
                <a:moveTo>
                  <a:pt x="13" y="1800"/>
                </a:moveTo>
                <a:cubicBezTo>
                  <a:pt x="69" y="1763"/>
                  <a:pt x="35" y="1777"/>
                  <a:pt x="121" y="1770"/>
                </a:cubicBezTo>
                <a:cubicBezTo>
                  <a:pt x="174" y="1735"/>
                  <a:pt x="180" y="1664"/>
                  <a:pt x="199" y="1608"/>
                </a:cubicBezTo>
                <a:cubicBezTo>
                  <a:pt x="205" y="1589"/>
                  <a:pt x="217" y="1573"/>
                  <a:pt x="223" y="1554"/>
                </a:cubicBezTo>
                <a:cubicBezTo>
                  <a:pt x="239" y="1505"/>
                  <a:pt x="244" y="1453"/>
                  <a:pt x="259" y="1404"/>
                </a:cubicBezTo>
                <a:cubicBezTo>
                  <a:pt x="282" y="1327"/>
                  <a:pt x="259" y="1398"/>
                  <a:pt x="283" y="1350"/>
                </a:cubicBezTo>
                <a:cubicBezTo>
                  <a:pt x="302" y="1312"/>
                  <a:pt x="308" y="1259"/>
                  <a:pt x="313" y="1218"/>
                </a:cubicBezTo>
                <a:cubicBezTo>
                  <a:pt x="299" y="1137"/>
                  <a:pt x="317" y="1215"/>
                  <a:pt x="295" y="1164"/>
                </a:cubicBezTo>
                <a:cubicBezTo>
                  <a:pt x="290" y="1152"/>
                  <a:pt x="283" y="1128"/>
                  <a:pt x="283" y="1128"/>
                </a:cubicBezTo>
                <a:cubicBezTo>
                  <a:pt x="306" y="1120"/>
                  <a:pt x="323" y="1105"/>
                  <a:pt x="343" y="1092"/>
                </a:cubicBezTo>
                <a:cubicBezTo>
                  <a:pt x="350" y="1047"/>
                  <a:pt x="359" y="1003"/>
                  <a:pt x="373" y="960"/>
                </a:cubicBezTo>
                <a:cubicBezTo>
                  <a:pt x="377" y="948"/>
                  <a:pt x="381" y="936"/>
                  <a:pt x="385" y="924"/>
                </a:cubicBezTo>
                <a:cubicBezTo>
                  <a:pt x="387" y="918"/>
                  <a:pt x="391" y="906"/>
                  <a:pt x="391" y="906"/>
                </a:cubicBezTo>
                <a:cubicBezTo>
                  <a:pt x="395" y="867"/>
                  <a:pt x="396" y="806"/>
                  <a:pt x="415" y="768"/>
                </a:cubicBezTo>
                <a:cubicBezTo>
                  <a:pt x="421" y="756"/>
                  <a:pt x="424" y="741"/>
                  <a:pt x="433" y="732"/>
                </a:cubicBezTo>
                <a:cubicBezTo>
                  <a:pt x="443" y="722"/>
                  <a:pt x="469" y="708"/>
                  <a:pt x="469" y="708"/>
                </a:cubicBezTo>
                <a:cubicBezTo>
                  <a:pt x="497" y="666"/>
                  <a:pt x="539" y="627"/>
                  <a:pt x="559" y="582"/>
                </a:cubicBezTo>
                <a:cubicBezTo>
                  <a:pt x="578" y="538"/>
                  <a:pt x="556" y="551"/>
                  <a:pt x="589" y="540"/>
                </a:cubicBezTo>
                <a:cubicBezTo>
                  <a:pt x="645" y="456"/>
                  <a:pt x="636" y="343"/>
                  <a:pt x="709" y="270"/>
                </a:cubicBezTo>
                <a:cubicBezTo>
                  <a:pt x="720" y="228"/>
                  <a:pt x="711" y="253"/>
                  <a:pt x="745" y="198"/>
                </a:cubicBezTo>
                <a:cubicBezTo>
                  <a:pt x="758" y="178"/>
                  <a:pt x="753" y="152"/>
                  <a:pt x="769" y="132"/>
                </a:cubicBezTo>
                <a:cubicBezTo>
                  <a:pt x="783" y="116"/>
                  <a:pt x="804" y="117"/>
                  <a:pt x="823" y="114"/>
                </a:cubicBezTo>
                <a:cubicBezTo>
                  <a:pt x="857" y="88"/>
                  <a:pt x="838" y="99"/>
                  <a:pt x="883" y="84"/>
                </a:cubicBezTo>
                <a:cubicBezTo>
                  <a:pt x="889" y="82"/>
                  <a:pt x="901" y="78"/>
                  <a:pt x="901" y="78"/>
                </a:cubicBezTo>
                <a:cubicBezTo>
                  <a:pt x="928" y="51"/>
                  <a:pt x="946" y="31"/>
                  <a:pt x="967" y="0"/>
                </a:cubicBezTo>
                <a:cubicBezTo>
                  <a:pt x="998" y="5"/>
                  <a:pt x="1014" y="7"/>
                  <a:pt x="1039" y="24"/>
                </a:cubicBezTo>
                <a:cubicBezTo>
                  <a:pt x="1056" y="74"/>
                  <a:pt x="1067" y="112"/>
                  <a:pt x="1105" y="150"/>
                </a:cubicBezTo>
                <a:cubicBezTo>
                  <a:pt x="1115" y="181"/>
                  <a:pt x="1139" y="199"/>
                  <a:pt x="1165" y="216"/>
                </a:cubicBezTo>
                <a:cubicBezTo>
                  <a:pt x="1173" y="240"/>
                  <a:pt x="1198" y="259"/>
                  <a:pt x="1213" y="282"/>
                </a:cubicBezTo>
                <a:cubicBezTo>
                  <a:pt x="1225" y="300"/>
                  <a:pt x="1237" y="318"/>
                  <a:pt x="1249" y="336"/>
                </a:cubicBezTo>
                <a:cubicBezTo>
                  <a:pt x="1253" y="341"/>
                  <a:pt x="1251" y="349"/>
                  <a:pt x="1255" y="354"/>
                </a:cubicBezTo>
                <a:cubicBezTo>
                  <a:pt x="1266" y="368"/>
                  <a:pt x="1294" y="374"/>
                  <a:pt x="1309" y="384"/>
                </a:cubicBezTo>
                <a:cubicBezTo>
                  <a:pt x="1323" y="406"/>
                  <a:pt x="1336" y="406"/>
                  <a:pt x="1357" y="420"/>
                </a:cubicBezTo>
                <a:cubicBezTo>
                  <a:pt x="1386" y="463"/>
                  <a:pt x="1378" y="442"/>
                  <a:pt x="1387" y="480"/>
                </a:cubicBezTo>
                <a:cubicBezTo>
                  <a:pt x="1385" y="514"/>
                  <a:pt x="1385" y="548"/>
                  <a:pt x="1381" y="582"/>
                </a:cubicBezTo>
                <a:cubicBezTo>
                  <a:pt x="1374" y="635"/>
                  <a:pt x="1325" y="689"/>
                  <a:pt x="1303" y="738"/>
                </a:cubicBezTo>
                <a:cubicBezTo>
                  <a:pt x="1275" y="801"/>
                  <a:pt x="1284" y="845"/>
                  <a:pt x="1219" y="888"/>
                </a:cubicBezTo>
                <a:cubicBezTo>
                  <a:pt x="1180" y="947"/>
                  <a:pt x="1140" y="1016"/>
                  <a:pt x="1081" y="1056"/>
                </a:cubicBezTo>
                <a:cubicBezTo>
                  <a:pt x="1078" y="1062"/>
                  <a:pt x="1064" y="1092"/>
                  <a:pt x="1057" y="1098"/>
                </a:cubicBezTo>
                <a:cubicBezTo>
                  <a:pt x="1036" y="1115"/>
                  <a:pt x="1002" y="1118"/>
                  <a:pt x="979" y="1134"/>
                </a:cubicBezTo>
                <a:cubicBezTo>
                  <a:pt x="953" y="1152"/>
                  <a:pt x="933" y="1183"/>
                  <a:pt x="907" y="1200"/>
                </a:cubicBezTo>
                <a:cubicBezTo>
                  <a:pt x="887" y="1213"/>
                  <a:pt x="865" y="1226"/>
                  <a:pt x="847" y="1242"/>
                </a:cubicBezTo>
                <a:cubicBezTo>
                  <a:pt x="813" y="1273"/>
                  <a:pt x="784" y="1305"/>
                  <a:pt x="739" y="1320"/>
                </a:cubicBezTo>
                <a:cubicBezTo>
                  <a:pt x="721" y="1338"/>
                  <a:pt x="703" y="1350"/>
                  <a:pt x="685" y="1368"/>
                </a:cubicBezTo>
                <a:cubicBezTo>
                  <a:pt x="677" y="1393"/>
                  <a:pt x="665" y="1407"/>
                  <a:pt x="643" y="1422"/>
                </a:cubicBezTo>
                <a:cubicBezTo>
                  <a:pt x="630" y="1441"/>
                  <a:pt x="610" y="1455"/>
                  <a:pt x="601" y="1476"/>
                </a:cubicBezTo>
                <a:cubicBezTo>
                  <a:pt x="591" y="1498"/>
                  <a:pt x="578" y="1526"/>
                  <a:pt x="571" y="1548"/>
                </a:cubicBezTo>
                <a:cubicBezTo>
                  <a:pt x="569" y="1586"/>
                  <a:pt x="570" y="1624"/>
                  <a:pt x="565" y="1662"/>
                </a:cubicBezTo>
                <a:cubicBezTo>
                  <a:pt x="561" y="1695"/>
                  <a:pt x="544" y="1675"/>
                  <a:pt x="571" y="1716"/>
                </a:cubicBezTo>
                <a:cubicBezTo>
                  <a:pt x="561" y="1747"/>
                  <a:pt x="542" y="1748"/>
                  <a:pt x="511" y="1758"/>
                </a:cubicBezTo>
                <a:cubicBezTo>
                  <a:pt x="486" y="1766"/>
                  <a:pt x="458" y="1793"/>
                  <a:pt x="439" y="1812"/>
                </a:cubicBezTo>
                <a:cubicBezTo>
                  <a:pt x="429" y="1843"/>
                  <a:pt x="410" y="1844"/>
                  <a:pt x="379" y="1854"/>
                </a:cubicBezTo>
                <a:cubicBezTo>
                  <a:pt x="373" y="1856"/>
                  <a:pt x="361" y="1860"/>
                  <a:pt x="361" y="1860"/>
                </a:cubicBezTo>
                <a:cubicBezTo>
                  <a:pt x="324" y="1915"/>
                  <a:pt x="292" y="1892"/>
                  <a:pt x="211" y="1896"/>
                </a:cubicBezTo>
                <a:cubicBezTo>
                  <a:pt x="165" y="1904"/>
                  <a:pt x="130" y="1911"/>
                  <a:pt x="85" y="1896"/>
                </a:cubicBezTo>
                <a:cubicBezTo>
                  <a:pt x="65" y="1866"/>
                  <a:pt x="79" y="1882"/>
                  <a:pt x="37" y="1854"/>
                </a:cubicBezTo>
                <a:cubicBezTo>
                  <a:pt x="31" y="1850"/>
                  <a:pt x="19" y="1842"/>
                  <a:pt x="19" y="1842"/>
                </a:cubicBezTo>
                <a:cubicBezTo>
                  <a:pt x="0" y="1814"/>
                  <a:pt x="7" y="1810"/>
                  <a:pt x="37" y="1800"/>
                </a:cubicBezTo>
                <a:cubicBezTo>
                  <a:pt x="58" y="1779"/>
                  <a:pt x="47" y="1782"/>
                  <a:pt x="67" y="1782"/>
                </a:cubicBezTo>
                <a:lnTo>
                  <a:pt x="151" y="1710"/>
                </a:lnTo>
              </a:path>
            </a:pathLst>
          </a:custGeom>
          <a:solidFill>
            <a:srgbClr val="FF6600"/>
          </a:solidFill>
          <a:ln w="12700" cap="flat" cmpd="sng">
            <a:solidFill>
              <a:srgbClr val="FFFFCC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484" name="Freeform 3">
            <a:extLst>
              <a:ext uri="{FF2B5EF4-FFF2-40B4-BE49-F238E27FC236}">
                <a16:creationId xmlns:a16="http://schemas.microsoft.com/office/drawing/2014/main" id="{4B7C51F0-8569-B889-4A44-5B4BF2ED9904}"/>
              </a:ext>
            </a:extLst>
          </p:cNvPr>
          <p:cNvSpPr>
            <a:spLocks/>
          </p:cNvSpPr>
          <p:nvPr/>
        </p:nvSpPr>
        <p:spPr bwMode="auto">
          <a:xfrm>
            <a:off x="1581151" y="1795463"/>
            <a:ext cx="3870325" cy="3262312"/>
          </a:xfrm>
          <a:custGeom>
            <a:avLst/>
            <a:gdLst>
              <a:gd name="T0" fmla="*/ 2147483646 w 2438"/>
              <a:gd name="T1" fmla="*/ 2147483646 h 2055"/>
              <a:gd name="T2" fmla="*/ 2147483646 w 2438"/>
              <a:gd name="T3" fmla="*/ 2147483646 h 2055"/>
              <a:gd name="T4" fmla="*/ 2147483646 w 2438"/>
              <a:gd name="T5" fmla="*/ 2147483646 h 2055"/>
              <a:gd name="T6" fmla="*/ 2147483646 w 2438"/>
              <a:gd name="T7" fmla="*/ 2147483646 h 2055"/>
              <a:gd name="T8" fmla="*/ 2147483646 w 2438"/>
              <a:gd name="T9" fmla="*/ 2147483646 h 2055"/>
              <a:gd name="T10" fmla="*/ 2147483646 w 2438"/>
              <a:gd name="T11" fmla="*/ 2147483646 h 2055"/>
              <a:gd name="T12" fmla="*/ 2147483646 w 2438"/>
              <a:gd name="T13" fmla="*/ 2147483646 h 2055"/>
              <a:gd name="T14" fmla="*/ 2147483646 w 2438"/>
              <a:gd name="T15" fmla="*/ 2147483646 h 2055"/>
              <a:gd name="T16" fmla="*/ 2147483646 w 2438"/>
              <a:gd name="T17" fmla="*/ 2147483646 h 2055"/>
              <a:gd name="T18" fmla="*/ 2147483646 w 2438"/>
              <a:gd name="T19" fmla="*/ 2147483646 h 2055"/>
              <a:gd name="T20" fmla="*/ 2147483646 w 2438"/>
              <a:gd name="T21" fmla="*/ 2147483646 h 2055"/>
              <a:gd name="T22" fmla="*/ 2147483646 w 2438"/>
              <a:gd name="T23" fmla="*/ 2147483646 h 2055"/>
              <a:gd name="T24" fmla="*/ 2147483646 w 2438"/>
              <a:gd name="T25" fmla="*/ 2147483646 h 2055"/>
              <a:gd name="T26" fmla="*/ 2147483646 w 2438"/>
              <a:gd name="T27" fmla="*/ 2147483646 h 2055"/>
              <a:gd name="T28" fmla="*/ 2147483646 w 2438"/>
              <a:gd name="T29" fmla="*/ 2147483646 h 2055"/>
              <a:gd name="T30" fmla="*/ 2147483646 w 2438"/>
              <a:gd name="T31" fmla="*/ 2147483646 h 2055"/>
              <a:gd name="T32" fmla="*/ 2147483646 w 2438"/>
              <a:gd name="T33" fmla="*/ 2147483646 h 2055"/>
              <a:gd name="T34" fmla="*/ 2147483646 w 2438"/>
              <a:gd name="T35" fmla="*/ 2147483646 h 2055"/>
              <a:gd name="T36" fmla="*/ 2147483646 w 2438"/>
              <a:gd name="T37" fmla="*/ 2147483646 h 2055"/>
              <a:gd name="T38" fmla="*/ 2147483646 w 2438"/>
              <a:gd name="T39" fmla="*/ 2147483646 h 2055"/>
              <a:gd name="T40" fmla="*/ 2147483646 w 2438"/>
              <a:gd name="T41" fmla="*/ 2147483646 h 2055"/>
              <a:gd name="T42" fmla="*/ 2147483646 w 2438"/>
              <a:gd name="T43" fmla="*/ 2147483646 h 2055"/>
              <a:gd name="T44" fmla="*/ 2147483646 w 2438"/>
              <a:gd name="T45" fmla="*/ 2147483646 h 2055"/>
              <a:gd name="T46" fmla="*/ 2147483646 w 2438"/>
              <a:gd name="T47" fmla="*/ 2147483646 h 2055"/>
              <a:gd name="T48" fmla="*/ 2147483646 w 2438"/>
              <a:gd name="T49" fmla="*/ 2147483646 h 2055"/>
              <a:gd name="T50" fmla="*/ 2147483646 w 2438"/>
              <a:gd name="T51" fmla="*/ 2147483646 h 2055"/>
              <a:gd name="T52" fmla="*/ 2147483646 w 2438"/>
              <a:gd name="T53" fmla="*/ 2147483646 h 2055"/>
              <a:gd name="T54" fmla="*/ 2147483646 w 2438"/>
              <a:gd name="T55" fmla="*/ 2147483646 h 2055"/>
              <a:gd name="T56" fmla="*/ 2147483646 w 2438"/>
              <a:gd name="T57" fmla="*/ 2147483646 h 2055"/>
              <a:gd name="T58" fmla="*/ 2147483646 w 2438"/>
              <a:gd name="T59" fmla="*/ 2147483646 h 2055"/>
              <a:gd name="T60" fmla="*/ 2147483646 w 2438"/>
              <a:gd name="T61" fmla="*/ 2147483646 h 2055"/>
              <a:gd name="T62" fmla="*/ 2147483646 w 2438"/>
              <a:gd name="T63" fmla="*/ 2147483646 h 2055"/>
              <a:gd name="T64" fmla="*/ 2147483646 w 2438"/>
              <a:gd name="T65" fmla="*/ 2147483646 h 2055"/>
              <a:gd name="T66" fmla="*/ 2147483646 w 2438"/>
              <a:gd name="T67" fmla="*/ 2147483646 h 2055"/>
              <a:gd name="T68" fmla="*/ 0 w 2438"/>
              <a:gd name="T69" fmla="*/ 2147483646 h 2055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</a:gdLst>
            <a:ahLst/>
            <a:cxnLst>
              <a:cxn ang="T70">
                <a:pos x="T0" y="T1"/>
              </a:cxn>
              <a:cxn ang="T71">
                <a:pos x="T2" y="T3"/>
              </a:cxn>
              <a:cxn ang="T72">
                <a:pos x="T4" y="T5"/>
              </a:cxn>
              <a:cxn ang="T73">
                <a:pos x="T6" y="T7"/>
              </a:cxn>
              <a:cxn ang="T74">
                <a:pos x="T8" y="T9"/>
              </a:cxn>
              <a:cxn ang="T75">
                <a:pos x="T10" y="T11"/>
              </a:cxn>
              <a:cxn ang="T76">
                <a:pos x="T12" y="T13"/>
              </a:cxn>
              <a:cxn ang="T77">
                <a:pos x="T14" y="T15"/>
              </a:cxn>
              <a:cxn ang="T78">
                <a:pos x="T16" y="T17"/>
              </a:cxn>
              <a:cxn ang="T79">
                <a:pos x="T18" y="T19"/>
              </a:cxn>
              <a:cxn ang="T80">
                <a:pos x="T20" y="T21"/>
              </a:cxn>
              <a:cxn ang="T81">
                <a:pos x="T22" y="T23"/>
              </a:cxn>
              <a:cxn ang="T82">
                <a:pos x="T24" y="T25"/>
              </a:cxn>
              <a:cxn ang="T83">
                <a:pos x="T26" y="T27"/>
              </a:cxn>
              <a:cxn ang="T84">
                <a:pos x="T28" y="T29"/>
              </a:cxn>
              <a:cxn ang="T85">
                <a:pos x="T30" y="T31"/>
              </a:cxn>
              <a:cxn ang="T86">
                <a:pos x="T32" y="T33"/>
              </a:cxn>
              <a:cxn ang="T87">
                <a:pos x="T34" y="T35"/>
              </a:cxn>
              <a:cxn ang="T88">
                <a:pos x="T36" y="T37"/>
              </a:cxn>
              <a:cxn ang="T89">
                <a:pos x="T38" y="T39"/>
              </a:cxn>
              <a:cxn ang="T90">
                <a:pos x="T40" y="T41"/>
              </a:cxn>
              <a:cxn ang="T91">
                <a:pos x="T42" y="T43"/>
              </a:cxn>
              <a:cxn ang="T92">
                <a:pos x="T44" y="T45"/>
              </a:cxn>
              <a:cxn ang="T93">
                <a:pos x="T46" y="T47"/>
              </a:cxn>
              <a:cxn ang="T94">
                <a:pos x="T48" y="T49"/>
              </a:cxn>
              <a:cxn ang="T95">
                <a:pos x="T50" y="T51"/>
              </a:cxn>
              <a:cxn ang="T96">
                <a:pos x="T52" y="T53"/>
              </a:cxn>
              <a:cxn ang="T97">
                <a:pos x="T54" y="T55"/>
              </a:cxn>
              <a:cxn ang="T98">
                <a:pos x="T56" y="T57"/>
              </a:cxn>
              <a:cxn ang="T99">
                <a:pos x="T58" y="T59"/>
              </a:cxn>
              <a:cxn ang="T100">
                <a:pos x="T60" y="T61"/>
              </a:cxn>
              <a:cxn ang="T101">
                <a:pos x="T62" y="T63"/>
              </a:cxn>
              <a:cxn ang="T102">
                <a:pos x="T64" y="T65"/>
              </a:cxn>
              <a:cxn ang="T103">
                <a:pos x="T66" y="T67"/>
              </a:cxn>
              <a:cxn ang="T104">
                <a:pos x="T68" y="T69"/>
              </a:cxn>
            </a:cxnLst>
            <a:rect l="0" t="0" r="r" b="b"/>
            <a:pathLst>
              <a:path w="2438" h="2055">
                <a:moveTo>
                  <a:pt x="11" y="0"/>
                </a:moveTo>
                <a:cubicBezTo>
                  <a:pt x="20" y="7"/>
                  <a:pt x="34" y="8"/>
                  <a:pt x="42" y="16"/>
                </a:cubicBezTo>
                <a:cubicBezTo>
                  <a:pt x="65" y="39"/>
                  <a:pt x="74" y="77"/>
                  <a:pt x="104" y="94"/>
                </a:cubicBezTo>
                <a:cubicBezTo>
                  <a:pt x="142" y="115"/>
                  <a:pt x="200" y="110"/>
                  <a:pt x="239" y="114"/>
                </a:cubicBezTo>
                <a:cubicBezTo>
                  <a:pt x="336" y="124"/>
                  <a:pt x="394" y="127"/>
                  <a:pt x="509" y="130"/>
                </a:cubicBezTo>
                <a:cubicBezTo>
                  <a:pt x="545" y="154"/>
                  <a:pt x="564" y="168"/>
                  <a:pt x="607" y="182"/>
                </a:cubicBezTo>
                <a:cubicBezTo>
                  <a:pt x="652" y="178"/>
                  <a:pt x="681" y="174"/>
                  <a:pt x="722" y="161"/>
                </a:cubicBezTo>
                <a:cubicBezTo>
                  <a:pt x="795" y="169"/>
                  <a:pt x="869" y="165"/>
                  <a:pt x="940" y="187"/>
                </a:cubicBezTo>
                <a:cubicBezTo>
                  <a:pt x="978" y="185"/>
                  <a:pt x="1016" y="185"/>
                  <a:pt x="1054" y="182"/>
                </a:cubicBezTo>
                <a:cubicBezTo>
                  <a:pt x="1092" y="179"/>
                  <a:pt x="1129" y="164"/>
                  <a:pt x="1168" y="161"/>
                </a:cubicBezTo>
                <a:cubicBezTo>
                  <a:pt x="1178" y="158"/>
                  <a:pt x="1189" y="147"/>
                  <a:pt x="1199" y="151"/>
                </a:cubicBezTo>
                <a:cubicBezTo>
                  <a:pt x="1226" y="161"/>
                  <a:pt x="1245" y="181"/>
                  <a:pt x="1272" y="187"/>
                </a:cubicBezTo>
                <a:cubicBezTo>
                  <a:pt x="1308" y="211"/>
                  <a:pt x="1351" y="196"/>
                  <a:pt x="1391" y="187"/>
                </a:cubicBezTo>
                <a:cubicBezTo>
                  <a:pt x="1410" y="175"/>
                  <a:pt x="1431" y="164"/>
                  <a:pt x="1453" y="161"/>
                </a:cubicBezTo>
                <a:cubicBezTo>
                  <a:pt x="1474" y="158"/>
                  <a:pt x="1516" y="151"/>
                  <a:pt x="1516" y="151"/>
                </a:cubicBezTo>
                <a:cubicBezTo>
                  <a:pt x="1529" y="147"/>
                  <a:pt x="1545" y="147"/>
                  <a:pt x="1557" y="140"/>
                </a:cubicBezTo>
                <a:cubicBezTo>
                  <a:pt x="1562" y="137"/>
                  <a:pt x="1562" y="129"/>
                  <a:pt x="1567" y="125"/>
                </a:cubicBezTo>
                <a:cubicBezTo>
                  <a:pt x="1576" y="118"/>
                  <a:pt x="1588" y="117"/>
                  <a:pt x="1599" y="114"/>
                </a:cubicBezTo>
                <a:cubicBezTo>
                  <a:pt x="1630" y="107"/>
                  <a:pt x="1662" y="104"/>
                  <a:pt x="1692" y="94"/>
                </a:cubicBezTo>
                <a:cubicBezTo>
                  <a:pt x="1716" y="68"/>
                  <a:pt x="1746" y="50"/>
                  <a:pt x="1780" y="42"/>
                </a:cubicBezTo>
                <a:cubicBezTo>
                  <a:pt x="1842" y="45"/>
                  <a:pt x="1873" y="47"/>
                  <a:pt x="1926" y="57"/>
                </a:cubicBezTo>
                <a:cubicBezTo>
                  <a:pt x="1948" y="66"/>
                  <a:pt x="1970" y="73"/>
                  <a:pt x="1993" y="78"/>
                </a:cubicBezTo>
                <a:cubicBezTo>
                  <a:pt x="2040" y="76"/>
                  <a:pt x="2086" y="76"/>
                  <a:pt x="2133" y="73"/>
                </a:cubicBezTo>
                <a:cubicBezTo>
                  <a:pt x="2156" y="72"/>
                  <a:pt x="2156" y="57"/>
                  <a:pt x="2169" y="37"/>
                </a:cubicBezTo>
                <a:cubicBezTo>
                  <a:pt x="2175" y="27"/>
                  <a:pt x="2191" y="27"/>
                  <a:pt x="2201" y="21"/>
                </a:cubicBezTo>
                <a:cubicBezTo>
                  <a:pt x="2228" y="23"/>
                  <a:pt x="2319" y="29"/>
                  <a:pt x="2341" y="37"/>
                </a:cubicBezTo>
                <a:cubicBezTo>
                  <a:pt x="2369" y="47"/>
                  <a:pt x="2365" y="74"/>
                  <a:pt x="2393" y="83"/>
                </a:cubicBezTo>
                <a:cubicBezTo>
                  <a:pt x="2410" y="102"/>
                  <a:pt x="2401" y="89"/>
                  <a:pt x="2413" y="125"/>
                </a:cubicBezTo>
                <a:cubicBezTo>
                  <a:pt x="2415" y="130"/>
                  <a:pt x="2418" y="140"/>
                  <a:pt x="2418" y="140"/>
                </a:cubicBezTo>
                <a:cubicBezTo>
                  <a:pt x="2416" y="214"/>
                  <a:pt x="2438" y="340"/>
                  <a:pt x="2387" y="410"/>
                </a:cubicBezTo>
                <a:cubicBezTo>
                  <a:pt x="2383" y="449"/>
                  <a:pt x="2390" y="504"/>
                  <a:pt x="2346" y="519"/>
                </a:cubicBezTo>
                <a:cubicBezTo>
                  <a:pt x="2333" y="532"/>
                  <a:pt x="2320" y="539"/>
                  <a:pt x="2310" y="555"/>
                </a:cubicBezTo>
                <a:cubicBezTo>
                  <a:pt x="2302" y="751"/>
                  <a:pt x="2315" y="650"/>
                  <a:pt x="2289" y="732"/>
                </a:cubicBezTo>
                <a:cubicBezTo>
                  <a:pt x="2294" y="769"/>
                  <a:pt x="2299" y="766"/>
                  <a:pt x="2310" y="794"/>
                </a:cubicBezTo>
                <a:cubicBezTo>
                  <a:pt x="2311" y="798"/>
                  <a:pt x="2316" y="838"/>
                  <a:pt x="2320" y="846"/>
                </a:cubicBezTo>
                <a:cubicBezTo>
                  <a:pt x="2329" y="866"/>
                  <a:pt x="2339" y="877"/>
                  <a:pt x="2346" y="898"/>
                </a:cubicBezTo>
                <a:cubicBezTo>
                  <a:pt x="2337" y="1051"/>
                  <a:pt x="2350" y="943"/>
                  <a:pt x="2335" y="1007"/>
                </a:cubicBezTo>
                <a:cubicBezTo>
                  <a:pt x="2331" y="1026"/>
                  <a:pt x="2320" y="1064"/>
                  <a:pt x="2320" y="1064"/>
                </a:cubicBezTo>
                <a:cubicBezTo>
                  <a:pt x="2317" y="1106"/>
                  <a:pt x="2319" y="1144"/>
                  <a:pt x="2304" y="1183"/>
                </a:cubicBezTo>
                <a:cubicBezTo>
                  <a:pt x="2296" y="1227"/>
                  <a:pt x="2293" y="1310"/>
                  <a:pt x="2242" y="1329"/>
                </a:cubicBezTo>
                <a:cubicBezTo>
                  <a:pt x="2239" y="1334"/>
                  <a:pt x="2237" y="1340"/>
                  <a:pt x="2232" y="1344"/>
                </a:cubicBezTo>
                <a:cubicBezTo>
                  <a:pt x="2228" y="1347"/>
                  <a:pt x="2219" y="1344"/>
                  <a:pt x="2216" y="1349"/>
                </a:cubicBezTo>
                <a:cubicBezTo>
                  <a:pt x="2210" y="1358"/>
                  <a:pt x="2206" y="1381"/>
                  <a:pt x="2206" y="1381"/>
                </a:cubicBezTo>
                <a:cubicBezTo>
                  <a:pt x="2214" y="1405"/>
                  <a:pt x="2215" y="1421"/>
                  <a:pt x="2232" y="1438"/>
                </a:cubicBezTo>
                <a:cubicBezTo>
                  <a:pt x="2223" y="1519"/>
                  <a:pt x="2196" y="1599"/>
                  <a:pt x="2169" y="1676"/>
                </a:cubicBezTo>
                <a:cubicBezTo>
                  <a:pt x="2159" y="1705"/>
                  <a:pt x="2154" y="1736"/>
                  <a:pt x="2143" y="1765"/>
                </a:cubicBezTo>
                <a:cubicBezTo>
                  <a:pt x="2137" y="1812"/>
                  <a:pt x="2142" y="1789"/>
                  <a:pt x="2128" y="1832"/>
                </a:cubicBezTo>
                <a:cubicBezTo>
                  <a:pt x="2121" y="1854"/>
                  <a:pt x="2100" y="1873"/>
                  <a:pt x="2092" y="1894"/>
                </a:cubicBezTo>
                <a:cubicBezTo>
                  <a:pt x="2082" y="1920"/>
                  <a:pt x="2081" y="1948"/>
                  <a:pt x="2060" y="1967"/>
                </a:cubicBezTo>
                <a:cubicBezTo>
                  <a:pt x="2052" y="1991"/>
                  <a:pt x="2061" y="1980"/>
                  <a:pt x="2034" y="1988"/>
                </a:cubicBezTo>
                <a:cubicBezTo>
                  <a:pt x="2024" y="1991"/>
                  <a:pt x="2003" y="1998"/>
                  <a:pt x="2003" y="1998"/>
                </a:cubicBezTo>
                <a:cubicBezTo>
                  <a:pt x="1919" y="2054"/>
                  <a:pt x="1816" y="2051"/>
                  <a:pt x="1718" y="2055"/>
                </a:cubicBezTo>
                <a:cubicBezTo>
                  <a:pt x="1666" y="2053"/>
                  <a:pt x="1614" y="2054"/>
                  <a:pt x="1562" y="2050"/>
                </a:cubicBezTo>
                <a:cubicBezTo>
                  <a:pt x="1537" y="2048"/>
                  <a:pt x="1536" y="2039"/>
                  <a:pt x="1516" y="2034"/>
                </a:cubicBezTo>
                <a:cubicBezTo>
                  <a:pt x="1474" y="2023"/>
                  <a:pt x="1429" y="2022"/>
                  <a:pt x="1386" y="2019"/>
                </a:cubicBezTo>
                <a:cubicBezTo>
                  <a:pt x="1344" y="2006"/>
                  <a:pt x="1302" y="1992"/>
                  <a:pt x="1261" y="1977"/>
                </a:cubicBezTo>
                <a:cubicBezTo>
                  <a:pt x="1205" y="1982"/>
                  <a:pt x="1151" y="1992"/>
                  <a:pt x="1095" y="1998"/>
                </a:cubicBezTo>
                <a:cubicBezTo>
                  <a:pt x="1051" y="1992"/>
                  <a:pt x="1010" y="1982"/>
                  <a:pt x="966" y="1977"/>
                </a:cubicBezTo>
                <a:cubicBezTo>
                  <a:pt x="907" y="1979"/>
                  <a:pt x="848" y="1983"/>
                  <a:pt x="789" y="1983"/>
                </a:cubicBezTo>
                <a:cubicBezTo>
                  <a:pt x="773" y="1983"/>
                  <a:pt x="757" y="1980"/>
                  <a:pt x="742" y="1977"/>
                </a:cubicBezTo>
                <a:cubicBezTo>
                  <a:pt x="726" y="1974"/>
                  <a:pt x="696" y="1962"/>
                  <a:pt x="696" y="1962"/>
                </a:cubicBezTo>
                <a:cubicBezTo>
                  <a:pt x="681" y="1947"/>
                  <a:pt x="669" y="1946"/>
                  <a:pt x="649" y="1941"/>
                </a:cubicBezTo>
                <a:cubicBezTo>
                  <a:pt x="630" y="1929"/>
                  <a:pt x="613" y="1912"/>
                  <a:pt x="592" y="1905"/>
                </a:cubicBezTo>
                <a:cubicBezTo>
                  <a:pt x="583" y="1895"/>
                  <a:pt x="567" y="1874"/>
                  <a:pt x="556" y="1868"/>
                </a:cubicBezTo>
                <a:cubicBezTo>
                  <a:pt x="529" y="1853"/>
                  <a:pt x="487" y="1847"/>
                  <a:pt x="457" y="1842"/>
                </a:cubicBezTo>
                <a:cubicBezTo>
                  <a:pt x="440" y="1839"/>
                  <a:pt x="413" y="1837"/>
                  <a:pt x="395" y="1832"/>
                </a:cubicBezTo>
                <a:cubicBezTo>
                  <a:pt x="384" y="1829"/>
                  <a:pt x="364" y="1822"/>
                  <a:pt x="364" y="1822"/>
                </a:cubicBezTo>
                <a:cubicBezTo>
                  <a:pt x="342" y="1807"/>
                  <a:pt x="328" y="1805"/>
                  <a:pt x="301" y="1801"/>
                </a:cubicBezTo>
                <a:cubicBezTo>
                  <a:pt x="233" y="1778"/>
                  <a:pt x="155" y="1768"/>
                  <a:pt x="83" y="1759"/>
                </a:cubicBezTo>
                <a:cubicBezTo>
                  <a:pt x="69" y="1750"/>
                  <a:pt x="0" y="1716"/>
                  <a:pt x="0" y="1744"/>
                </a:cubicBezTo>
              </a:path>
            </a:pathLst>
          </a:custGeom>
          <a:solidFill>
            <a:srgbClr val="3399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485" name="Freeform 4">
            <a:extLst>
              <a:ext uri="{FF2B5EF4-FFF2-40B4-BE49-F238E27FC236}">
                <a16:creationId xmlns:a16="http://schemas.microsoft.com/office/drawing/2014/main" id="{A6A42367-1207-534B-AA48-669ADF763E40}"/>
              </a:ext>
            </a:extLst>
          </p:cNvPr>
          <p:cNvSpPr>
            <a:spLocks/>
          </p:cNvSpPr>
          <p:nvPr/>
        </p:nvSpPr>
        <p:spPr bwMode="auto">
          <a:xfrm>
            <a:off x="9829801" y="5867400"/>
            <a:ext cx="766763" cy="935038"/>
          </a:xfrm>
          <a:custGeom>
            <a:avLst/>
            <a:gdLst>
              <a:gd name="T0" fmla="*/ 2147483646 w 255"/>
              <a:gd name="T1" fmla="*/ 2147483646 h 214"/>
              <a:gd name="T2" fmla="*/ 2147483646 w 255"/>
              <a:gd name="T3" fmla="*/ 2147483646 h 214"/>
              <a:gd name="T4" fmla="*/ 2147483646 w 255"/>
              <a:gd name="T5" fmla="*/ 2147483646 h 214"/>
              <a:gd name="T6" fmla="*/ 2147483646 w 255"/>
              <a:gd name="T7" fmla="*/ 2147483646 h 214"/>
              <a:gd name="T8" fmla="*/ 0 w 255"/>
              <a:gd name="T9" fmla="*/ 2147483646 h 214"/>
              <a:gd name="T10" fmla="*/ 2147483646 w 255"/>
              <a:gd name="T11" fmla="*/ 2147483646 h 214"/>
              <a:gd name="T12" fmla="*/ 2147483646 w 255"/>
              <a:gd name="T13" fmla="*/ 2147483646 h 214"/>
              <a:gd name="T14" fmla="*/ 2147483646 w 255"/>
              <a:gd name="T15" fmla="*/ 2147483646 h 214"/>
              <a:gd name="T16" fmla="*/ 2147483646 w 255"/>
              <a:gd name="T17" fmla="*/ 2147483646 h 214"/>
              <a:gd name="T18" fmla="*/ 2147483646 w 255"/>
              <a:gd name="T19" fmla="*/ 2147483646 h 214"/>
              <a:gd name="T20" fmla="*/ 2147483646 w 255"/>
              <a:gd name="T21" fmla="*/ 2147483646 h 214"/>
              <a:gd name="T22" fmla="*/ 2147483646 w 255"/>
              <a:gd name="T23" fmla="*/ 2147483646 h 214"/>
              <a:gd name="T24" fmla="*/ 2147483646 w 255"/>
              <a:gd name="T25" fmla="*/ 2147483646 h 214"/>
              <a:gd name="T26" fmla="*/ 2147483646 w 255"/>
              <a:gd name="T27" fmla="*/ 2147483646 h 214"/>
              <a:gd name="T28" fmla="*/ 2147483646 w 255"/>
              <a:gd name="T29" fmla="*/ 2147483646 h 214"/>
              <a:gd name="T30" fmla="*/ 2147483646 w 255"/>
              <a:gd name="T31" fmla="*/ 2147483646 h 214"/>
              <a:gd name="T32" fmla="*/ 2147483646 w 255"/>
              <a:gd name="T33" fmla="*/ 2147483646 h 214"/>
              <a:gd name="T34" fmla="*/ 2147483646 w 255"/>
              <a:gd name="T35" fmla="*/ 2147483646 h 214"/>
              <a:gd name="T36" fmla="*/ 2147483646 w 255"/>
              <a:gd name="T37" fmla="*/ 2147483646 h 214"/>
              <a:gd name="T38" fmla="*/ 2147483646 w 255"/>
              <a:gd name="T39" fmla="*/ 2147483646 h 214"/>
              <a:gd name="T40" fmla="*/ 2147483646 w 255"/>
              <a:gd name="T41" fmla="*/ 2147483646 h 214"/>
              <a:gd name="T42" fmla="*/ 2147483646 w 255"/>
              <a:gd name="T43" fmla="*/ 2147483646 h 214"/>
              <a:gd name="T44" fmla="*/ 2147483646 w 255"/>
              <a:gd name="T45" fmla="*/ 2147483646 h 214"/>
              <a:gd name="T46" fmla="*/ 2147483646 w 255"/>
              <a:gd name="T47" fmla="*/ 2147483646 h 214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</a:gdLst>
            <a:ahLst/>
            <a:cxnLst>
              <a:cxn ang="T48">
                <a:pos x="T0" y="T1"/>
              </a:cxn>
              <a:cxn ang="T49">
                <a:pos x="T2" y="T3"/>
              </a:cxn>
              <a:cxn ang="T50">
                <a:pos x="T4" y="T5"/>
              </a:cxn>
              <a:cxn ang="T51">
                <a:pos x="T6" y="T7"/>
              </a:cxn>
              <a:cxn ang="T52">
                <a:pos x="T8" y="T9"/>
              </a:cxn>
              <a:cxn ang="T53">
                <a:pos x="T10" y="T11"/>
              </a:cxn>
              <a:cxn ang="T54">
                <a:pos x="T12" y="T13"/>
              </a:cxn>
              <a:cxn ang="T55">
                <a:pos x="T14" y="T15"/>
              </a:cxn>
              <a:cxn ang="T56">
                <a:pos x="T16" y="T17"/>
              </a:cxn>
              <a:cxn ang="T57">
                <a:pos x="T18" y="T19"/>
              </a:cxn>
              <a:cxn ang="T58">
                <a:pos x="T20" y="T21"/>
              </a:cxn>
              <a:cxn ang="T59">
                <a:pos x="T22" y="T23"/>
              </a:cxn>
              <a:cxn ang="T60">
                <a:pos x="T24" y="T25"/>
              </a:cxn>
              <a:cxn ang="T61">
                <a:pos x="T26" y="T27"/>
              </a:cxn>
              <a:cxn ang="T62">
                <a:pos x="T28" y="T29"/>
              </a:cxn>
              <a:cxn ang="T63">
                <a:pos x="T30" y="T31"/>
              </a:cxn>
              <a:cxn ang="T64">
                <a:pos x="T32" y="T33"/>
              </a:cxn>
              <a:cxn ang="T65">
                <a:pos x="T34" y="T35"/>
              </a:cxn>
              <a:cxn ang="T66">
                <a:pos x="T36" y="T37"/>
              </a:cxn>
              <a:cxn ang="T67">
                <a:pos x="T38" y="T39"/>
              </a:cxn>
              <a:cxn ang="T68">
                <a:pos x="T40" y="T41"/>
              </a:cxn>
              <a:cxn ang="T69">
                <a:pos x="T42" y="T43"/>
              </a:cxn>
              <a:cxn ang="T70">
                <a:pos x="T44" y="T45"/>
              </a:cxn>
              <a:cxn ang="T71">
                <a:pos x="T46" y="T47"/>
              </a:cxn>
            </a:cxnLst>
            <a:rect l="0" t="0" r="r" b="b"/>
            <a:pathLst>
              <a:path w="255" h="214">
                <a:moveTo>
                  <a:pt x="251" y="200"/>
                </a:moveTo>
                <a:cubicBezTo>
                  <a:pt x="227" y="214"/>
                  <a:pt x="162" y="203"/>
                  <a:pt x="159" y="203"/>
                </a:cubicBezTo>
                <a:cubicBezTo>
                  <a:pt x="136" y="204"/>
                  <a:pt x="112" y="205"/>
                  <a:pt x="89" y="206"/>
                </a:cubicBezTo>
                <a:cubicBezTo>
                  <a:pt x="63" y="207"/>
                  <a:pt x="11" y="203"/>
                  <a:pt x="11" y="203"/>
                </a:cubicBezTo>
                <a:cubicBezTo>
                  <a:pt x="3" y="200"/>
                  <a:pt x="7" y="196"/>
                  <a:pt x="0" y="192"/>
                </a:cubicBezTo>
                <a:cubicBezTo>
                  <a:pt x="2" y="179"/>
                  <a:pt x="3" y="164"/>
                  <a:pt x="17" y="159"/>
                </a:cubicBezTo>
                <a:cubicBezTo>
                  <a:pt x="29" y="144"/>
                  <a:pt x="17" y="136"/>
                  <a:pt x="2" y="134"/>
                </a:cubicBezTo>
                <a:cubicBezTo>
                  <a:pt x="6" y="129"/>
                  <a:pt x="8" y="125"/>
                  <a:pt x="11" y="120"/>
                </a:cubicBezTo>
                <a:cubicBezTo>
                  <a:pt x="13" y="108"/>
                  <a:pt x="22" y="105"/>
                  <a:pt x="33" y="104"/>
                </a:cubicBezTo>
                <a:cubicBezTo>
                  <a:pt x="39" y="102"/>
                  <a:pt x="41" y="100"/>
                  <a:pt x="44" y="95"/>
                </a:cubicBezTo>
                <a:cubicBezTo>
                  <a:pt x="45" y="91"/>
                  <a:pt x="46" y="84"/>
                  <a:pt x="50" y="81"/>
                </a:cubicBezTo>
                <a:cubicBezTo>
                  <a:pt x="54" y="78"/>
                  <a:pt x="62" y="75"/>
                  <a:pt x="62" y="75"/>
                </a:cubicBezTo>
                <a:cubicBezTo>
                  <a:pt x="70" y="64"/>
                  <a:pt x="73" y="56"/>
                  <a:pt x="89" y="53"/>
                </a:cubicBezTo>
                <a:cubicBezTo>
                  <a:pt x="96" y="54"/>
                  <a:pt x="100" y="56"/>
                  <a:pt x="107" y="57"/>
                </a:cubicBezTo>
                <a:cubicBezTo>
                  <a:pt x="114" y="52"/>
                  <a:pt x="114" y="46"/>
                  <a:pt x="116" y="38"/>
                </a:cubicBezTo>
                <a:cubicBezTo>
                  <a:pt x="117" y="28"/>
                  <a:pt x="118" y="25"/>
                  <a:pt x="128" y="23"/>
                </a:cubicBezTo>
                <a:cubicBezTo>
                  <a:pt x="156" y="25"/>
                  <a:pt x="145" y="25"/>
                  <a:pt x="162" y="38"/>
                </a:cubicBezTo>
                <a:cubicBezTo>
                  <a:pt x="168" y="37"/>
                  <a:pt x="174" y="38"/>
                  <a:pt x="180" y="36"/>
                </a:cubicBezTo>
                <a:cubicBezTo>
                  <a:pt x="183" y="35"/>
                  <a:pt x="183" y="25"/>
                  <a:pt x="185" y="23"/>
                </a:cubicBezTo>
                <a:cubicBezTo>
                  <a:pt x="189" y="19"/>
                  <a:pt x="195" y="18"/>
                  <a:pt x="200" y="17"/>
                </a:cubicBezTo>
                <a:cubicBezTo>
                  <a:pt x="202" y="9"/>
                  <a:pt x="205" y="9"/>
                  <a:pt x="212" y="8"/>
                </a:cubicBezTo>
                <a:cubicBezTo>
                  <a:pt x="224" y="2"/>
                  <a:pt x="242" y="0"/>
                  <a:pt x="251" y="12"/>
                </a:cubicBezTo>
                <a:cubicBezTo>
                  <a:pt x="253" y="20"/>
                  <a:pt x="254" y="23"/>
                  <a:pt x="255" y="32"/>
                </a:cubicBezTo>
                <a:cubicBezTo>
                  <a:pt x="255" y="65"/>
                  <a:pt x="237" y="211"/>
                  <a:pt x="251" y="200"/>
                </a:cubicBezTo>
                <a:close/>
              </a:path>
            </a:pathLst>
          </a:custGeom>
          <a:solidFill>
            <a:srgbClr val="3399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486" name="Freeform 5">
            <a:extLst>
              <a:ext uri="{FF2B5EF4-FFF2-40B4-BE49-F238E27FC236}">
                <a16:creationId xmlns:a16="http://schemas.microsoft.com/office/drawing/2014/main" id="{B0D2997B-DDE7-9E04-25FB-23D876F42D3B}"/>
              </a:ext>
            </a:extLst>
          </p:cNvPr>
          <p:cNvSpPr>
            <a:spLocks/>
          </p:cNvSpPr>
          <p:nvPr/>
        </p:nvSpPr>
        <p:spPr bwMode="auto">
          <a:xfrm rot="126997">
            <a:off x="9753601" y="66676"/>
            <a:ext cx="860425" cy="771525"/>
          </a:xfrm>
          <a:custGeom>
            <a:avLst/>
            <a:gdLst>
              <a:gd name="T0" fmla="*/ 0 w 542"/>
              <a:gd name="T1" fmla="*/ 2147483646 h 486"/>
              <a:gd name="T2" fmla="*/ 2147483646 w 542"/>
              <a:gd name="T3" fmla="*/ 2147483646 h 486"/>
              <a:gd name="T4" fmla="*/ 2147483646 w 542"/>
              <a:gd name="T5" fmla="*/ 2147483646 h 486"/>
              <a:gd name="T6" fmla="*/ 2147483646 w 542"/>
              <a:gd name="T7" fmla="*/ 2147483646 h 486"/>
              <a:gd name="T8" fmla="*/ 2147483646 w 542"/>
              <a:gd name="T9" fmla="*/ 2147483646 h 486"/>
              <a:gd name="T10" fmla="*/ 2147483646 w 542"/>
              <a:gd name="T11" fmla="*/ 2147483646 h 486"/>
              <a:gd name="T12" fmla="*/ 2147483646 w 542"/>
              <a:gd name="T13" fmla="*/ 2147483646 h 486"/>
              <a:gd name="T14" fmla="*/ 2147483646 w 542"/>
              <a:gd name="T15" fmla="*/ 2147483646 h 486"/>
              <a:gd name="T16" fmla="*/ 2147483646 w 542"/>
              <a:gd name="T17" fmla="*/ 2147483646 h 486"/>
              <a:gd name="T18" fmla="*/ 2147483646 w 542"/>
              <a:gd name="T19" fmla="*/ 2147483646 h 486"/>
              <a:gd name="T20" fmla="*/ 2147483646 w 542"/>
              <a:gd name="T21" fmla="*/ 2147483646 h 486"/>
              <a:gd name="T22" fmla="*/ 2147483646 w 542"/>
              <a:gd name="T23" fmla="*/ 2147483646 h 486"/>
              <a:gd name="T24" fmla="*/ 2147483646 w 542"/>
              <a:gd name="T25" fmla="*/ 2147483646 h 486"/>
              <a:gd name="T26" fmla="*/ 2147483646 w 542"/>
              <a:gd name="T27" fmla="*/ 2147483646 h 486"/>
              <a:gd name="T28" fmla="*/ 2147483646 w 542"/>
              <a:gd name="T29" fmla="*/ 2147483646 h 486"/>
              <a:gd name="T30" fmla="*/ 2147483646 w 542"/>
              <a:gd name="T31" fmla="*/ 2147483646 h 486"/>
              <a:gd name="T32" fmla="*/ 2147483646 w 542"/>
              <a:gd name="T33" fmla="*/ 2147483646 h 486"/>
              <a:gd name="T34" fmla="*/ 2147483646 w 542"/>
              <a:gd name="T35" fmla="*/ 2147483646 h 486"/>
              <a:gd name="T36" fmla="*/ 2147483646 w 542"/>
              <a:gd name="T37" fmla="*/ 2147483646 h 486"/>
              <a:gd name="T38" fmla="*/ 2147483646 w 542"/>
              <a:gd name="T39" fmla="*/ 2147483646 h 486"/>
              <a:gd name="T40" fmla="*/ 2147483646 w 542"/>
              <a:gd name="T41" fmla="*/ 2147483646 h 486"/>
              <a:gd name="T42" fmla="*/ 2147483646 w 542"/>
              <a:gd name="T43" fmla="*/ 2147483646 h 486"/>
              <a:gd name="T44" fmla="*/ 2147483646 w 542"/>
              <a:gd name="T45" fmla="*/ 2147483646 h 486"/>
              <a:gd name="T46" fmla="*/ 2147483646 w 542"/>
              <a:gd name="T47" fmla="*/ 2147483646 h 486"/>
              <a:gd name="T48" fmla="*/ 2147483646 w 542"/>
              <a:gd name="T49" fmla="*/ 2147483646 h 486"/>
              <a:gd name="T50" fmla="*/ 2147483646 w 542"/>
              <a:gd name="T51" fmla="*/ 2147483646 h 486"/>
              <a:gd name="T52" fmla="*/ 2147483646 w 542"/>
              <a:gd name="T53" fmla="*/ 2147483646 h 486"/>
              <a:gd name="T54" fmla="*/ 2147483646 w 542"/>
              <a:gd name="T55" fmla="*/ 2147483646 h 486"/>
              <a:gd name="T56" fmla="*/ 2147483646 w 542"/>
              <a:gd name="T57" fmla="*/ 2147483646 h 486"/>
              <a:gd name="T58" fmla="*/ 2147483646 w 542"/>
              <a:gd name="T59" fmla="*/ 2147483646 h 486"/>
              <a:gd name="T60" fmla="*/ 2147483646 w 542"/>
              <a:gd name="T61" fmla="*/ 2147483646 h 486"/>
              <a:gd name="T62" fmla="*/ 2147483646 w 542"/>
              <a:gd name="T63" fmla="*/ 2147483646 h 486"/>
              <a:gd name="T64" fmla="*/ 2147483646 w 542"/>
              <a:gd name="T65" fmla="*/ 2147483646 h 486"/>
              <a:gd name="T66" fmla="*/ 2147483646 w 542"/>
              <a:gd name="T67" fmla="*/ 2147483646 h 486"/>
              <a:gd name="T68" fmla="*/ 2147483646 w 542"/>
              <a:gd name="T69" fmla="*/ 2147483646 h 486"/>
              <a:gd name="T70" fmla="*/ 2147483646 w 542"/>
              <a:gd name="T71" fmla="*/ 2147483646 h 486"/>
              <a:gd name="T72" fmla="*/ 2147483646 w 542"/>
              <a:gd name="T73" fmla="*/ 2147483646 h 486"/>
              <a:gd name="T74" fmla="*/ 2147483646 w 542"/>
              <a:gd name="T75" fmla="*/ 2147483646 h 486"/>
              <a:gd name="T76" fmla="*/ 2147483646 w 542"/>
              <a:gd name="T77" fmla="*/ 2147483646 h 486"/>
              <a:gd name="T78" fmla="*/ 2147483646 w 542"/>
              <a:gd name="T79" fmla="*/ 2147483646 h 486"/>
              <a:gd name="T80" fmla="*/ 2147483646 w 542"/>
              <a:gd name="T81" fmla="*/ 2147483646 h 486"/>
              <a:gd name="T82" fmla="*/ 2147483646 w 542"/>
              <a:gd name="T83" fmla="*/ 2147483646 h 486"/>
              <a:gd name="T84" fmla="*/ 2147483646 w 542"/>
              <a:gd name="T85" fmla="*/ 2147483646 h 486"/>
              <a:gd name="T86" fmla="*/ 2147483646 w 542"/>
              <a:gd name="T87" fmla="*/ 2147483646 h 486"/>
              <a:gd name="T88" fmla="*/ 2147483646 w 542"/>
              <a:gd name="T89" fmla="*/ 2147483646 h 486"/>
              <a:gd name="T90" fmla="*/ 2147483646 w 542"/>
              <a:gd name="T91" fmla="*/ 2147483646 h 486"/>
              <a:gd name="T92" fmla="*/ 2147483646 w 542"/>
              <a:gd name="T93" fmla="*/ 2147483646 h 486"/>
              <a:gd name="T94" fmla="*/ 0 w 542"/>
              <a:gd name="T95" fmla="*/ 2147483646 h 48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</a:gdLst>
            <a:ahLst/>
            <a:cxnLst>
              <a:cxn ang="T96">
                <a:pos x="T0" y="T1"/>
              </a:cxn>
              <a:cxn ang="T97">
                <a:pos x="T2" y="T3"/>
              </a:cxn>
              <a:cxn ang="T98">
                <a:pos x="T4" y="T5"/>
              </a:cxn>
              <a:cxn ang="T99">
                <a:pos x="T6" y="T7"/>
              </a:cxn>
              <a:cxn ang="T100">
                <a:pos x="T8" y="T9"/>
              </a:cxn>
              <a:cxn ang="T101">
                <a:pos x="T10" y="T11"/>
              </a:cxn>
              <a:cxn ang="T102">
                <a:pos x="T12" y="T13"/>
              </a:cxn>
              <a:cxn ang="T103">
                <a:pos x="T14" y="T15"/>
              </a:cxn>
              <a:cxn ang="T104">
                <a:pos x="T16" y="T17"/>
              </a:cxn>
              <a:cxn ang="T105">
                <a:pos x="T18" y="T19"/>
              </a:cxn>
              <a:cxn ang="T106">
                <a:pos x="T20" y="T21"/>
              </a:cxn>
              <a:cxn ang="T107">
                <a:pos x="T22" y="T23"/>
              </a:cxn>
              <a:cxn ang="T108">
                <a:pos x="T24" y="T25"/>
              </a:cxn>
              <a:cxn ang="T109">
                <a:pos x="T26" y="T27"/>
              </a:cxn>
              <a:cxn ang="T110">
                <a:pos x="T28" y="T29"/>
              </a:cxn>
              <a:cxn ang="T111">
                <a:pos x="T30" y="T31"/>
              </a:cxn>
              <a:cxn ang="T112">
                <a:pos x="T32" y="T33"/>
              </a:cxn>
              <a:cxn ang="T113">
                <a:pos x="T34" y="T35"/>
              </a:cxn>
              <a:cxn ang="T114">
                <a:pos x="T36" y="T37"/>
              </a:cxn>
              <a:cxn ang="T115">
                <a:pos x="T38" y="T39"/>
              </a:cxn>
              <a:cxn ang="T116">
                <a:pos x="T40" y="T41"/>
              </a:cxn>
              <a:cxn ang="T117">
                <a:pos x="T42" y="T43"/>
              </a:cxn>
              <a:cxn ang="T118">
                <a:pos x="T44" y="T45"/>
              </a:cxn>
              <a:cxn ang="T119">
                <a:pos x="T46" y="T47"/>
              </a:cxn>
              <a:cxn ang="T120">
                <a:pos x="T48" y="T49"/>
              </a:cxn>
              <a:cxn ang="T121">
                <a:pos x="T50" y="T51"/>
              </a:cxn>
              <a:cxn ang="T122">
                <a:pos x="T52" y="T53"/>
              </a:cxn>
              <a:cxn ang="T123">
                <a:pos x="T54" y="T55"/>
              </a:cxn>
              <a:cxn ang="T124">
                <a:pos x="T56" y="T57"/>
              </a:cxn>
              <a:cxn ang="T125">
                <a:pos x="T58" y="T59"/>
              </a:cxn>
              <a:cxn ang="T126">
                <a:pos x="T60" y="T61"/>
              </a:cxn>
              <a:cxn ang="T127">
                <a:pos x="T62" y="T63"/>
              </a:cxn>
              <a:cxn ang="T128">
                <a:pos x="T64" y="T65"/>
              </a:cxn>
              <a:cxn ang="T129">
                <a:pos x="T66" y="T67"/>
              </a:cxn>
              <a:cxn ang="T130">
                <a:pos x="T68" y="T69"/>
              </a:cxn>
              <a:cxn ang="T131">
                <a:pos x="T70" y="T71"/>
              </a:cxn>
              <a:cxn ang="T132">
                <a:pos x="T72" y="T73"/>
              </a:cxn>
              <a:cxn ang="T133">
                <a:pos x="T74" y="T75"/>
              </a:cxn>
              <a:cxn ang="T134">
                <a:pos x="T76" y="T77"/>
              </a:cxn>
              <a:cxn ang="T135">
                <a:pos x="T78" y="T79"/>
              </a:cxn>
              <a:cxn ang="T136">
                <a:pos x="T80" y="T81"/>
              </a:cxn>
              <a:cxn ang="T137">
                <a:pos x="T82" y="T83"/>
              </a:cxn>
              <a:cxn ang="T138">
                <a:pos x="T84" y="T85"/>
              </a:cxn>
              <a:cxn ang="T139">
                <a:pos x="T86" y="T87"/>
              </a:cxn>
              <a:cxn ang="T140">
                <a:pos x="T88" y="T89"/>
              </a:cxn>
              <a:cxn ang="T141">
                <a:pos x="T90" y="T91"/>
              </a:cxn>
              <a:cxn ang="T142">
                <a:pos x="T92" y="T93"/>
              </a:cxn>
              <a:cxn ang="T143">
                <a:pos x="T94" y="T95"/>
              </a:cxn>
            </a:cxnLst>
            <a:rect l="0" t="0" r="r" b="b"/>
            <a:pathLst>
              <a:path w="542" h="486">
                <a:moveTo>
                  <a:pt x="0" y="5"/>
                </a:moveTo>
                <a:cubicBezTo>
                  <a:pt x="14" y="7"/>
                  <a:pt x="20" y="8"/>
                  <a:pt x="36" y="9"/>
                </a:cubicBezTo>
                <a:cubicBezTo>
                  <a:pt x="83" y="4"/>
                  <a:pt x="100" y="4"/>
                  <a:pt x="166" y="3"/>
                </a:cubicBezTo>
                <a:cubicBezTo>
                  <a:pt x="230" y="6"/>
                  <a:pt x="293" y="8"/>
                  <a:pt x="357" y="9"/>
                </a:cubicBezTo>
                <a:cubicBezTo>
                  <a:pt x="379" y="8"/>
                  <a:pt x="400" y="7"/>
                  <a:pt x="421" y="5"/>
                </a:cubicBezTo>
                <a:cubicBezTo>
                  <a:pt x="465" y="6"/>
                  <a:pt x="466" y="7"/>
                  <a:pt x="495" y="9"/>
                </a:cubicBezTo>
                <a:cubicBezTo>
                  <a:pt x="501" y="9"/>
                  <a:pt x="523" y="7"/>
                  <a:pt x="525" y="9"/>
                </a:cubicBezTo>
                <a:cubicBezTo>
                  <a:pt x="527" y="11"/>
                  <a:pt x="528" y="30"/>
                  <a:pt x="531" y="36"/>
                </a:cubicBezTo>
                <a:cubicBezTo>
                  <a:pt x="532" y="45"/>
                  <a:pt x="534" y="53"/>
                  <a:pt x="535" y="62"/>
                </a:cubicBezTo>
                <a:cubicBezTo>
                  <a:pt x="535" y="99"/>
                  <a:pt x="542" y="169"/>
                  <a:pt x="529" y="209"/>
                </a:cubicBezTo>
                <a:cubicBezTo>
                  <a:pt x="530" y="250"/>
                  <a:pt x="528" y="295"/>
                  <a:pt x="537" y="335"/>
                </a:cubicBezTo>
                <a:cubicBezTo>
                  <a:pt x="538" y="347"/>
                  <a:pt x="540" y="360"/>
                  <a:pt x="541" y="372"/>
                </a:cubicBezTo>
                <a:cubicBezTo>
                  <a:pt x="540" y="434"/>
                  <a:pt x="540" y="439"/>
                  <a:pt x="537" y="480"/>
                </a:cubicBezTo>
                <a:cubicBezTo>
                  <a:pt x="522" y="479"/>
                  <a:pt x="515" y="479"/>
                  <a:pt x="502" y="476"/>
                </a:cubicBezTo>
                <a:cubicBezTo>
                  <a:pt x="493" y="469"/>
                  <a:pt x="484" y="464"/>
                  <a:pt x="474" y="459"/>
                </a:cubicBezTo>
                <a:cubicBezTo>
                  <a:pt x="463" y="463"/>
                  <a:pt x="457" y="451"/>
                  <a:pt x="448" y="446"/>
                </a:cubicBezTo>
                <a:cubicBezTo>
                  <a:pt x="446" y="448"/>
                  <a:pt x="445" y="453"/>
                  <a:pt x="442" y="453"/>
                </a:cubicBezTo>
                <a:cubicBezTo>
                  <a:pt x="427" y="451"/>
                  <a:pt x="417" y="442"/>
                  <a:pt x="400" y="440"/>
                </a:cubicBezTo>
                <a:cubicBezTo>
                  <a:pt x="388" y="434"/>
                  <a:pt x="394" y="436"/>
                  <a:pt x="384" y="434"/>
                </a:cubicBezTo>
                <a:cubicBezTo>
                  <a:pt x="374" y="437"/>
                  <a:pt x="377" y="439"/>
                  <a:pt x="369" y="443"/>
                </a:cubicBezTo>
                <a:cubicBezTo>
                  <a:pt x="363" y="464"/>
                  <a:pt x="339" y="470"/>
                  <a:pt x="327" y="486"/>
                </a:cubicBezTo>
                <a:cubicBezTo>
                  <a:pt x="308" y="480"/>
                  <a:pt x="285" y="457"/>
                  <a:pt x="274" y="438"/>
                </a:cubicBezTo>
                <a:cubicBezTo>
                  <a:pt x="273" y="429"/>
                  <a:pt x="271" y="426"/>
                  <a:pt x="273" y="417"/>
                </a:cubicBezTo>
                <a:cubicBezTo>
                  <a:pt x="268" y="411"/>
                  <a:pt x="270" y="406"/>
                  <a:pt x="273" y="399"/>
                </a:cubicBezTo>
                <a:cubicBezTo>
                  <a:pt x="274" y="394"/>
                  <a:pt x="282" y="388"/>
                  <a:pt x="277" y="384"/>
                </a:cubicBezTo>
                <a:cubicBezTo>
                  <a:pt x="271" y="380"/>
                  <a:pt x="263" y="382"/>
                  <a:pt x="256" y="381"/>
                </a:cubicBezTo>
                <a:cubicBezTo>
                  <a:pt x="252" y="380"/>
                  <a:pt x="247" y="379"/>
                  <a:pt x="243" y="378"/>
                </a:cubicBezTo>
                <a:cubicBezTo>
                  <a:pt x="227" y="376"/>
                  <a:pt x="211" y="375"/>
                  <a:pt x="195" y="374"/>
                </a:cubicBezTo>
                <a:cubicBezTo>
                  <a:pt x="192" y="366"/>
                  <a:pt x="188" y="360"/>
                  <a:pt x="184" y="353"/>
                </a:cubicBezTo>
                <a:cubicBezTo>
                  <a:pt x="183" y="344"/>
                  <a:pt x="172" y="330"/>
                  <a:pt x="162" y="330"/>
                </a:cubicBezTo>
                <a:cubicBezTo>
                  <a:pt x="161" y="330"/>
                  <a:pt x="165" y="331"/>
                  <a:pt x="166" y="332"/>
                </a:cubicBezTo>
                <a:cubicBezTo>
                  <a:pt x="171" y="343"/>
                  <a:pt x="144" y="340"/>
                  <a:pt x="132" y="342"/>
                </a:cubicBezTo>
                <a:cubicBezTo>
                  <a:pt x="127" y="355"/>
                  <a:pt x="130" y="320"/>
                  <a:pt x="126" y="312"/>
                </a:cubicBezTo>
                <a:cubicBezTo>
                  <a:pt x="124" y="307"/>
                  <a:pt x="118" y="296"/>
                  <a:pt x="118" y="296"/>
                </a:cubicBezTo>
                <a:cubicBezTo>
                  <a:pt x="116" y="285"/>
                  <a:pt x="108" y="265"/>
                  <a:pt x="97" y="263"/>
                </a:cubicBezTo>
                <a:cubicBezTo>
                  <a:pt x="91" y="259"/>
                  <a:pt x="87" y="258"/>
                  <a:pt x="81" y="255"/>
                </a:cubicBezTo>
                <a:cubicBezTo>
                  <a:pt x="72" y="258"/>
                  <a:pt x="72" y="261"/>
                  <a:pt x="66" y="267"/>
                </a:cubicBezTo>
                <a:cubicBezTo>
                  <a:pt x="67" y="242"/>
                  <a:pt x="63" y="211"/>
                  <a:pt x="85" y="195"/>
                </a:cubicBezTo>
                <a:cubicBezTo>
                  <a:pt x="90" y="181"/>
                  <a:pt x="76" y="162"/>
                  <a:pt x="64" y="155"/>
                </a:cubicBezTo>
                <a:cubicBezTo>
                  <a:pt x="61" y="141"/>
                  <a:pt x="66" y="159"/>
                  <a:pt x="58" y="147"/>
                </a:cubicBezTo>
                <a:cubicBezTo>
                  <a:pt x="56" y="143"/>
                  <a:pt x="56" y="139"/>
                  <a:pt x="54" y="135"/>
                </a:cubicBezTo>
                <a:cubicBezTo>
                  <a:pt x="52" y="124"/>
                  <a:pt x="48" y="121"/>
                  <a:pt x="37" y="119"/>
                </a:cubicBezTo>
                <a:cubicBezTo>
                  <a:pt x="27" y="111"/>
                  <a:pt x="19" y="110"/>
                  <a:pt x="13" y="98"/>
                </a:cubicBezTo>
                <a:cubicBezTo>
                  <a:pt x="10" y="84"/>
                  <a:pt x="11" y="77"/>
                  <a:pt x="24" y="69"/>
                </a:cubicBezTo>
                <a:cubicBezTo>
                  <a:pt x="34" y="56"/>
                  <a:pt x="26" y="37"/>
                  <a:pt x="13" y="30"/>
                </a:cubicBezTo>
                <a:cubicBezTo>
                  <a:pt x="10" y="26"/>
                  <a:pt x="7" y="21"/>
                  <a:pt x="4" y="17"/>
                </a:cubicBezTo>
                <a:cubicBezTo>
                  <a:pt x="3" y="13"/>
                  <a:pt x="1" y="0"/>
                  <a:pt x="1" y="15"/>
                </a:cubicBezTo>
                <a:lnTo>
                  <a:pt x="0" y="5"/>
                </a:lnTo>
                <a:close/>
              </a:path>
            </a:pathLst>
          </a:custGeom>
          <a:solidFill>
            <a:srgbClr val="3399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487" name="Freeform 6">
            <a:extLst>
              <a:ext uri="{FF2B5EF4-FFF2-40B4-BE49-F238E27FC236}">
                <a16:creationId xmlns:a16="http://schemas.microsoft.com/office/drawing/2014/main" id="{D58F3341-ECA2-9184-197C-6F44BBEFDF43}"/>
              </a:ext>
            </a:extLst>
          </p:cNvPr>
          <p:cNvSpPr>
            <a:spLocks/>
          </p:cNvSpPr>
          <p:nvPr/>
        </p:nvSpPr>
        <p:spPr bwMode="auto">
          <a:xfrm>
            <a:off x="4538663" y="5824539"/>
            <a:ext cx="1039812" cy="974725"/>
          </a:xfrm>
          <a:custGeom>
            <a:avLst/>
            <a:gdLst>
              <a:gd name="T0" fmla="*/ 2147483646 w 655"/>
              <a:gd name="T1" fmla="*/ 2147483646 h 614"/>
              <a:gd name="T2" fmla="*/ 2147483646 w 655"/>
              <a:gd name="T3" fmla="*/ 2147483646 h 614"/>
              <a:gd name="T4" fmla="*/ 2147483646 w 655"/>
              <a:gd name="T5" fmla="*/ 2147483646 h 614"/>
              <a:gd name="T6" fmla="*/ 2147483646 w 655"/>
              <a:gd name="T7" fmla="*/ 2147483646 h 614"/>
              <a:gd name="T8" fmla="*/ 2147483646 w 655"/>
              <a:gd name="T9" fmla="*/ 2147483646 h 614"/>
              <a:gd name="T10" fmla="*/ 2147483646 w 655"/>
              <a:gd name="T11" fmla="*/ 2147483646 h 614"/>
              <a:gd name="T12" fmla="*/ 2147483646 w 655"/>
              <a:gd name="T13" fmla="*/ 2147483646 h 614"/>
              <a:gd name="T14" fmla="*/ 2147483646 w 655"/>
              <a:gd name="T15" fmla="*/ 2147483646 h 614"/>
              <a:gd name="T16" fmla="*/ 2147483646 w 655"/>
              <a:gd name="T17" fmla="*/ 2147483646 h 614"/>
              <a:gd name="T18" fmla="*/ 2147483646 w 655"/>
              <a:gd name="T19" fmla="*/ 2147483646 h 614"/>
              <a:gd name="T20" fmla="*/ 2147483646 w 655"/>
              <a:gd name="T21" fmla="*/ 2147483646 h 614"/>
              <a:gd name="T22" fmla="*/ 2147483646 w 655"/>
              <a:gd name="T23" fmla="*/ 2147483646 h 614"/>
              <a:gd name="T24" fmla="*/ 2147483646 w 655"/>
              <a:gd name="T25" fmla="*/ 0 h 614"/>
              <a:gd name="T26" fmla="*/ 2147483646 w 655"/>
              <a:gd name="T27" fmla="*/ 2147483646 h 614"/>
              <a:gd name="T28" fmla="*/ 0 w 655"/>
              <a:gd name="T29" fmla="*/ 2147483646 h 614"/>
              <a:gd name="T30" fmla="*/ 2147483646 w 655"/>
              <a:gd name="T31" fmla="*/ 2147483646 h 614"/>
              <a:gd name="T32" fmla="*/ 2147483646 w 655"/>
              <a:gd name="T33" fmla="*/ 2147483646 h 614"/>
              <a:gd name="T34" fmla="*/ 2147483646 w 655"/>
              <a:gd name="T35" fmla="*/ 2147483646 h 614"/>
              <a:gd name="T36" fmla="*/ 2147483646 w 655"/>
              <a:gd name="T37" fmla="*/ 2147483646 h 614"/>
              <a:gd name="T38" fmla="*/ 2147483646 w 655"/>
              <a:gd name="T39" fmla="*/ 2147483646 h 614"/>
              <a:gd name="T40" fmla="*/ 2147483646 w 655"/>
              <a:gd name="T41" fmla="*/ 2147483646 h 614"/>
              <a:gd name="T42" fmla="*/ 2147483646 w 655"/>
              <a:gd name="T43" fmla="*/ 2147483646 h 614"/>
              <a:gd name="T44" fmla="*/ 2147483646 w 655"/>
              <a:gd name="T45" fmla="*/ 2147483646 h 614"/>
              <a:gd name="T46" fmla="*/ 2147483646 w 655"/>
              <a:gd name="T47" fmla="*/ 2147483646 h 614"/>
              <a:gd name="T48" fmla="*/ 2147483646 w 655"/>
              <a:gd name="T49" fmla="*/ 2147483646 h 614"/>
              <a:gd name="T50" fmla="*/ 2147483646 w 655"/>
              <a:gd name="T51" fmla="*/ 2147483646 h 614"/>
              <a:gd name="T52" fmla="*/ 2147483646 w 655"/>
              <a:gd name="T53" fmla="*/ 2147483646 h 614"/>
              <a:gd name="T54" fmla="*/ 2147483646 w 655"/>
              <a:gd name="T55" fmla="*/ 2147483646 h 614"/>
              <a:gd name="T56" fmla="*/ 2147483646 w 655"/>
              <a:gd name="T57" fmla="*/ 2147483646 h 614"/>
              <a:gd name="T58" fmla="*/ 2147483646 w 655"/>
              <a:gd name="T59" fmla="*/ 2147483646 h 614"/>
              <a:gd name="T60" fmla="*/ 2147483646 w 655"/>
              <a:gd name="T61" fmla="*/ 2147483646 h 614"/>
              <a:gd name="T62" fmla="*/ 2147483646 w 655"/>
              <a:gd name="T63" fmla="*/ 2147483646 h 614"/>
              <a:gd name="T64" fmla="*/ 2147483646 w 655"/>
              <a:gd name="T65" fmla="*/ 2147483646 h 614"/>
              <a:gd name="T66" fmla="*/ 2147483646 w 655"/>
              <a:gd name="T67" fmla="*/ 2147483646 h 614"/>
              <a:gd name="T68" fmla="*/ 2147483646 w 655"/>
              <a:gd name="T69" fmla="*/ 2147483646 h 614"/>
              <a:gd name="T70" fmla="*/ 2147483646 w 655"/>
              <a:gd name="T71" fmla="*/ 2147483646 h 614"/>
              <a:gd name="T72" fmla="*/ 2147483646 w 655"/>
              <a:gd name="T73" fmla="*/ 2147483646 h 614"/>
              <a:gd name="T74" fmla="*/ 2147483646 w 655"/>
              <a:gd name="T75" fmla="*/ 2147483646 h 614"/>
              <a:gd name="T76" fmla="*/ 2147483646 w 655"/>
              <a:gd name="T77" fmla="*/ 2147483646 h 614"/>
              <a:gd name="T78" fmla="*/ 2147483646 w 655"/>
              <a:gd name="T79" fmla="*/ 2147483646 h 614"/>
              <a:gd name="T80" fmla="*/ 2147483646 w 655"/>
              <a:gd name="T81" fmla="*/ 2147483646 h 614"/>
              <a:gd name="T82" fmla="*/ 2147483646 w 655"/>
              <a:gd name="T83" fmla="*/ 2147483646 h 614"/>
              <a:gd name="T84" fmla="*/ 2147483646 w 655"/>
              <a:gd name="T85" fmla="*/ 2147483646 h 614"/>
              <a:gd name="T86" fmla="*/ 2147483646 w 655"/>
              <a:gd name="T87" fmla="*/ 2147483646 h 614"/>
              <a:gd name="T88" fmla="*/ 2147483646 w 655"/>
              <a:gd name="T89" fmla="*/ 2147483646 h 614"/>
              <a:gd name="T90" fmla="*/ 2147483646 w 655"/>
              <a:gd name="T91" fmla="*/ 2147483646 h 614"/>
              <a:gd name="T92" fmla="*/ 2147483646 w 655"/>
              <a:gd name="T93" fmla="*/ 2147483646 h 614"/>
              <a:gd name="T94" fmla="*/ 2147483646 w 655"/>
              <a:gd name="T95" fmla="*/ 2147483646 h 614"/>
              <a:gd name="T96" fmla="*/ 2147483646 w 655"/>
              <a:gd name="T97" fmla="*/ 2147483646 h 614"/>
              <a:gd name="T98" fmla="*/ 2147483646 w 655"/>
              <a:gd name="T99" fmla="*/ 2147483646 h 614"/>
              <a:gd name="T100" fmla="*/ 2147483646 w 655"/>
              <a:gd name="T101" fmla="*/ 2147483646 h 614"/>
              <a:gd name="T102" fmla="*/ 2147483646 w 655"/>
              <a:gd name="T103" fmla="*/ 2147483646 h 614"/>
              <a:gd name="T104" fmla="*/ 2147483646 w 655"/>
              <a:gd name="T105" fmla="*/ 2147483646 h 614"/>
              <a:gd name="T106" fmla="*/ 2147483646 w 655"/>
              <a:gd name="T107" fmla="*/ 2147483646 h 614"/>
              <a:gd name="T108" fmla="*/ 2147483646 w 655"/>
              <a:gd name="T109" fmla="*/ 2147483646 h 614"/>
              <a:gd name="T110" fmla="*/ 2147483646 w 655"/>
              <a:gd name="T111" fmla="*/ 2147483646 h 614"/>
              <a:gd name="T112" fmla="*/ 2147483646 w 655"/>
              <a:gd name="T113" fmla="*/ 2147483646 h 614"/>
              <a:gd name="T114" fmla="*/ 2147483646 w 655"/>
              <a:gd name="T115" fmla="*/ 2147483646 h 614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</a:gdLst>
            <a:ahLst/>
            <a:cxnLst>
              <a:cxn ang="T116">
                <a:pos x="T0" y="T1"/>
              </a:cxn>
              <a:cxn ang="T117">
                <a:pos x="T2" y="T3"/>
              </a:cxn>
              <a:cxn ang="T118">
                <a:pos x="T4" y="T5"/>
              </a:cxn>
              <a:cxn ang="T119">
                <a:pos x="T6" y="T7"/>
              </a:cxn>
              <a:cxn ang="T120">
                <a:pos x="T8" y="T9"/>
              </a:cxn>
              <a:cxn ang="T121">
                <a:pos x="T10" y="T11"/>
              </a:cxn>
              <a:cxn ang="T122">
                <a:pos x="T12" y="T13"/>
              </a:cxn>
              <a:cxn ang="T123">
                <a:pos x="T14" y="T15"/>
              </a:cxn>
              <a:cxn ang="T124">
                <a:pos x="T16" y="T17"/>
              </a:cxn>
              <a:cxn ang="T125">
                <a:pos x="T18" y="T19"/>
              </a:cxn>
              <a:cxn ang="T126">
                <a:pos x="T20" y="T21"/>
              </a:cxn>
              <a:cxn ang="T127">
                <a:pos x="T22" y="T23"/>
              </a:cxn>
              <a:cxn ang="T128">
                <a:pos x="T24" y="T25"/>
              </a:cxn>
              <a:cxn ang="T129">
                <a:pos x="T26" y="T27"/>
              </a:cxn>
              <a:cxn ang="T130">
                <a:pos x="T28" y="T29"/>
              </a:cxn>
              <a:cxn ang="T131">
                <a:pos x="T30" y="T31"/>
              </a:cxn>
              <a:cxn ang="T132">
                <a:pos x="T32" y="T33"/>
              </a:cxn>
              <a:cxn ang="T133">
                <a:pos x="T34" y="T35"/>
              </a:cxn>
              <a:cxn ang="T134">
                <a:pos x="T36" y="T37"/>
              </a:cxn>
              <a:cxn ang="T135">
                <a:pos x="T38" y="T39"/>
              </a:cxn>
              <a:cxn ang="T136">
                <a:pos x="T40" y="T41"/>
              </a:cxn>
              <a:cxn ang="T137">
                <a:pos x="T42" y="T43"/>
              </a:cxn>
              <a:cxn ang="T138">
                <a:pos x="T44" y="T45"/>
              </a:cxn>
              <a:cxn ang="T139">
                <a:pos x="T46" y="T47"/>
              </a:cxn>
              <a:cxn ang="T140">
                <a:pos x="T48" y="T49"/>
              </a:cxn>
              <a:cxn ang="T141">
                <a:pos x="T50" y="T51"/>
              </a:cxn>
              <a:cxn ang="T142">
                <a:pos x="T52" y="T53"/>
              </a:cxn>
              <a:cxn ang="T143">
                <a:pos x="T54" y="T55"/>
              </a:cxn>
              <a:cxn ang="T144">
                <a:pos x="T56" y="T57"/>
              </a:cxn>
              <a:cxn ang="T145">
                <a:pos x="T58" y="T59"/>
              </a:cxn>
              <a:cxn ang="T146">
                <a:pos x="T60" y="T61"/>
              </a:cxn>
              <a:cxn ang="T147">
                <a:pos x="T62" y="T63"/>
              </a:cxn>
              <a:cxn ang="T148">
                <a:pos x="T64" y="T65"/>
              </a:cxn>
              <a:cxn ang="T149">
                <a:pos x="T66" y="T67"/>
              </a:cxn>
              <a:cxn ang="T150">
                <a:pos x="T68" y="T69"/>
              </a:cxn>
              <a:cxn ang="T151">
                <a:pos x="T70" y="T71"/>
              </a:cxn>
              <a:cxn ang="T152">
                <a:pos x="T72" y="T73"/>
              </a:cxn>
              <a:cxn ang="T153">
                <a:pos x="T74" y="T75"/>
              </a:cxn>
              <a:cxn ang="T154">
                <a:pos x="T76" y="T77"/>
              </a:cxn>
              <a:cxn ang="T155">
                <a:pos x="T78" y="T79"/>
              </a:cxn>
              <a:cxn ang="T156">
                <a:pos x="T80" y="T81"/>
              </a:cxn>
              <a:cxn ang="T157">
                <a:pos x="T82" y="T83"/>
              </a:cxn>
              <a:cxn ang="T158">
                <a:pos x="T84" y="T85"/>
              </a:cxn>
              <a:cxn ang="T159">
                <a:pos x="T86" y="T87"/>
              </a:cxn>
              <a:cxn ang="T160">
                <a:pos x="T88" y="T89"/>
              </a:cxn>
              <a:cxn ang="T161">
                <a:pos x="T90" y="T91"/>
              </a:cxn>
              <a:cxn ang="T162">
                <a:pos x="T92" y="T93"/>
              </a:cxn>
              <a:cxn ang="T163">
                <a:pos x="T94" y="T95"/>
              </a:cxn>
              <a:cxn ang="T164">
                <a:pos x="T96" y="T97"/>
              </a:cxn>
              <a:cxn ang="T165">
                <a:pos x="T98" y="T99"/>
              </a:cxn>
              <a:cxn ang="T166">
                <a:pos x="T100" y="T101"/>
              </a:cxn>
              <a:cxn ang="T167">
                <a:pos x="T102" y="T103"/>
              </a:cxn>
              <a:cxn ang="T168">
                <a:pos x="T104" y="T105"/>
              </a:cxn>
              <a:cxn ang="T169">
                <a:pos x="T106" y="T107"/>
              </a:cxn>
              <a:cxn ang="T170">
                <a:pos x="T108" y="T109"/>
              </a:cxn>
              <a:cxn ang="T171">
                <a:pos x="T110" y="T111"/>
              </a:cxn>
              <a:cxn ang="T172">
                <a:pos x="T112" y="T113"/>
              </a:cxn>
              <a:cxn ang="T173">
                <a:pos x="T114" y="T115"/>
              </a:cxn>
            </a:cxnLst>
            <a:rect l="0" t="0" r="r" b="b"/>
            <a:pathLst>
              <a:path w="655" h="614">
                <a:moveTo>
                  <a:pt x="358" y="503"/>
                </a:moveTo>
                <a:cubicBezTo>
                  <a:pt x="330" y="497"/>
                  <a:pt x="319" y="475"/>
                  <a:pt x="303" y="453"/>
                </a:cubicBezTo>
                <a:cubicBezTo>
                  <a:pt x="297" y="432"/>
                  <a:pt x="273" y="408"/>
                  <a:pt x="258" y="394"/>
                </a:cubicBezTo>
                <a:cubicBezTo>
                  <a:pt x="250" y="387"/>
                  <a:pt x="250" y="381"/>
                  <a:pt x="241" y="375"/>
                </a:cubicBezTo>
                <a:cubicBezTo>
                  <a:pt x="234" y="363"/>
                  <a:pt x="228" y="350"/>
                  <a:pt x="220" y="339"/>
                </a:cubicBezTo>
                <a:cubicBezTo>
                  <a:pt x="214" y="310"/>
                  <a:pt x="182" y="289"/>
                  <a:pt x="161" y="271"/>
                </a:cubicBezTo>
                <a:cubicBezTo>
                  <a:pt x="151" y="262"/>
                  <a:pt x="144" y="251"/>
                  <a:pt x="132" y="244"/>
                </a:cubicBezTo>
                <a:cubicBezTo>
                  <a:pt x="122" y="227"/>
                  <a:pt x="119" y="204"/>
                  <a:pt x="109" y="188"/>
                </a:cubicBezTo>
                <a:cubicBezTo>
                  <a:pt x="103" y="178"/>
                  <a:pt x="95" y="169"/>
                  <a:pt x="90" y="159"/>
                </a:cubicBezTo>
                <a:cubicBezTo>
                  <a:pt x="84" y="147"/>
                  <a:pt x="80" y="134"/>
                  <a:pt x="73" y="124"/>
                </a:cubicBezTo>
                <a:cubicBezTo>
                  <a:pt x="67" y="101"/>
                  <a:pt x="54" y="79"/>
                  <a:pt x="47" y="55"/>
                </a:cubicBezTo>
                <a:cubicBezTo>
                  <a:pt x="44" y="33"/>
                  <a:pt x="41" y="33"/>
                  <a:pt x="30" y="17"/>
                </a:cubicBezTo>
                <a:cubicBezTo>
                  <a:pt x="28" y="10"/>
                  <a:pt x="14" y="0"/>
                  <a:pt x="14" y="0"/>
                </a:cubicBezTo>
                <a:cubicBezTo>
                  <a:pt x="6" y="6"/>
                  <a:pt x="7" y="3"/>
                  <a:pt x="4" y="12"/>
                </a:cubicBezTo>
                <a:cubicBezTo>
                  <a:pt x="2" y="17"/>
                  <a:pt x="0" y="26"/>
                  <a:pt x="0" y="26"/>
                </a:cubicBezTo>
                <a:cubicBezTo>
                  <a:pt x="3" y="80"/>
                  <a:pt x="21" y="129"/>
                  <a:pt x="38" y="180"/>
                </a:cubicBezTo>
                <a:cubicBezTo>
                  <a:pt x="46" y="204"/>
                  <a:pt x="44" y="219"/>
                  <a:pt x="59" y="240"/>
                </a:cubicBezTo>
                <a:cubicBezTo>
                  <a:pt x="61" y="248"/>
                  <a:pt x="66" y="253"/>
                  <a:pt x="68" y="261"/>
                </a:cubicBezTo>
                <a:cubicBezTo>
                  <a:pt x="70" y="286"/>
                  <a:pt x="73" y="308"/>
                  <a:pt x="80" y="332"/>
                </a:cubicBezTo>
                <a:cubicBezTo>
                  <a:pt x="84" y="345"/>
                  <a:pt x="95" y="358"/>
                  <a:pt x="99" y="372"/>
                </a:cubicBezTo>
                <a:cubicBezTo>
                  <a:pt x="106" y="397"/>
                  <a:pt x="106" y="426"/>
                  <a:pt x="121" y="448"/>
                </a:cubicBezTo>
                <a:cubicBezTo>
                  <a:pt x="118" y="467"/>
                  <a:pt x="116" y="485"/>
                  <a:pt x="111" y="503"/>
                </a:cubicBezTo>
                <a:cubicBezTo>
                  <a:pt x="114" y="515"/>
                  <a:pt x="111" y="527"/>
                  <a:pt x="106" y="538"/>
                </a:cubicBezTo>
                <a:cubicBezTo>
                  <a:pt x="107" y="541"/>
                  <a:pt x="106" y="545"/>
                  <a:pt x="109" y="546"/>
                </a:cubicBezTo>
                <a:cubicBezTo>
                  <a:pt x="111" y="547"/>
                  <a:pt x="116" y="540"/>
                  <a:pt x="116" y="543"/>
                </a:cubicBezTo>
                <a:cubicBezTo>
                  <a:pt x="118" y="563"/>
                  <a:pt x="114" y="584"/>
                  <a:pt x="106" y="602"/>
                </a:cubicBezTo>
                <a:cubicBezTo>
                  <a:pt x="118" y="611"/>
                  <a:pt x="160" y="606"/>
                  <a:pt x="173" y="607"/>
                </a:cubicBezTo>
                <a:cubicBezTo>
                  <a:pt x="201" y="608"/>
                  <a:pt x="230" y="609"/>
                  <a:pt x="258" y="610"/>
                </a:cubicBezTo>
                <a:cubicBezTo>
                  <a:pt x="274" y="611"/>
                  <a:pt x="289" y="611"/>
                  <a:pt x="305" y="612"/>
                </a:cubicBezTo>
                <a:cubicBezTo>
                  <a:pt x="395" y="610"/>
                  <a:pt x="456" y="606"/>
                  <a:pt x="552" y="605"/>
                </a:cubicBezTo>
                <a:cubicBezTo>
                  <a:pt x="616" y="602"/>
                  <a:pt x="615" y="614"/>
                  <a:pt x="604" y="574"/>
                </a:cubicBezTo>
                <a:cubicBezTo>
                  <a:pt x="602" y="545"/>
                  <a:pt x="603" y="514"/>
                  <a:pt x="595" y="486"/>
                </a:cubicBezTo>
                <a:cubicBezTo>
                  <a:pt x="596" y="481"/>
                  <a:pt x="601" y="477"/>
                  <a:pt x="602" y="472"/>
                </a:cubicBezTo>
                <a:cubicBezTo>
                  <a:pt x="604" y="461"/>
                  <a:pt x="586" y="442"/>
                  <a:pt x="580" y="434"/>
                </a:cubicBezTo>
                <a:cubicBezTo>
                  <a:pt x="577" y="424"/>
                  <a:pt x="574" y="413"/>
                  <a:pt x="571" y="403"/>
                </a:cubicBezTo>
                <a:cubicBezTo>
                  <a:pt x="572" y="384"/>
                  <a:pt x="572" y="371"/>
                  <a:pt x="583" y="356"/>
                </a:cubicBezTo>
                <a:cubicBezTo>
                  <a:pt x="587" y="342"/>
                  <a:pt x="596" y="327"/>
                  <a:pt x="602" y="313"/>
                </a:cubicBezTo>
                <a:cubicBezTo>
                  <a:pt x="606" y="289"/>
                  <a:pt x="609" y="264"/>
                  <a:pt x="616" y="240"/>
                </a:cubicBezTo>
                <a:cubicBezTo>
                  <a:pt x="618" y="225"/>
                  <a:pt x="620" y="214"/>
                  <a:pt x="628" y="202"/>
                </a:cubicBezTo>
                <a:cubicBezTo>
                  <a:pt x="630" y="191"/>
                  <a:pt x="633" y="181"/>
                  <a:pt x="635" y="169"/>
                </a:cubicBezTo>
                <a:cubicBezTo>
                  <a:pt x="636" y="137"/>
                  <a:pt x="635" y="114"/>
                  <a:pt x="647" y="86"/>
                </a:cubicBezTo>
                <a:cubicBezTo>
                  <a:pt x="647" y="78"/>
                  <a:pt x="655" y="30"/>
                  <a:pt x="635" y="24"/>
                </a:cubicBezTo>
                <a:cubicBezTo>
                  <a:pt x="615" y="27"/>
                  <a:pt x="612" y="47"/>
                  <a:pt x="592" y="50"/>
                </a:cubicBezTo>
                <a:cubicBezTo>
                  <a:pt x="580" y="59"/>
                  <a:pt x="569" y="67"/>
                  <a:pt x="557" y="76"/>
                </a:cubicBezTo>
                <a:cubicBezTo>
                  <a:pt x="551" y="89"/>
                  <a:pt x="553" y="96"/>
                  <a:pt x="550" y="112"/>
                </a:cubicBezTo>
                <a:cubicBezTo>
                  <a:pt x="548" y="121"/>
                  <a:pt x="538" y="132"/>
                  <a:pt x="533" y="140"/>
                </a:cubicBezTo>
                <a:cubicBezTo>
                  <a:pt x="531" y="146"/>
                  <a:pt x="530" y="151"/>
                  <a:pt x="528" y="157"/>
                </a:cubicBezTo>
                <a:cubicBezTo>
                  <a:pt x="527" y="159"/>
                  <a:pt x="526" y="164"/>
                  <a:pt x="526" y="164"/>
                </a:cubicBezTo>
                <a:cubicBezTo>
                  <a:pt x="523" y="198"/>
                  <a:pt x="508" y="215"/>
                  <a:pt x="486" y="240"/>
                </a:cubicBezTo>
                <a:cubicBezTo>
                  <a:pt x="484" y="242"/>
                  <a:pt x="483" y="245"/>
                  <a:pt x="481" y="247"/>
                </a:cubicBezTo>
                <a:cubicBezTo>
                  <a:pt x="477" y="252"/>
                  <a:pt x="472" y="256"/>
                  <a:pt x="467" y="261"/>
                </a:cubicBezTo>
                <a:cubicBezTo>
                  <a:pt x="463" y="265"/>
                  <a:pt x="457" y="275"/>
                  <a:pt x="457" y="275"/>
                </a:cubicBezTo>
                <a:cubicBezTo>
                  <a:pt x="453" y="288"/>
                  <a:pt x="448" y="297"/>
                  <a:pt x="445" y="311"/>
                </a:cubicBezTo>
                <a:cubicBezTo>
                  <a:pt x="443" y="331"/>
                  <a:pt x="439" y="402"/>
                  <a:pt x="417" y="418"/>
                </a:cubicBezTo>
                <a:cubicBezTo>
                  <a:pt x="410" y="435"/>
                  <a:pt x="400" y="481"/>
                  <a:pt x="388" y="493"/>
                </a:cubicBezTo>
                <a:cubicBezTo>
                  <a:pt x="382" y="499"/>
                  <a:pt x="368" y="503"/>
                  <a:pt x="360" y="505"/>
                </a:cubicBezTo>
                <a:cubicBezTo>
                  <a:pt x="352" y="503"/>
                  <a:pt x="339" y="503"/>
                  <a:pt x="339" y="491"/>
                </a:cubicBezTo>
                <a:lnTo>
                  <a:pt x="358" y="503"/>
                </a:lnTo>
                <a:close/>
              </a:path>
            </a:pathLst>
          </a:custGeom>
          <a:solidFill>
            <a:srgbClr val="3399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488" name="Freeform 7">
            <a:extLst>
              <a:ext uri="{FF2B5EF4-FFF2-40B4-BE49-F238E27FC236}">
                <a16:creationId xmlns:a16="http://schemas.microsoft.com/office/drawing/2014/main" id="{917634F9-D949-611E-5C94-F0F54DB1FA21}"/>
              </a:ext>
            </a:extLst>
          </p:cNvPr>
          <p:cNvSpPr>
            <a:spLocks/>
          </p:cNvSpPr>
          <p:nvPr/>
        </p:nvSpPr>
        <p:spPr bwMode="auto">
          <a:xfrm>
            <a:off x="3352800" y="4967288"/>
            <a:ext cx="534988" cy="1814512"/>
          </a:xfrm>
          <a:custGeom>
            <a:avLst/>
            <a:gdLst>
              <a:gd name="T0" fmla="*/ 0 w 337"/>
              <a:gd name="T1" fmla="*/ 0 h 1143"/>
              <a:gd name="T2" fmla="*/ 2147483646 w 337"/>
              <a:gd name="T3" fmla="*/ 2147483646 h 1143"/>
              <a:gd name="T4" fmla="*/ 2147483646 w 337"/>
              <a:gd name="T5" fmla="*/ 2147483646 h 1143"/>
              <a:gd name="T6" fmla="*/ 2147483646 w 337"/>
              <a:gd name="T7" fmla="*/ 2147483646 h 1143"/>
              <a:gd name="T8" fmla="*/ 2147483646 w 337"/>
              <a:gd name="T9" fmla="*/ 2147483646 h 1143"/>
              <a:gd name="T10" fmla="*/ 2147483646 w 337"/>
              <a:gd name="T11" fmla="*/ 2147483646 h 1143"/>
              <a:gd name="T12" fmla="*/ 2147483646 w 337"/>
              <a:gd name="T13" fmla="*/ 2147483646 h 1143"/>
              <a:gd name="T14" fmla="*/ 2147483646 w 337"/>
              <a:gd name="T15" fmla="*/ 2147483646 h 1143"/>
              <a:gd name="T16" fmla="*/ 2147483646 w 337"/>
              <a:gd name="T17" fmla="*/ 2147483646 h 1143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337" h="1143">
                <a:moveTo>
                  <a:pt x="0" y="0"/>
                </a:moveTo>
                <a:cubicBezTo>
                  <a:pt x="20" y="31"/>
                  <a:pt x="29" y="43"/>
                  <a:pt x="64" y="55"/>
                </a:cubicBezTo>
                <a:cubicBezTo>
                  <a:pt x="74" y="86"/>
                  <a:pt x="87" y="97"/>
                  <a:pt x="110" y="119"/>
                </a:cubicBezTo>
                <a:cubicBezTo>
                  <a:pt x="122" y="155"/>
                  <a:pt x="128" y="192"/>
                  <a:pt x="137" y="229"/>
                </a:cubicBezTo>
                <a:cubicBezTo>
                  <a:pt x="112" y="330"/>
                  <a:pt x="162" y="369"/>
                  <a:pt x="183" y="457"/>
                </a:cubicBezTo>
                <a:cubicBezTo>
                  <a:pt x="190" y="485"/>
                  <a:pt x="195" y="528"/>
                  <a:pt x="219" y="549"/>
                </a:cubicBezTo>
                <a:cubicBezTo>
                  <a:pt x="238" y="566"/>
                  <a:pt x="262" y="579"/>
                  <a:pt x="283" y="594"/>
                </a:cubicBezTo>
                <a:cubicBezTo>
                  <a:pt x="276" y="765"/>
                  <a:pt x="253" y="846"/>
                  <a:pt x="302" y="997"/>
                </a:cubicBezTo>
                <a:cubicBezTo>
                  <a:pt x="305" y="1023"/>
                  <a:pt x="337" y="1143"/>
                  <a:pt x="283" y="1143"/>
                </a:cubicBezTo>
              </a:path>
            </a:pathLst>
          </a:custGeom>
          <a:noFill/>
          <a:ln w="9525">
            <a:solidFill>
              <a:srgbClr val="3399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489" name="Freeform 8">
            <a:extLst>
              <a:ext uri="{FF2B5EF4-FFF2-40B4-BE49-F238E27FC236}">
                <a16:creationId xmlns:a16="http://schemas.microsoft.com/office/drawing/2014/main" id="{7225CFD8-0FBB-CBBA-C69E-F35F7F35FCD3}"/>
              </a:ext>
            </a:extLst>
          </p:cNvPr>
          <p:cNvSpPr>
            <a:spLocks/>
          </p:cNvSpPr>
          <p:nvPr/>
        </p:nvSpPr>
        <p:spPr bwMode="auto">
          <a:xfrm>
            <a:off x="3557588" y="4995864"/>
            <a:ext cx="233362" cy="414337"/>
          </a:xfrm>
          <a:custGeom>
            <a:avLst/>
            <a:gdLst>
              <a:gd name="T0" fmla="*/ 0 w 147"/>
              <a:gd name="T1" fmla="*/ 2147483646 h 261"/>
              <a:gd name="T2" fmla="*/ 2147483646 w 147"/>
              <a:gd name="T3" fmla="*/ 2147483646 h 261"/>
              <a:gd name="T4" fmla="*/ 2147483646 w 147"/>
              <a:gd name="T5" fmla="*/ 2147483646 h 261"/>
              <a:gd name="T6" fmla="*/ 2147483646 w 147"/>
              <a:gd name="T7" fmla="*/ 2147483646 h 261"/>
              <a:gd name="T8" fmla="*/ 2147483646 w 147"/>
              <a:gd name="T9" fmla="*/ 2147483646 h 261"/>
              <a:gd name="T10" fmla="*/ 2147483646 w 147"/>
              <a:gd name="T11" fmla="*/ 2147483646 h 261"/>
              <a:gd name="T12" fmla="*/ 2147483646 w 147"/>
              <a:gd name="T13" fmla="*/ 2147483646 h 261"/>
              <a:gd name="T14" fmla="*/ 2147483646 w 147"/>
              <a:gd name="T15" fmla="*/ 2147483646 h 261"/>
              <a:gd name="T16" fmla="*/ 2147483646 w 147"/>
              <a:gd name="T17" fmla="*/ 0 h 261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147" h="261">
                <a:moveTo>
                  <a:pt x="0" y="261"/>
                </a:moveTo>
                <a:cubicBezTo>
                  <a:pt x="4" y="249"/>
                  <a:pt x="8" y="244"/>
                  <a:pt x="18" y="237"/>
                </a:cubicBezTo>
                <a:cubicBezTo>
                  <a:pt x="24" y="219"/>
                  <a:pt x="31" y="197"/>
                  <a:pt x="39" y="180"/>
                </a:cubicBezTo>
                <a:cubicBezTo>
                  <a:pt x="43" y="171"/>
                  <a:pt x="51" y="153"/>
                  <a:pt x="51" y="153"/>
                </a:cubicBezTo>
                <a:cubicBezTo>
                  <a:pt x="54" y="124"/>
                  <a:pt x="57" y="109"/>
                  <a:pt x="81" y="93"/>
                </a:cubicBezTo>
                <a:cubicBezTo>
                  <a:pt x="90" y="87"/>
                  <a:pt x="108" y="78"/>
                  <a:pt x="108" y="78"/>
                </a:cubicBezTo>
                <a:cubicBezTo>
                  <a:pt x="114" y="70"/>
                  <a:pt x="123" y="32"/>
                  <a:pt x="126" y="30"/>
                </a:cubicBezTo>
                <a:cubicBezTo>
                  <a:pt x="141" y="19"/>
                  <a:pt x="135" y="25"/>
                  <a:pt x="144" y="12"/>
                </a:cubicBezTo>
                <a:cubicBezTo>
                  <a:pt x="145" y="8"/>
                  <a:pt x="147" y="0"/>
                  <a:pt x="147" y="0"/>
                </a:cubicBezTo>
              </a:path>
            </a:pathLst>
          </a:custGeom>
          <a:noFill/>
          <a:ln w="9525">
            <a:solidFill>
              <a:srgbClr val="3399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490" name="Freeform 9">
            <a:extLst>
              <a:ext uri="{FF2B5EF4-FFF2-40B4-BE49-F238E27FC236}">
                <a16:creationId xmlns:a16="http://schemas.microsoft.com/office/drawing/2014/main" id="{B7F0597B-CB3D-2EDE-D72B-403CB8BE4E5F}"/>
              </a:ext>
            </a:extLst>
          </p:cNvPr>
          <p:cNvSpPr>
            <a:spLocks/>
          </p:cNvSpPr>
          <p:nvPr/>
        </p:nvSpPr>
        <p:spPr bwMode="auto">
          <a:xfrm>
            <a:off x="3571876" y="4962526"/>
            <a:ext cx="80963" cy="314325"/>
          </a:xfrm>
          <a:custGeom>
            <a:avLst/>
            <a:gdLst>
              <a:gd name="T0" fmla="*/ 0 w 51"/>
              <a:gd name="T1" fmla="*/ 2147483646 h 198"/>
              <a:gd name="T2" fmla="*/ 2147483646 w 51"/>
              <a:gd name="T3" fmla="*/ 2147483646 h 198"/>
              <a:gd name="T4" fmla="*/ 2147483646 w 51"/>
              <a:gd name="T5" fmla="*/ 2147483646 h 198"/>
              <a:gd name="T6" fmla="*/ 2147483646 w 51"/>
              <a:gd name="T7" fmla="*/ 2147483646 h 198"/>
              <a:gd name="T8" fmla="*/ 2147483646 w 51"/>
              <a:gd name="T9" fmla="*/ 2147483646 h 198"/>
              <a:gd name="T10" fmla="*/ 2147483646 w 51"/>
              <a:gd name="T11" fmla="*/ 2147483646 h 198"/>
              <a:gd name="T12" fmla="*/ 2147483646 w 51"/>
              <a:gd name="T13" fmla="*/ 2147483646 h 198"/>
              <a:gd name="T14" fmla="*/ 2147483646 w 51"/>
              <a:gd name="T15" fmla="*/ 0 h 198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51" h="198">
                <a:moveTo>
                  <a:pt x="0" y="198"/>
                </a:moveTo>
                <a:cubicBezTo>
                  <a:pt x="3" y="188"/>
                  <a:pt x="9" y="181"/>
                  <a:pt x="12" y="171"/>
                </a:cubicBezTo>
                <a:cubicBezTo>
                  <a:pt x="10" y="165"/>
                  <a:pt x="8" y="159"/>
                  <a:pt x="6" y="153"/>
                </a:cubicBezTo>
                <a:cubicBezTo>
                  <a:pt x="5" y="150"/>
                  <a:pt x="3" y="144"/>
                  <a:pt x="3" y="144"/>
                </a:cubicBezTo>
                <a:cubicBezTo>
                  <a:pt x="16" y="117"/>
                  <a:pt x="7" y="123"/>
                  <a:pt x="24" y="117"/>
                </a:cubicBezTo>
                <a:cubicBezTo>
                  <a:pt x="41" y="91"/>
                  <a:pt x="18" y="122"/>
                  <a:pt x="39" y="105"/>
                </a:cubicBezTo>
                <a:cubicBezTo>
                  <a:pt x="47" y="99"/>
                  <a:pt x="49" y="84"/>
                  <a:pt x="51" y="75"/>
                </a:cubicBezTo>
                <a:cubicBezTo>
                  <a:pt x="48" y="51"/>
                  <a:pt x="44" y="22"/>
                  <a:pt x="33" y="0"/>
                </a:cubicBezTo>
              </a:path>
            </a:pathLst>
          </a:custGeom>
          <a:noFill/>
          <a:ln w="9525">
            <a:solidFill>
              <a:srgbClr val="3399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491" name="Rectangle 10">
            <a:extLst>
              <a:ext uri="{FF2B5EF4-FFF2-40B4-BE49-F238E27FC236}">
                <a16:creationId xmlns:a16="http://schemas.microsoft.com/office/drawing/2014/main" id="{4E209D38-8656-8A3F-1820-36A3B873585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47800" y="4572000"/>
            <a:ext cx="152400" cy="762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20492" name="Freeform 11">
            <a:extLst>
              <a:ext uri="{FF2B5EF4-FFF2-40B4-BE49-F238E27FC236}">
                <a16:creationId xmlns:a16="http://schemas.microsoft.com/office/drawing/2014/main" id="{B4A2BCFB-E2B5-3A25-02DA-44E0AC182316}"/>
              </a:ext>
            </a:extLst>
          </p:cNvPr>
          <p:cNvSpPr>
            <a:spLocks/>
          </p:cNvSpPr>
          <p:nvPr/>
        </p:nvSpPr>
        <p:spPr bwMode="auto">
          <a:xfrm>
            <a:off x="4611689" y="5003801"/>
            <a:ext cx="134937" cy="163513"/>
          </a:xfrm>
          <a:custGeom>
            <a:avLst/>
            <a:gdLst>
              <a:gd name="T0" fmla="*/ 2147483646 w 85"/>
              <a:gd name="T1" fmla="*/ 2147483646 h 103"/>
              <a:gd name="T2" fmla="*/ 2147483646 w 85"/>
              <a:gd name="T3" fmla="*/ 2147483646 h 103"/>
              <a:gd name="T4" fmla="*/ 2147483646 w 85"/>
              <a:gd name="T5" fmla="*/ 2147483646 h 103"/>
              <a:gd name="T6" fmla="*/ 2147483646 w 85"/>
              <a:gd name="T7" fmla="*/ 2147483646 h 103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85" h="103">
                <a:moveTo>
                  <a:pt x="12" y="11"/>
                </a:moveTo>
                <a:cubicBezTo>
                  <a:pt x="36" y="85"/>
                  <a:pt x="0" y="0"/>
                  <a:pt x="48" y="48"/>
                </a:cubicBezTo>
                <a:cubicBezTo>
                  <a:pt x="55" y="55"/>
                  <a:pt x="52" y="67"/>
                  <a:pt x="57" y="75"/>
                </a:cubicBezTo>
                <a:cubicBezTo>
                  <a:pt x="57" y="75"/>
                  <a:pt x="80" y="98"/>
                  <a:pt x="85" y="103"/>
                </a:cubicBezTo>
              </a:path>
            </a:pathLst>
          </a:custGeom>
          <a:noFill/>
          <a:ln w="9525" cmpd="sng">
            <a:solidFill>
              <a:srgbClr val="3399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493" name="Freeform 16">
            <a:extLst>
              <a:ext uri="{FF2B5EF4-FFF2-40B4-BE49-F238E27FC236}">
                <a16:creationId xmlns:a16="http://schemas.microsoft.com/office/drawing/2014/main" id="{78B7183B-D5C1-6C04-8AA3-9BD26F63C1CF}"/>
              </a:ext>
            </a:extLst>
          </p:cNvPr>
          <p:cNvSpPr>
            <a:spLocks/>
          </p:cNvSpPr>
          <p:nvPr/>
        </p:nvSpPr>
        <p:spPr bwMode="auto">
          <a:xfrm>
            <a:off x="7924800" y="1962150"/>
            <a:ext cx="2197100" cy="4133850"/>
          </a:xfrm>
          <a:custGeom>
            <a:avLst/>
            <a:gdLst>
              <a:gd name="T0" fmla="*/ 2147483646 w 1384"/>
              <a:gd name="T1" fmla="*/ 2147483646 h 2604"/>
              <a:gd name="T2" fmla="*/ 2147483646 w 1384"/>
              <a:gd name="T3" fmla="*/ 2147483646 h 2604"/>
              <a:gd name="T4" fmla="*/ 2147483646 w 1384"/>
              <a:gd name="T5" fmla="*/ 2147483646 h 2604"/>
              <a:gd name="T6" fmla="*/ 2147483646 w 1384"/>
              <a:gd name="T7" fmla="*/ 2147483646 h 2604"/>
              <a:gd name="T8" fmla="*/ 2147483646 w 1384"/>
              <a:gd name="T9" fmla="*/ 2147483646 h 2604"/>
              <a:gd name="T10" fmla="*/ 2147483646 w 1384"/>
              <a:gd name="T11" fmla="*/ 2147483646 h 2604"/>
              <a:gd name="T12" fmla="*/ 2147483646 w 1384"/>
              <a:gd name="T13" fmla="*/ 2147483646 h 2604"/>
              <a:gd name="T14" fmla="*/ 2147483646 w 1384"/>
              <a:gd name="T15" fmla="*/ 2147483646 h 2604"/>
              <a:gd name="T16" fmla="*/ 2147483646 w 1384"/>
              <a:gd name="T17" fmla="*/ 2147483646 h 2604"/>
              <a:gd name="T18" fmla="*/ 2147483646 w 1384"/>
              <a:gd name="T19" fmla="*/ 2147483646 h 2604"/>
              <a:gd name="T20" fmla="*/ 2147483646 w 1384"/>
              <a:gd name="T21" fmla="*/ 2147483646 h 2604"/>
              <a:gd name="T22" fmla="*/ 2147483646 w 1384"/>
              <a:gd name="T23" fmla="*/ 2147483646 h 2604"/>
              <a:gd name="T24" fmla="*/ 2147483646 w 1384"/>
              <a:gd name="T25" fmla="*/ 2147483646 h 2604"/>
              <a:gd name="T26" fmla="*/ 2147483646 w 1384"/>
              <a:gd name="T27" fmla="*/ 2147483646 h 2604"/>
              <a:gd name="T28" fmla="*/ 2147483646 w 1384"/>
              <a:gd name="T29" fmla="*/ 2147483646 h 2604"/>
              <a:gd name="T30" fmla="*/ 2147483646 w 1384"/>
              <a:gd name="T31" fmla="*/ 2147483646 h 2604"/>
              <a:gd name="T32" fmla="*/ 2147483646 w 1384"/>
              <a:gd name="T33" fmla="*/ 2147483646 h 2604"/>
              <a:gd name="T34" fmla="*/ 2147483646 w 1384"/>
              <a:gd name="T35" fmla="*/ 2147483646 h 2604"/>
              <a:gd name="T36" fmla="*/ 2147483646 w 1384"/>
              <a:gd name="T37" fmla="*/ 2147483646 h 2604"/>
              <a:gd name="T38" fmla="*/ 2147483646 w 1384"/>
              <a:gd name="T39" fmla="*/ 2147483646 h 2604"/>
              <a:gd name="T40" fmla="*/ 2147483646 w 1384"/>
              <a:gd name="T41" fmla="*/ 2147483646 h 2604"/>
              <a:gd name="T42" fmla="*/ 2147483646 w 1384"/>
              <a:gd name="T43" fmla="*/ 2147483646 h 2604"/>
              <a:gd name="T44" fmla="*/ 2147483646 w 1384"/>
              <a:gd name="T45" fmla="*/ 2147483646 h 2604"/>
              <a:gd name="T46" fmla="*/ 2147483646 w 1384"/>
              <a:gd name="T47" fmla="*/ 2147483646 h 2604"/>
              <a:gd name="T48" fmla="*/ 2147483646 w 1384"/>
              <a:gd name="T49" fmla="*/ 2147483646 h 2604"/>
              <a:gd name="T50" fmla="*/ 2147483646 w 1384"/>
              <a:gd name="T51" fmla="*/ 2147483646 h 2604"/>
              <a:gd name="T52" fmla="*/ 2147483646 w 1384"/>
              <a:gd name="T53" fmla="*/ 2147483646 h 2604"/>
              <a:gd name="T54" fmla="*/ 2147483646 w 1384"/>
              <a:gd name="T55" fmla="*/ 2147483646 h 2604"/>
              <a:gd name="T56" fmla="*/ 2147483646 w 1384"/>
              <a:gd name="T57" fmla="*/ 2147483646 h 2604"/>
              <a:gd name="T58" fmla="*/ 2147483646 w 1384"/>
              <a:gd name="T59" fmla="*/ 2147483646 h 2604"/>
              <a:gd name="T60" fmla="*/ 2147483646 w 1384"/>
              <a:gd name="T61" fmla="*/ 2147483646 h 2604"/>
              <a:gd name="T62" fmla="*/ 2147483646 w 1384"/>
              <a:gd name="T63" fmla="*/ 2147483646 h 2604"/>
              <a:gd name="T64" fmla="*/ 2147483646 w 1384"/>
              <a:gd name="T65" fmla="*/ 2147483646 h 2604"/>
              <a:gd name="T66" fmla="*/ 2147483646 w 1384"/>
              <a:gd name="T67" fmla="*/ 2147483646 h 2604"/>
              <a:gd name="T68" fmla="*/ 2147483646 w 1384"/>
              <a:gd name="T69" fmla="*/ 2147483646 h 2604"/>
              <a:gd name="T70" fmla="*/ 2147483646 w 1384"/>
              <a:gd name="T71" fmla="*/ 2147483646 h 2604"/>
              <a:gd name="T72" fmla="*/ 2147483646 w 1384"/>
              <a:gd name="T73" fmla="*/ 2147483646 h 2604"/>
              <a:gd name="T74" fmla="*/ 2147483646 w 1384"/>
              <a:gd name="T75" fmla="*/ 2147483646 h 2604"/>
              <a:gd name="T76" fmla="*/ 2147483646 w 1384"/>
              <a:gd name="T77" fmla="*/ 2147483646 h 2604"/>
              <a:gd name="T78" fmla="*/ 2147483646 w 1384"/>
              <a:gd name="T79" fmla="*/ 2147483646 h 2604"/>
              <a:gd name="T80" fmla="*/ 2147483646 w 1384"/>
              <a:gd name="T81" fmla="*/ 2147483646 h 2604"/>
              <a:gd name="T82" fmla="*/ 2147483646 w 1384"/>
              <a:gd name="T83" fmla="*/ 2147483646 h 2604"/>
              <a:gd name="T84" fmla="*/ 2147483646 w 1384"/>
              <a:gd name="T85" fmla="*/ 2147483646 h 2604"/>
              <a:gd name="T86" fmla="*/ 2147483646 w 1384"/>
              <a:gd name="T87" fmla="*/ 2147483646 h 2604"/>
              <a:gd name="T88" fmla="*/ 2147483646 w 1384"/>
              <a:gd name="T89" fmla="*/ 2147483646 h 2604"/>
              <a:gd name="T90" fmla="*/ 2147483646 w 1384"/>
              <a:gd name="T91" fmla="*/ 2147483646 h 2604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</a:gdLst>
            <a:ahLst/>
            <a:cxnLst>
              <a:cxn ang="T92">
                <a:pos x="T0" y="T1"/>
              </a:cxn>
              <a:cxn ang="T93">
                <a:pos x="T2" y="T3"/>
              </a:cxn>
              <a:cxn ang="T94">
                <a:pos x="T4" y="T5"/>
              </a:cxn>
              <a:cxn ang="T95">
                <a:pos x="T6" y="T7"/>
              </a:cxn>
              <a:cxn ang="T96">
                <a:pos x="T8" y="T9"/>
              </a:cxn>
              <a:cxn ang="T97">
                <a:pos x="T10" y="T11"/>
              </a:cxn>
              <a:cxn ang="T98">
                <a:pos x="T12" y="T13"/>
              </a:cxn>
              <a:cxn ang="T99">
                <a:pos x="T14" y="T15"/>
              </a:cxn>
              <a:cxn ang="T100">
                <a:pos x="T16" y="T17"/>
              </a:cxn>
              <a:cxn ang="T101">
                <a:pos x="T18" y="T19"/>
              </a:cxn>
              <a:cxn ang="T102">
                <a:pos x="T20" y="T21"/>
              </a:cxn>
              <a:cxn ang="T103">
                <a:pos x="T22" y="T23"/>
              </a:cxn>
              <a:cxn ang="T104">
                <a:pos x="T24" y="T25"/>
              </a:cxn>
              <a:cxn ang="T105">
                <a:pos x="T26" y="T27"/>
              </a:cxn>
              <a:cxn ang="T106">
                <a:pos x="T28" y="T29"/>
              </a:cxn>
              <a:cxn ang="T107">
                <a:pos x="T30" y="T31"/>
              </a:cxn>
              <a:cxn ang="T108">
                <a:pos x="T32" y="T33"/>
              </a:cxn>
              <a:cxn ang="T109">
                <a:pos x="T34" y="T35"/>
              </a:cxn>
              <a:cxn ang="T110">
                <a:pos x="T36" y="T37"/>
              </a:cxn>
              <a:cxn ang="T111">
                <a:pos x="T38" y="T39"/>
              </a:cxn>
              <a:cxn ang="T112">
                <a:pos x="T40" y="T41"/>
              </a:cxn>
              <a:cxn ang="T113">
                <a:pos x="T42" y="T43"/>
              </a:cxn>
              <a:cxn ang="T114">
                <a:pos x="T44" y="T45"/>
              </a:cxn>
              <a:cxn ang="T115">
                <a:pos x="T46" y="T47"/>
              </a:cxn>
              <a:cxn ang="T116">
                <a:pos x="T48" y="T49"/>
              </a:cxn>
              <a:cxn ang="T117">
                <a:pos x="T50" y="T51"/>
              </a:cxn>
              <a:cxn ang="T118">
                <a:pos x="T52" y="T53"/>
              </a:cxn>
              <a:cxn ang="T119">
                <a:pos x="T54" y="T55"/>
              </a:cxn>
              <a:cxn ang="T120">
                <a:pos x="T56" y="T57"/>
              </a:cxn>
              <a:cxn ang="T121">
                <a:pos x="T58" y="T59"/>
              </a:cxn>
              <a:cxn ang="T122">
                <a:pos x="T60" y="T61"/>
              </a:cxn>
              <a:cxn ang="T123">
                <a:pos x="T62" y="T63"/>
              </a:cxn>
              <a:cxn ang="T124">
                <a:pos x="T64" y="T65"/>
              </a:cxn>
              <a:cxn ang="T125">
                <a:pos x="T66" y="T67"/>
              </a:cxn>
              <a:cxn ang="T126">
                <a:pos x="T68" y="T69"/>
              </a:cxn>
              <a:cxn ang="T127">
                <a:pos x="T70" y="T71"/>
              </a:cxn>
              <a:cxn ang="T128">
                <a:pos x="T72" y="T73"/>
              </a:cxn>
              <a:cxn ang="T129">
                <a:pos x="T74" y="T75"/>
              </a:cxn>
              <a:cxn ang="T130">
                <a:pos x="T76" y="T77"/>
              </a:cxn>
              <a:cxn ang="T131">
                <a:pos x="T78" y="T79"/>
              </a:cxn>
              <a:cxn ang="T132">
                <a:pos x="T80" y="T81"/>
              </a:cxn>
              <a:cxn ang="T133">
                <a:pos x="T82" y="T83"/>
              </a:cxn>
              <a:cxn ang="T134">
                <a:pos x="T84" y="T85"/>
              </a:cxn>
              <a:cxn ang="T135">
                <a:pos x="T86" y="T87"/>
              </a:cxn>
              <a:cxn ang="T136">
                <a:pos x="T88" y="T89"/>
              </a:cxn>
              <a:cxn ang="T137">
                <a:pos x="T90" y="T91"/>
              </a:cxn>
            </a:cxnLst>
            <a:rect l="0" t="0" r="r" b="b"/>
            <a:pathLst>
              <a:path w="1384" h="2604">
                <a:moveTo>
                  <a:pt x="1384" y="2604"/>
                </a:moveTo>
                <a:cubicBezTo>
                  <a:pt x="1380" y="2598"/>
                  <a:pt x="1376" y="2571"/>
                  <a:pt x="1369" y="2568"/>
                </a:cubicBezTo>
                <a:cubicBezTo>
                  <a:pt x="1363" y="2566"/>
                  <a:pt x="1357" y="2577"/>
                  <a:pt x="1351" y="2574"/>
                </a:cubicBezTo>
                <a:cubicBezTo>
                  <a:pt x="1345" y="2571"/>
                  <a:pt x="1349" y="2560"/>
                  <a:pt x="1345" y="2556"/>
                </a:cubicBezTo>
                <a:cubicBezTo>
                  <a:pt x="1341" y="2552"/>
                  <a:pt x="1333" y="2552"/>
                  <a:pt x="1327" y="2550"/>
                </a:cubicBezTo>
                <a:cubicBezTo>
                  <a:pt x="1309" y="2523"/>
                  <a:pt x="1301" y="2529"/>
                  <a:pt x="1291" y="2496"/>
                </a:cubicBezTo>
                <a:cubicBezTo>
                  <a:pt x="1287" y="2484"/>
                  <a:pt x="1283" y="2472"/>
                  <a:pt x="1279" y="2460"/>
                </a:cubicBezTo>
                <a:cubicBezTo>
                  <a:pt x="1277" y="2454"/>
                  <a:pt x="1273" y="2442"/>
                  <a:pt x="1273" y="2442"/>
                </a:cubicBezTo>
                <a:cubicBezTo>
                  <a:pt x="1284" y="2408"/>
                  <a:pt x="1264" y="2394"/>
                  <a:pt x="1237" y="2376"/>
                </a:cubicBezTo>
                <a:cubicBezTo>
                  <a:pt x="1231" y="2358"/>
                  <a:pt x="1225" y="2340"/>
                  <a:pt x="1219" y="2322"/>
                </a:cubicBezTo>
                <a:cubicBezTo>
                  <a:pt x="1215" y="2310"/>
                  <a:pt x="1216" y="2276"/>
                  <a:pt x="1216" y="2276"/>
                </a:cubicBezTo>
                <a:cubicBezTo>
                  <a:pt x="1214" y="2256"/>
                  <a:pt x="1224" y="2228"/>
                  <a:pt x="1220" y="2208"/>
                </a:cubicBezTo>
                <a:cubicBezTo>
                  <a:pt x="1218" y="2196"/>
                  <a:pt x="1208" y="2172"/>
                  <a:pt x="1204" y="2160"/>
                </a:cubicBezTo>
                <a:cubicBezTo>
                  <a:pt x="1202" y="2154"/>
                  <a:pt x="1188" y="2112"/>
                  <a:pt x="1188" y="2112"/>
                </a:cubicBezTo>
                <a:cubicBezTo>
                  <a:pt x="1187" y="2105"/>
                  <a:pt x="1199" y="2084"/>
                  <a:pt x="1188" y="2064"/>
                </a:cubicBezTo>
                <a:cubicBezTo>
                  <a:pt x="1182" y="2053"/>
                  <a:pt x="1181" y="2021"/>
                  <a:pt x="1172" y="2016"/>
                </a:cubicBezTo>
                <a:cubicBezTo>
                  <a:pt x="1165" y="2001"/>
                  <a:pt x="1155" y="1987"/>
                  <a:pt x="1144" y="1972"/>
                </a:cubicBezTo>
                <a:cubicBezTo>
                  <a:pt x="1134" y="1960"/>
                  <a:pt x="1114" y="1925"/>
                  <a:pt x="1104" y="1928"/>
                </a:cubicBezTo>
                <a:cubicBezTo>
                  <a:pt x="1093" y="1918"/>
                  <a:pt x="1088" y="1919"/>
                  <a:pt x="1080" y="1912"/>
                </a:cubicBezTo>
                <a:cubicBezTo>
                  <a:pt x="1068" y="1899"/>
                  <a:pt x="1062" y="1883"/>
                  <a:pt x="1056" y="1884"/>
                </a:cubicBezTo>
                <a:cubicBezTo>
                  <a:pt x="1048" y="1877"/>
                  <a:pt x="1037" y="1873"/>
                  <a:pt x="1032" y="1868"/>
                </a:cubicBezTo>
                <a:cubicBezTo>
                  <a:pt x="1026" y="1862"/>
                  <a:pt x="1029" y="1857"/>
                  <a:pt x="1026" y="1856"/>
                </a:cubicBezTo>
                <a:cubicBezTo>
                  <a:pt x="1022" y="1853"/>
                  <a:pt x="1017" y="1851"/>
                  <a:pt x="1010" y="1847"/>
                </a:cubicBezTo>
                <a:cubicBezTo>
                  <a:pt x="1008" y="1833"/>
                  <a:pt x="998" y="1844"/>
                  <a:pt x="984" y="1830"/>
                </a:cubicBezTo>
                <a:cubicBezTo>
                  <a:pt x="974" y="1818"/>
                  <a:pt x="942" y="1842"/>
                  <a:pt x="933" y="1830"/>
                </a:cubicBezTo>
                <a:cubicBezTo>
                  <a:pt x="919" y="1826"/>
                  <a:pt x="908" y="1811"/>
                  <a:pt x="897" y="1803"/>
                </a:cubicBezTo>
                <a:cubicBezTo>
                  <a:pt x="886" y="1795"/>
                  <a:pt x="878" y="1787"/>
                  <a:pt x="870" y="1782"/>
                </a:cubicBezTo>
                <a:cubicBezTo>
                  <a:pt x="866" y="1775"/>
                  <a:pt x="856" y="1775"/>
                  <a:pt x="849" y="1770"/>
                </a:cubicBezTo>
                <a:cubicBezTo>
                  <a:pt x="842" y="1765"/>
                  <a:pt x="838" y="1757"/>
                  <a:pt x="828" y="1752"/>
                </a:cubicBezTo>
                <a:cubicBezTo>
                  <a:pt x="826" y="1744"/>
                  <a:pt x="783" y="1748"/>
                  <a:pt x="786" y="1737"/>
                </a:cubicBezTo>
                <a:cubicBezTo>
                  <a:pt x="776" y="1732"/>
                  <a:pt x="775" y="1722"/>
                  <a:pt x="765" y="1719"/>
                </a:cubicBezTo>
                <a:cubicBezTo>
                  <a:pt x="756" y="1715"/>
                  <a:pt x="737" y="1719"/>
                  <a:pt x="726" y="1716"/>
                </a:cubicBezTo>
                <a:cubicBezTo>
                  <a:pt x="715" y="1715"/>
                  <a:pt x="707" y="1712"/>
                  <a:pt x="696" y="1710"/>
                </a:cubicBezTo>
                <a:cubicBezTo>
                  <a:pt x="685" y="1708"/>
                  <a:pt x="669" y="1711"/>
                  <a:pt x="660" y="1707"/>
                </a:cubicBezTo>
                <a:cubicBezTo>
                  <a:pt x="651" y="1703"/>
                  <a:pt x="644" y="1691"/>
                  <a:pt x="642" y="1686"/>
                </a:cubicBezTo>
                <a:cubicBezTo>
                  <a:pt x="640" y="1681"/>
                  <a:pt x="648" y="1679"/>
                  <a:pt x="648" y="1674"/>
                </a:cubicBezTo>
                <a:cubicBezTo>
                  <a:pt x="648" y="1669"/>
                  <a:pt x="642" y="1662"/>
                  <a:pt x="639" y="1656"/>
                </a:cubicBezTo>
                <a:cubicBezTo>
                  <a:pt x="636" y="1650"/>
                  <a:pt x="635" y="1648"/>
                  <a:pt x="630" y="1638"/>
                </a:cubicBezTo>
                <a:cubicBezTo>
                  <a:pt x="609" y="1626"/>
                  <a:pt x="619" y="1612"/>
                  <a:pt x="612" y="1599"/>
                </a:cubicBezTo>
                <a:cubicBezTo>
                  <a:pt x="607" y="1589"/>
                  <a:pt x="600" y="1584"/>
                  <a:pt x="597" y="1578"/>
                </a:cubicBezTo>
                <a:cubicBezTo>
                  <a:pt x="594" y="1572"/>
                  <a:pt x="595" y="1569"/>
                  <a:pt x="591" y="1563"/>
                </a:cubicBezTo>
                <a:cubicBezTo>
                  <a:pt x="579" y="1563"/>
                  <a:pt x="578" y="1553"/>
                  <a:pt x="573" y="1542"/>
                </a:cubicBezTo>
                <a:cubicBezTo>
                  <a:pt x="568" y="1533"/>
                  <a:pt x="567" y="1518"/>
                  <a:pt x="558" y="1515"/>
                </a:cubicBezTo>
                <a:cubicBezTo>
                  <a:pt x="545" y="1496"/>
                  <a:pt x="564" y="1497"/>
                  <a:pt x="555" y="1476"/>
                </a:cubicBezTo>
                <a:cubicBezTo>
                  <a:pt x="558" y="1469"/>
                  <a:pt x="562" y="1455"/>
                  <a:pt x="560" y="1444"/>
                </a:cubicBezTo>
                <a:cubicBezTo>
                  <a:pt x="558" y="1433"/>
                  <a:pt x="549" y="1419"/>
                  <a:pt x="540" y="1408"/>
                </a:cubicBezTo>
                <a:cubicBezTo>
                  <a:pt x="531" y="1397"/>
                  <a:pt x="511" y="1395"/>
                  <a:pt x="505" y="1380"/>
                </a:cubicBezTo>
                <a:cubicBezTo>
                  <a:pt x="497" y="1363"/>
                  <a:pt x="507" y="1334"/>
                  <a:pt x="504" y="1316"/>
                </a:cubicBezTo>
                <a:cubicBezTo>
                  <a:pt x="503" y="1303"/>
                  <a:pt x="501" y="1306"/>
                  <a:pt x="498" y="1299"/>
                </a:cubicBezTo>
                <a:cubicBezTo>
                  <a:pt x="495" y="1292"/>
                  <a:pt x="489" y="1277"/>
                  <a:pt x="486" y="1272"/>
                </a:cubicBezTo>
                <a:cubicBezTo>
                  <a:pt x="483" y="1267"/>
                  <a:pt x="484" y="1269"/>
                  <a:pt x="480" y="1266"/>
                </a:cubicBezTo>
                <a:cubicBezTo>
                  <a:pt x="476" y="1263"/>
                  <a:pt x="467" y="1263"/>
                  <a:pt x="462" y="1254"/>
                </a:cubicBezTo>
                <a:cubicBezTo>
                  <a:pt x="444" y="1194"/>
                  <a:pt x="452" y="1234"/>
                  <a:pt x="448" y="1210"/>
                </a:cubicBezTo>
                <a:cubicBezTo>
                  <a:pt x="440" y="1200"/>
                  <a:pt x="425" y="1204"/>
                  <a:pt x="414" y="1197"/>
                </a:cubicBezTo>
                <a:cubicBezTo>
                  <a:pt x="403" y="1190"/>
                  <a:pt x="387" y="1177"/>
                  <a:pt x="379" y="1170"/>
                </a:cubicBezTo>
                <a:cubicBezTo>
                  <a:pt x="375" y="1164"/>
                  <a:pt x="372" y="1157"/>
                  <a:pt x="367" y="1152"/>
                </a:cubicBezTo>
                <a:cubicBezTo>
                  <a:pt x="362" y="1147"/>
                  <a:pt x="354" y="1146"/>
                  <a:pt x="349" y="1140"/>
                </a:cubicBezTo>
                <a:cubicBezTo>
                  <a:pt x="345" y="1136"/>
                  <a:pt x="351" y="1131"/>
                  <a:pt x="348" y="1125"/>
                </a:cubicBezTo>
                <a:cubicBezTo>
                  <a:pt x="345" y="1119"/>
                  <a:pt x="332" y="1115"/>
                  <a:pt x="331" y="1104"/>
                </a:cubicBezTo>
                <a:cubicBezTo>
                  <a:pt x="329" y="1090"/>
                  <a:pt x="339" y="1072"/>
                  <a:pt x="339" y="1059"/>
                </a:cubicBezTo>
                <a:cubicBezTo>
                  <a:pt x="338" y="1051"/>
                  <a:pt x="328" y="1058"/>
                  <a:pt x="327" y="1053"/>
                </a:cubicBezTo>
                <a:cubicBezTo>
                  <a:pt x="326" y="1048"/>
                  <a:pt x="336" y="1034"/>
                  <a:pt x="331" y="1026"/>
                </a:cubicBezTo>
                <a:cubicBezTo>
                  <a:pt x="323" y="1014"/>
                  <a:pt x="295" y="1002"/>
                  <a:pt x="295" y="1002"/>
                </a:cubicBezTo>
                <a:cubicBezTo>
                  <a:pt x="289" y="992"/>
                  <a:pt x="291" y="983"/>
                  <a:pt x="291" y="972"/>
                </a:cubicBezTo>
                <a:cubicBezTo>
                  <a:pt x="291" y="961"/>
                  <a:pt x="295" y="948"/>
                  <a:pt x="294" y="936"/>
                </a:cubicBezTo>
                <a:cubicBezTo>
                  <a:pt x="293" y="924"/>
                  <a:pt x="289" y="916"/>
                  <a:pt x="283" y="900"/>
                </a:cubicBezTo>
                <a:cubicBezTo>
                  <a:pt x="278" y="879"/>
                  <a:pt x="269" y="859"/>
                  <a:pt x="259" y="840"/>
                </a:cubicBezTo>
                <a:cubicBezTo>
                  <a:pt x="252" y="827"/>
                  <a:pt x="235" y="804"/>
                  <a:pt x="235" y="804"/>
                </a:cubicBezTo>
                <a:cubicBezTo>
                  <a:pt x="228" y="788"/>
                  <a:pt x="227" y="755"/>
                  <a:pt x="222" y="738"/>
                </a:cubicBezTo>
                <a:cubicBezTo>
                  <a:pt x="217" y="721"/>
                  <a:pt x="209" y="716"/>
                  <a:pt x="204" y="702"/>
                </a:cubicBezTo>
                <a:cubicBezTo>
                  <a:pt x="199" y="688"/>
                  <a:pt x="197" y="663"/>
                  <a:pt x="192" y="651"/>
                </a:cubicBezTo>
                <a:cubicBezTo>
                  <a:pt x="187" y="639"/>
                  <a:pt x="179" y="640"/>
                  <a:pt x="174" y="630"/>
                </a:cubicBezTo>
                <a:cubicBezTo>
                  <a:pt x="169" y="620"/>
                  <a:pt x="167" y="604"/>
                  <a:pt x="165" y="594"/>
                </a:cubicBezTo>
                <a:cubicBezTo>
                  <a:pt x="163" y="584"/>
                  <a:pt x="161" y="575"/>
                  <a:pt x="162" y="567"/>
                </a:cubicBezTo>
                <a:cubicBezTo>
                  <a:pt x="163" y="559"/>
                  <a:pt x="172" y="553"/>
                  <a:pt x="169" y="546"/>
                </a:cubicBezTo>
                <a:cubicBezTo>
                  <a:pt x="167" y="540"/>
                  <a:pt x="153" y="530"/>
                  <a:pt x="144" y="525"/>
                </a:cubicBezTo>
                <a:cubicBezTo>
                  <a:pt x="135" y="520"/>
                  <a:pt x="124" y="522"/>
                  <a:pt x="115" y="516"/>
                </a:cubicBezTo>
                <a:cubicBezTo>
                  <a:pt x="106" y="510"/>
                  <a:pt x="96" y="498"/>
                  <a:pt x="87" y="486"/>
                </a:cubicBezTo>
                <a:cubicBezTo>
                  <a:pt x="81" y="476"/>
                  <a:pt x="85" y="463"/>
                  <a:pt x="81" y="456"/>
                </a:cubicBezTo>
                <a:cubicBezTo>
                  <a:pt x="77" y="449"/>
                  <a:pt x="69" y="454"/>
                  <a:pt x="60" y="444"/>
                </a:cubicBezTo>
                <a:cubicBezTo>
                  <a:pt x="51" y="434"/>
                  <a:pt x="34" y="412"/>
                  <a:pt x="27" y="399"/>
                </a:cubicBezTo>
                <a:cubicBezTo>
                  <a:pt x="20" y="386"/>
                  <a:pt x="20" y="380"/>
                  <a:pt x="19" y="366"/>
                </a:cubicBezTo>
                <a:cubicBezTo>
                  <a:pt x="18" y="352"/>
                  <a:pt x="26" y="330"/>
                  <a:pt x="24" y="315"/>
                </a:cubicBezTo>
                <a:cubicBezTo>
                  <a:pt x="22" y="300"/>
                  <a:pt x="9" y="287"/>
                  <a:pt x="7" y="276"/>
                </a:cubicBezTo>
                <a:cubicBezTo>
                  <a:pt x="9" y="266"/>
                  <a:pt x="14" y="256"/>
                  <a:pt x="13" y="246"/>
                </a:cubicBezTo>
                <a:cubicBezTo>
                  <a:pt x="12" y="239"/>
                  <a:pt x="2" y="235"/>
                  <a:pt x="1" y="228"/>
                </a:cubicBezTo>
                <a:cubicBezTo>
                  <a:pt x="0" y="223"/>
                  <a:pt x="16" y="175"/>
                  <a:pt x="18" y="168"/>
                </a:cubicBezTo>
                <a:cubicBezTo>
                  <a:pt x="19" y="154"/>
                  <a:pt x="9" y="152"/>
                  <a:pt x="9" y="141"/>
                </a:cubicBezTo>
                <a:cubicBezTo>
                  <a:pt x="9" y="130"/>
                  <a:pt x="13" y="113"/>
                  <a:pt x="18" y="102"/>
                </a:cubicBezTo>
                <a:cubicBezTo>
                  <a:pt x="23" y="92"/>
                  <a:pt x="34" y="82"/>
                  <a:pt x="42" y="75"/>
                </a:cubicBezTo>
                <a:cubicBezTo>
                  <a:pt x="50" y="68"/>
                  <a:pt x="63" y="67"/>
                  <a:pt x="66" y="60"/>
                </a:cubicBezTo>
                <a:cubicBezTo>
                  <a:pt x="70" y="53"/>
                  <a:pt x="63" y="43"/>
                  <a:pt x="63" y="33"/>
                </a:cubicBezTo>
                <a:cubicBezTo>
                  <a:pt x="63" y="23"/>
                  <a:pt x="66" y="7"/>
                  <a:pt x="66" y="0"/>
                </a:cubicBezTo>
              </a:path>
            </a:pathLst>
          </a:custGeom>
          <a:noFill/>
          <a:ln w="9525" cap="flat" cmpd="sng">
            <a:solidFill>
              <a:srgbClr val="3399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CC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494" name="Freeform 18">
            <a:extLst>
              <a:ext uri="{FF2B5EF4-FFF2-40B4-BE49-F238E27FC236}">
                <a16:creationId xmlns:a16="http://schemas.microsoft.com/office/drawing/2014/main" id="{8C8F6480-FC0C-2207-5A41-C98F07FA3F52}"/>
              </a:ext>
            </a:extLst>
          </p:cNvPr>
          <p:cNvSpPr>
            <a:spLocks/>
          </p:cNvSpPr>
          <p:nvPr/>
        </p:nvSpPr>
        <p:spPr bwMode="auto">
          <a:xfrm>
            <a:off x="4337051" y="2501901"/>
            <a:ext cx="631825" cy="288925"/>
          </a:xfrm>
          <a:custGeom>
            <a:avLst/>
            <a:gdLst>
              <a:gd name="T0" fmla="*/ 2147483646 w 398"/>
              <a:gd name="T1" fmla="*/ 2147483646 h 182"/>
              <a:gd name="T2" fmla="*/ 2147483646 w 398"/>
              <a:gd name="T3" fmla="*/ 2147483646 h 182"/>
              <a:gd name="T4" fmla="*/ 2147483646 w 398"/>
              <a:gd name="T5" fmla="*/ 2147483646 h 182"/>
              <a:gd name="T6" fmla="*/ 2147483646 w 398"/>
              <a:gd name="T7" fmla="*/ 2147483646 h 182"/>
              <a:gd name="T8" fmla="*/ 2147483646 w 398"/>
              <a:gd name="T9" fmla="*/ 2147483646 h 182"/>
              <a:gd name="T10" fmla="*/ 2147483646 w 398"/>
              <a:gd name="T11" fmla="*/ 2147483646 h 182"/>
              <a:gd name="T12" fmla="*/ 2147483646 w 398"/>
              <a:gd name="T13" fmla="*/ 2147483646 h 182"/>
              <a:gd name="T14" fmla="*/ 2147483646 w 398"/>
              <a:gd name="T15" fmla="*/ 2147483646 h 182"/>
              <a:gd name="T16" fmla="*/ 2147483646 w 398"/>
              <a:gd name="T17" fmla="*/ 2147483646 h 182"/>
              <a:gd name="T18" fmla="*/ 2147483646 w 398"/>
              <a:gd name="T19" fmla="*/ 2147483646 h 182"/>
              <a:gd name="T20" fmla="*/ 2147483646 w 398"/>
              <a:gd name="T21" fmla="*/ 2147483646 h 182"/>
              <a:gd name="T22" fmla="*/ 2147483646 w 398"/>
              <a:gd name="T23" fmla="*/ 2147483646 h 182"/>
              <a:gd name="T24" fmla="*/ 2147483646 w 398"/>
              <a:gd name="T25" fmla="*/ 2147483646 h 182"/>
              <a:gd name="T26" fmla="*/ 2147483646 w 398"/>
              <a:gd name="T27" fmla="*/ 2147483646 h 182"/>
              <a:gd name="T28" fmla="*/ 2147483646 w 398"/>
              <a:gd name="T29" fmla="*/ 2147483646 h 182"/>
              <a:gd name="T30" fmla="*/ 2147483646 w 398"/>
              <a:gd name="T31" fmla="*/ 2147483646 h 182"/>
              <a:gd name="T32" fmla="*/ 2147483646 w 398"/>
              <a:gd name="T33" fmla="*/ 2147483646 h 182"/>
              <a:gd name="T34" fmla="*/ 2147483646 w 398"/>
              <a:gd name="T35" fmla="*/ 2147483646 h 182"/>
              <a:gd name="T36" fmla="*/ 2147483646 w 398"/>
              <a:gd name="T37" fmla="*/ 2147483646 h 182"/>
              <a:gd name="T38" fmla="*/ 2147483646 w 398"/>
              <a:gd name="T39" fmla="*/ 2147483646 h 182"/>
              <a:gd name="T40" fmla="*/ 2147483646 w 398"/>
              <a:gd name="T41" fmla="*/ 2147483646 h 182"/>
              <a:gd name="T42" fmla="*/ 2147483646 w 398"/>
              <a:gd name="T43" fmla="*/ 2147483646 h 182"/>
              <a:gd name="T44" fmla="*/ 2147483646 w 398"/>
              <a:gd name="T45" fmla="*/ 2147483646 h 182"/>
              <a:gd name="T46" fmla="*/ 2147483646 w 398"/>
              <a:gd name="T47" fmla="*/ 2147483646 h 182"/>
              <a:gd name="T48" fmla="*/ 2147483646 w 398"/>
              <a:gd name="T49" fmla="*/ 2147483646 h 182"/>
              <a:gd name="T50" fmla="*/ 2147483646 w 398"/>
              <a:gd name="T51" fmla="*/ 2147483646 h 182"/>
              <a:gd name="T52" fmla="*/ 2147483646 w 398"/>
              <a:gd name="T53" fmla="*/ 2147483646 h 182"/>
              <a:gd name="T54" fmla="*/ 2147483646 w 398"/>
              <a:gd name="T55" fmla="*/ 2147483646 h 182"/>
              <a:gd name="T56" fmla="*/ 2147483646 w 398"/>
              <a:gd name="T57" fmla="*/ 2147483646 h 182"/>
              <a:gd name="T58" fmla="*/ 2147483646 w 398"/>
              <a:gd name="T59" fmla="*/ 2147483646 h 182"/>
              <a:gd name="T60" fmla="*/ 2147483646 w 398"/>
              <a:gd name="T61" fmla="*/ 2147483646 h 182"/>
              <a:gd name="T62" fmla="*/ 2147483646 w 398"/>
              <a:gd name="T63" fmla="*/ 2147483646 h 182"/>
              <a:gd name="T64" fmla="*/ 2147483646 w 398"/>
              <a:gd name="T65" fmla="*/ 2147483646 h 182"/>
              <a:gd name="T66" fmla="*/ 2147483646 w 398"/>
              <a:gd name="T67" fmla="*/ 2147483646 h 182"/>
              <a:gd name="T68" fmla="*/ 2147483646 w 398"/>
              <a:gd name="T69" fmla="*/ 2147483646 h 182"/>
              <a:gd name="T70" fmla="*/ 2147483646 w 398"/>
              <a:gd name="T71" fmla="*/ 2147483646 h 182"/>
              <a:gd name="T72" fmla="*/ 2147483646 w 398"/>
              <a:gd name="T73" fmla="*/ 2147483646 h 182"/>
              <a:gd name="T74" fmla="*/ 2147483646 w 398"/>
              <a:gd name="T75" fmla="*/ 2147483646 h 182"/>
              <a:gd name="T76" fmla="*/ 2147483646 w 398"/>
              <a:gd name="T77" fmla="*/ 2147483646 h 182"/>
              <a:gd name="T78" fmla="*/ 2147483646 w 398"/>
              <a:gd name="T79" fmla="*/ 2147483646 h 182"/>
              <a:gd name="T80" fmla="*/ 2147483646 w 398"/>
              <a:gd name="T81" fmla="*/ 2147483646 h 182"/>
              <a:gd name="T82" fmla="*/ 2147483646 w 398"/>
              <a:gd name="T83" fmla="*/ 2147483646 h 182"/>
              <a:gd name="T84" fmla="*/ 2147483646 w 398"/>
              <a:gd name="T85" fmla="*/ 2147483646 h 182"/>
              <a:gd name="T86" fmla="*/ 2147483646 w 398"/>
              <a:gd name="T87" fmla="*/ 2147483646 h 182"/>
              <a:gd name="T88" fmla="*/ 2147483646 w 398"/>
              <a:gd name="T89" fmla="*/ 2147483646 h 182"/>
              <a:gd name="T90" fmla="*/ 2147483646 w 398"/>
              <a:gd name="T91" fmla="*/ 2147483646 h 182"/>
              <a:gd name="T92" fmla="*/ 2147483646 w 398"/>
              <a:gd name="T93" fmla="*/ 2147483646 h 182"/>
              <a:gd name="T94" fmla="*/ 2147483646 w 398"/>
              <a:gd name="T95" fmla="*/ 2147483646 h 182"/>
              <a:gd name="T96" fmla="*/ 2147483646 w 398"/>
              <a:gd name="T97" fmla="*/ 2147483646 h 182"/>
              <a:gd name="T98" fmla="*/ 2147483646 w 398"/>
              <a:gd name="T99" fmla="*/ 2147483646 h 182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</a:gdLst>
            <a:ahLst/>
            <a:cxnLst>
              <a:cxn ang="T100">
                <a:pos x="T0" y="T1"/>
              </a:cxn>
              <a:cxn ang="T101">
                <a:pos x="T2" y="T3"/>
              </a:cxn>
              <a:cxn ang="T102">
                <a:pos x="T4" y="T5"/>
              </a:cxn>
              <a:cxn ang="T103">
                <a:pos x="T6" y="T7"/>
              </a:cxn>
              <a:cxn ang="T104">
                <a:pos x="T8" y="T9"/>
              </a:cxn>
              <a:cxn ang="T105">
                <a:pos x="T10" y="T11"/>
              </a:cxn>
              <a:cxn ang="T106">
                <a:pos x="T12" y="T13"/>
              </a:cxn>
              <a:cxn ang="T107">
                <a:pos x="T14" y="T15"/>
              </a:cxn>
              <a:cxn ang="T108">
                <a:pos x="T16" y="T17"/>
              </a:cxn>
              <a:cxn ang="T109">
                <a:pos x="T18" y="T19"/>
              </a:cxn>
              <a:cxn ang="T110">
                <a:pos x="T20" y="T21"/>
              </a:cxn>
              <a:cxn ang="T111">
                <a:pos x="T22" y="T23"/>
              </a:cxn>
              <a:cxn ang="T112">
                <a:pos x="T24" y="T25"/>
              </a:cxn>
              <a:cxn ang="T113">
                <a:pos x="T26" y="T27"/>
              </a:cxn>
              <a:cxn ang="T114">
                <a:pos x="T28" y="T29"/>
              </a:cxn>
              <a:cxn ang="T115">
                <a:pos x="T30" y="T31"/>
              </a:cxn>
              <a:cxn ang="T116">
                <a:pos x="T32" y="T33"/>
              </a:cxn>
              <a:cxn ang="T117">
                <a:pos x="T34" y="T35"/>
              </a:cxn>
              <a:cxn ang="T118">
                <a:pos x="T36" y="T37"/>
              </a:cxn>
              <a:cxn ang="T119">
                <a:pos x="T38" y="T39"/>
              </a:cxn>
              <a:cxn ang="T120">
                <a:pos x="T40" y="T41"/>
              </a:cxn>
              <a:cxn ang="T121">
                <a:pos x="T42" y="T43"/>
              </a:cxn>
              <a:cxn ang="T122">
                <a:pos x="T44" y="T45"/>
              </a:cxn>
              <a:cxn ang="T123">
                <a:pos x="T46" y="T47"/>
              </a:cxn>
              <a:cxn ang="T124">
                <a:pos x="T48" y="T49"/>
              </a:cxn>
              <a:cxn ang="T125">
                <a:pos x="T50" y="T51"/>
              </a:cxn>
              <a:cxn ang="T126">
                <a:pos x="T52" y="T53"/>
              </a:cxn>
              <a:cxn ang="T127">
                <a:pos x="T54" y="T55"/>
              </a:cxn>
              <a:cxn ang="T128">
                <a:pos x="T56" y="T57"/>
              </a:cxn>
              <a:cxn ang="T129">
                <a:pos x="T58" y="T59"/>
              </a:cxn>
              <a:cxn ang="T130">
                <a:pos x="T60" y="T61"/>
              </a:cxn>
              <a:cxn ang="T131">
                <a:pos x="T62" y="T63"/>
              </a:cxn>
              <a:cxn ang="T132">
                <a:pos x="T64" y="T65"/>
              </a:cxn>
              <a:cxn ang="T133">
                <a:pos x="T66" y="T67"/>
              </a:cxn>
              <a:cxn ang="T134">
                <a:pos x="T68" y="T69"/>
              </a:cxn>
              <a:cxn ang="T135">
                <a:pos x="T70" y="T71"/>
              </a:cxn>
              <a:cxn ang="T136">
                <a:pos x="T72" y="T73"/>
              </a:cxn>
              <a:cxn ang="T137">
                <a:pos x="T74" y="T75"/>
              </a:cxn>
              <a:cxn ang="T138">
                <a:pos x="T76" y="T77"/>
              </a:cxn>
              <a:cxn ang="T139">
                <a:pos x="T78" y="T79"/>
              </a:cxn>
              <a:cxn ang="T140">
                <a:pos x="T80" y="T81"/>
              </a:cxn>
              <a:cxn ang="T141">
                <a:pos x="T82" y="T83"/>
              </a:cxn>
              <a:cxn ang="T142">
                <a:pos x="T84" y="T85"/>
              </a:cxn>
              <a:cxn ang="T143">
                <a:pos x="T86" y="T87"/>
              </a:cxn>
              <a:cxn ang="T144">
                <a:pos x="T88" y="T89"/>
              </a:cxn>
              <a:cxn ang="T145">
                <a:pos x="T90" y="T91"/>
              </a:cxn>
              <a:cxn ang="T146">
                <a:pos x="T92" y="T93"/>
              </a:cxn>
              <a:cxn ang="T147">
                <a:pos x="T94" y="T95"/>
              </a:cxn>
              <a:cxn ang="T148">
                <a:pos x="T96" y="T97"/>
              </a:cxn>
              <a:cxn ang="T149">
                <a:pos x="T98" y="T99"/>
              </a:cxn>
            </a:cxnLst>
            <a:rect l="0" t="0" r="r" b="b"/>
            <a:pathLst>
              <a:path w="398" h="182">
                <a:moveTo>
                  <a:pt x="194" y="61"/>
                </a:moveTo>
                <a:cubicBezTo>
                  <a:pt x="202" y="61"/>
                  <a:pt x="219" y="64"/>
                  <a:pt x="243" y="58"/>
                </a:cubicBezTo>
                <a:cubicBezTo>
                  <a:pt x="256" y="56"/>
                  <a:pt x="261" y="50"/>
                  <a:pt x="270" y="46"/>
                </a:cubicBezTo>
                <a:cubicBezTo>
                  <a:pt x="279" y="42"/>
                  <a:pt x="289" y="38"/>
                  <a:pt x="298" y="35"/>
                </a:cubicBezTo>
                <a:cubicBezTo>
                  <a:pt x="307" y="32"/>
                  <a:pt x="317" y="32"/>
                  <a:pt x="324" y="31"/>
                </a:cubicBezTo>
                <a:cubicBezTo>
                  <a:pt x="331" y="30"/>
                  <a:pt x="338" y="30"/>
                  <a:pt x="343" y="28"/>
                </a:cubicBezTo>
                <a:cubicBezTo>
                  <a:pt x="348" y="26"/>
                  <a:pt x="351" y="19"/>
                  <a:pt x="355" y="17"/>
                </a:cubicBezTo>
                <a:cubicBezTo>
                  <a:pt x="359" y="15"/>
                  <a:pt x="364" y="16"/>
                  <a:pt x="370" y="13"/>
                </a:cubicBezTo>
                <a:cubicBezTo>
                  <a:pt x="376" y="10"/>
                  <a:pt x="390" y="0"/>
                  <a:pt x="394" y="1"/>
                </a:cubicBezTo>
                <a:cubicBezTo>
                  <a:pt x="398" y="2"/>
                  <a:pt x="397" y="13"/>
                  <a:pt x="396" y="17"/>
                </a:cubicBezTo>
                <a:cubicBezTo>
                  <a:pt x="395" y="21"/>
                  <a:pt x="389" y="23"/>
                  <a:pt x="385" y="25"/>
                </a:cubicBezTo>
                <a:cubicBezTo>
                  <a:pt x="381" y="27"/>
                  <a:pt x="376" y="28"/>
                  <a:pt x="372" y="31"/>
                </a:cubicBezTo>
                <a:cubicBezTo>
                  <a:pt x="368" y="34"/>
                  <a:pt x="365" y="35"/>
                  <a:pt x="361" y="40"/>
                </a:cubicBezTo>
                <a:cubicBezTo>
                  <a:pt x="357" y="45"/>
                  <a:pt x="351" y="55"/>
                  <a:pt x="348" y="62"/>
                </a:cubicBezTo>
                <a:cubicBezTo>
                  <a:pt x="340" y="76"/>
                  <a:pt x="352" y="73"/>
                  <a:pt x="342" y="83"/>
                </a:cubicBezTo>
                <a:cubicBezTo>
                  <a:pt x="343" y="86"/>
                  <a:pt x="348" y="79"/>
                  <a:pt x="352" y="80"/>
                </a:cubicBezTo>
                <a:cubicBezTo>
                  <a:pt x="356" y="81"/>
                  <a:pt x="369" y="87"/>
                  <a:pt x="369" y="89"/>
                </a:cubicBezTo>
                <a:cubicBezTo>
                  <a:pt x="369" y="91"/>
                  <a:pt x="357" y="94"/>
                  <a:pt x="351" y="94"/>
                </a:cubicBezTo>
                <a:cubicBezTo>
                  <a:pt x="345" y="94"/>
                  <a:pt x="339" y="91"/>
                  <a:pt x="334" y="92"/>
                </a:cubicBezTo>
                <a:cubicBezTo>
                  <a:pt x="329" y="93"/>
                  <a:pt x="324" y="99"/>
                  <a:pt x="319" y="103"/>
                </a:cubicBezTo>
                <a:cubicBezTo>
                  <a:pt x="314" y="107"/>
                  <a:pt x="309" y="115"/>
                  <a:pt x="304" y="119"/>
                </a:cubicBezTo>
                <a:cubicBezTo>
                  <a:pt x="299" y="123"/>
                  <a:pt x="300" y="123"/>
                  <a:pt x="291" y="128"/>
                </a:cubicBezTo>
                <a:cubicBezTo>
                  <a:pt x="273" y="145"/>
                  <a:pt x="261" y="143"/>
                  <a:pt x="252" y="148"/>
                </a:cubicBezTo>
                <a:cubicBezTo>
                  <a:pt x="243" y="153"/>
                  <a:pt x="243" y="156"/>
                  <a:pt x="236" y="160"/>
                </a:cubicBezTo>
                <a:cubicBezTo>
                  <a:pt x="229" y="164"/>
                  <a:pt x="217" y="167"/>
                  <a:pt x="212" y="170"/>
                </a:cubicBezTo>
                <a:cubicBezTo>
                  <a:pt x="207" y="172"/>
                  <a:pt x="208" y="178"/>
                  <a:pt x="204" y="178"/>
                </a:cubicBezTo>
                <a:cubicBezTo>
                  <a:pt x="200" y="180"/>
                  <a:pt x="192" y="182"/>
                  <a:pt x="190" y="179"/>
                </a:cubicBezTo>
                <a:cubicBezTo>
                  <a:pt x="188" y="176"/>
                  <a:pt x="192" y="164"/>
                  <a:pt x="189" y="160"/>
                </a:cubicBezTo>
                <a:cubicBezTo>
                  <a:pt x="186" y="156"/>
                  <a:pt x="179" y="155"/>
                  <a:pt x="174" y="154"/>
                </a:cubicBezTo>
                <a:cubicBezTo>
                  <a:pt x="169" y="153"/>
                  <a:pt x="163" y="155"/>
                  <a:pt x="159" y="154"/>
                </a:cubicBezTo>
                <a:cubicBezTo>
                  <a:pt x="155" y="153"/>
                  <a:pt x="154" y="148"/>
                  <a:pt x="148" y="146"/>
                </a:cubicBezTo>
                <a:cubicBezTo>
                  <a:pt x="142" y="144"/>
                  <a:pt x="129" y="142"/>
                  <a:pt x="121" y="140"/>
                </a:cubicBezTo>
                <a:cubicBezTo>
                  <a:pt x="113" y="138"/>
                  <a:pt x="105" y="138"/>
                  <a:pt x="97" y="136"/>
                </a:cubicBezTo>
                <a:cubicBezTo>
                  <a:pt x="74" y="128"/>
                  <a:pt x="83" y="133"/>
                  <a:pt x="75" y="130"/>
                </a:cubicBezTo>
                <a:cubicBezTo>
                  <a:pt x="67" y="127"/>
                  <a:pt x="58" y="125"/>
                  <a:pt x="51" y="119"/>
                </a:cubicBezTo>
                <a:cubicBezTo>
                  <a:pt x="44" y="113"/>
                  <a:pt x="37" y="103"/>
                  <a:pt x="31" y="95"/>
                </a:cubicBezTo>
                <a:cubicBezTo>
                  <a:pt x="25" y="86"/>
                  <a:pt x="31" y="88"/>
                  <a:pt x="15" y="73"/>
                </a:cubicBezTo>
                <a:cubicBezTo>
                  <a:pt x="11" y="68"/>
                  <a:pt x="12" y="69"/>
                  <a:pt x="10" y="64"/>
                </a:cubicBezTo>
                <a:cubicBezTo>
                  <a:pt x="8" y="59"/>
                  <a:pt x="0" y="48"/>
                  <a:pt x="3" y="44"/>
                </a:cubicBezTo>
                <a:cubicBezTo>
                  <a:pt x="6" y="35"/>
                  <a:pt x="22" y="53"/>
                  <a:pt x="29" y="42"/>
                </a:cubicBezTo>
                <a:cubicBezTo>
                  <a:pt x="37" y="43"/>
                  <a:pt x="42" y="45"/>
                  <a:pt x="48" y="47"/>
                </a:cubicBezTo>
                <a:cubicBezTo>
                  <a:pt x="54" y="49"/>
                  <a:pt x="62" y="53"/>
                  <a:pt x="67" y="53"/>
                </a:cubicBezTo>
                <a:cubicBezTo>
                  <a:pt x="72" y="53"/>
                  <a:pt x="74" y="44"/>
                  <a:pt x="81" y="44"/>
                </a:cubicBezTo>
                <a:cubicBezTo>
                  <a:pt x="88" y="44"/>
                  <a:pt x="104" y="52"/>
                  <a:pt x="109" y="52"/>
                </a:cubicBezTo>
                <a:cubicBezTo>
                  <a:pt x="114" y="52"/>
                  <a:pt x="111" y="45"/>
                  <a:pt x="112" y="41"/>
                </a:cubicBezTo>
                <a:cubicBezTo>
                  <a:pt x="113" y="37"/>
                  <a:pt x="111" y="26"/>
                  <a:pt x="117" y="26"/>
                </a:cubicBezTo>
                <a:cubicBezTo>
                  <a:pt x="123" y="26"/>
                  <a:pt x="137" y="36"/>
                  <a:pt x="150" y="41"/>
                </a:cubicBezTo>
                <a:cubicBezTo>
                  <a:pt x="163" y="46"/>
                  <a:pt x="185" y="53"/>
                  <a:pt x="196" y="56"/>
                </a:cubicBezTo>
                <a:cubicBezTo>
                  <a:pt x="221" y="58"/>
                  <a:pt x="217" y="61"/>
                  <a:pt x="217" y="62"/>
                </a:cubicBezTo>
                <a:cubicBezTo>
                  <a:pt x="217" y="63"/>
                  <a:pt x="199" y="61"/>
                  <a:pt x="194" y="61"/>
                </a:cubicBezTo>
                <a:close/>
              </a:path>
            </a:pathLst>
          </a:custGeom>
          <a:solidFill>
            <a:srgbClr val="DDDDDD"/>
          </a:solidFill>
          <a:ln w="9525" cmpd="sng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495" name="Text Box 23">
            <a:extLst>
              <a:ext uri="{FF2B5EF4-FFF2-40B4-BE49-F238E27FC236}">
                <a16:creationId xmlns:a16="http://schemas.microsoft.com/office/drawing/2014/main" id="{676EB1B5-3CF1-4D1C-5B42-FD0B0B4147D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52600" y="243839"/>
            <a:ext cx="8763000" cy="11849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25000"/>
              </a:spcBef>
              <a:buFontTx/>
              <a:buNone/>
            </a:pPr>
            <a:r>
              <a:rPr lang="en-US" altLang="en-US" sz="3600" b="1" dirty="0">
                <a:latin typeface="Arial" panose="020B0604020202020204" pitchFamily="34" charset="0"/>
              </a:rPr>
              <a:t>Boundaries of the Promised Land”</a:t>
            </a:r>
          </a:p>
          <a:p>
            <a:pPr algn="ctr" eaLnBrk="1" hangingPunct="1">
              <a:spcBef>
                <a:spcPct val="25000"/>
              </a:spcBef>
              <a:buFontTx/>
              <a:buNone/>
            </a:pPr>
            <a:r>
              <a:rPr lang="en-US" altLang="en-US" sz="2800" b="1" i="1" dirty="0">
                <a:latin typeface="Arial" panose="020B0604020202020204" pitchFamily="34" charset="0"/>
              </a:rPr>
              <a:t>Promise to Abraham then Isaac then Jacob</a:t>
            </a:r>
          </a:p>
        </p:txBody>
      </p:sp>
      <p:sp>
        <p:nvSpPr>
          <p:cNvPr id="20496" name="Freeform 12">
            <a:extLst>
              <a:ext uri="{FF2B5EF4-FFF2-40B4-BE49-F238E27FC236}">
                <a16:creationId xmlns:a16="http://schemas.microsoft.com/office/drawing/2014/main" id="{D9EFBCA0-E9A0-EA02-867D-D949019CD404}"/>
              </a:ext>
            </a:extLst>
          </p:cNvPr>
          <p:cNvSpPr>
            <a:spLocks/>
          </p:cNvSpPr>
          <p:nvPr/>
        </p:nvSpPr>
        <p:spPr bwMode="auto">
          <a:xfrm>
            <a:off x="5478464" y="3933826"/>
            <a:ext cx="96837" cy="176213"/>
          </a:xfrm>
          <a:custGeom>
            <a:avLst/>
            <a:gdLst>
              <a:gd name="T0" fmla="*/ 2147483646 w 61"/>
              <a:gd name="T1" fmla="*/ 2147483646 h 111"/>
              <a:gd name="T2" fmla="*/ 2147483646 w 61"/>
              <a:gd name="T3" fmla="*/ 2147483646 h 111"/>
              <a:gd name="T4" fmla="*/ 2147483646 w 61"/>
              <a:gd name="T5" fmla="*/ 2147483646 h 111"/>
              <a:gd name="T6" fmla="*/ 2147483646 w 61"/>
              <a:gd name="T7" fmla="*/ 2147483646 h 111"/>
              <a:gd name="T8" fmla="*/ 2147483646 w 61"/>
              <a:gd name="T9" fmla="*/ 2147483646 h 111"/>
              <a:gd name="T10" fmla="*/ 2147483646 w 61"/>
              <a:gd name="T11" fmla="*/ 2147483646 h 111"/>
              <a:gd name="T12" fmla="*/ 2147483646 w 61"/>
              <a:gd name="T13" fmla="*/ 2147483646 h 111"/>
              <a:gd name="T14" fmla="*/ 2147483646 w 61"/>
              <a:gd name="T15" fmla="*/ 2147483646 h 111"/>
              <a:gd name="T16" fmla="*/ 2147483646 w 61"/>
              <a:gd name="T17" fmla="*/ 2147483646 h 111"/>
              <a:gd name="T18" fmla="*/ 2147483646 w 61"/>
              <a:gd name="T19" fmla="*/ 2147483646 h 111"/>
              <a:gd name="T20" fmla="*/ 2147483646 w 61"/>
              <a:gd name="T21" fmla="*/ 2147483646 h 111"/>
              <a:gd name="T22" fmla="*/ 2147483646 w 61"/>
              <a:gd name="T23" fmla="*/ 2147483646 h 111"/>
              <a:gd name="T24" fmla="*/ 2147483646 w 61"/>
              <a:gd name="T25" fmla="*/ 2147483646 h 111"/>
              <a:gd name="T26" fmla="*/ 2147483646 w 61"/>
              <a:gd name="T27" fmla="*/ 2147483646 h 111"/>
              <a:gd name="T28" fmla="*/ 2147483646 w 61"/>
              <a:gd name="T29" fmla="*/ 2147483646 h 111"/>
              <a:gd name="T30" fmla="*/ 2147483646 w 61"/>
              <a:gd name="T31" fmla="*/ 2147483646 h 111"/>
              <a:gd name="T32" fmla="*/ 2147483646 w 61"/>
              <a:gd name="T33" fmla="*/ 2147483646 h 111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61" h="111">
                <a:moveTo>
                  <a:pt x="5" y="27"/>
                </a:moveTo>
                <a:cubicBezTo>
                  <a:pt x="6" y="22"/>
                  <a:pt x="1" y="23"/>
                  <a:pt x="4" y="20"/>
                </a:cubicBezTo>
                <a:cubicBezTo>
                  <a:pt x="7" y="17"/>
                  <a:pt x="18" y="11"/>
                  <a:pt x="22" y="8"/>
                </a:cubicBezTo>
                <a:cubicBezTo>
                  <a:pt x="26" y="5"/>
                  <a:pt x="26" y="3"/>
                  <a:pt x="29" y="2"/>
                </a:cubicBezTo>
                <a:cubicBezTo>
                  <a:pt x="32" y="1"/>
                  <a:pt x="35" y="0"/>
                  <a:pt x="40" y="3"/>
                </a:cubicBezTo>
                <a:cubicBezTo>
                  <a:pt x="45" y="6"/>
                  <a:pt x="53" y="13"/>
                  <a:pt x="56" y="18"/>
                </a:cubicBezTo>
                <a:cubicBezTo>
                  <a:pt x="59" y="23"/>
                  <a:pt x="58" y="29"/>
                  <a:pt x="59" y="35"/>
                </a:cubicBezTo>
                <a:cubicBezTo>
                  <a:pt x="60" y="41"/>
                  <a:pt x="61" y="50"/>
                  <a:pt x="61" y="57"/>
                </a:cubicBezTo>
                <a:cubicBezTo>
                  <a:pt x="60" y="63"/>
                  <a:pt x="59" y="70"/>
                  <a:pt x="56" y="75"/>
                </a:cubicBezTo>
                <a:cubicBezTo>
                  <a:pt x="52" y="81"/>
                  <a:pt x="50" y="80"/>
                  <a:pt x="44" y="84"/>
                </a:cubicBezTo>
                <a:cubicBezTo>
                  <a:pt x="41" y="86"/>
                  <a:pt x="35" y="93"/>
                  <a:pt x="35" y="93"/>
                </a:cubicBezTo>
                <a:cubicBezTo>
                  <a:pt x="32" y="102"/>
                  <a:pt x="40" y="111"/>
                  <a:pt x="23" y="96"/>
                </a:cubicBezTo>
                <a:cubicBezTo>
                  <a:pt x="18" y="95"/>
                  <a:pt x="12" y="84"/>
                  <a:pt x="10" y="78"/>
                </a:cubicBezTo>
                <a:cubicBezTo>
                  <a:pt x="8" y="72"/>
                  <a:pt x="9" y="67"/>
                  <a:pt x="8" y="62"/>
                </a:cubicBezTo>
                <a:cubicBezTo>
                  <a:pt x="5" y="56"/>
                  <a:pt x="6" y="44"/>
                  <a:pt x="1" y="48"/>
                </a:cubicBezTo>
                <a:cubicBezTo>
                  <a:pt x="0" y="43"/>
                  <a:pt x="1" y="36"/>
                  <a:pt x="2" y="33"/>
                </a:cubicBezTo>
                <a:cubicBezTo>
                  <a:pt x="3" y="30"/>
                  <a:pt x="5" y="28"/>
                  <a:pt x="5" y="27"/>
                </a:cubicBezTo>
                <a:close/>
              </a:path>
            </a:pathLst>
          </a:custGeom>
          <a:solidFill>
            <a:srgbClr val="3399FF"/>
          </a:solidFill>
          <a:ln w="9525">
            <a:solidFill>
              <a:srgbClr val="3399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497" name="Freeform 13">
            <a:extLst>
              <a:ext uri="{FF2B5EF4-FFF2-40B4-BE49-F238E27FC236}">
                <a16:creationId xmlns:a16="http://schemas.microsoft.com/office/drawing/2014/main" id="{1AB0BDF6-4E28-84F4-AEBE-9380F23C15D9}"/>
              </a:ext>
            </a:extLst>
          </p:cNvPr>
          <p:cNvSpPr>
            <a:spLocks/>
          </p:cNvSpPr>
          <p:nvPr/>
        </p:nvSpPr>
        <p:spPr bwMode="auto">
          <a:xfrm>
            <a:off x="5472114" y="4100514"/>
            <a:ext cx="58737" cy="409575"/>
          </a:xfrm>
          <a:custGeom>
            <a:avLst/>
            <a:gdLst>
              <a:gd name="T0" fmla="*/ 2147483646 w 37"/>
              <a:gd name="T1" fmla="*/ 2147483646 h 258"/>
              <a:gd name="T2" fmla="*/ 2147483646 w 37"/>
              <a:gd name="T3" fmla="*/ 2147483646 h 258"/>
              <a:gd name="T4" fmla="*/ 0 w 37"/>
              <a:gd name="T5" fmla="*/ 2147483646 h 258"/>
              <a:gd name="T6" fmla="*/ 2147483646 w 37"/>
              <a:gd name="T7" fmla="*/ 2147483646 h 258"/>
              <a:gd name="T8" fmla="*/ 2147483646 w 37"/>
              <a:gd name="T9" fmla="*/ 2147483646 h 258"/>
              <a:gd name="T10" fmla="*/ 2147483646 w 37"/>
              <a:gd name="T11" fmla="*/ 2147483646 h 258"/>
              <a:gd name="T12" fmla="*/ 2147483646 w 37"/>
              <a:gd name="T13" fmla="*/ 2147483646 h 258"/>
              <a:gd name="T14" fmla="*/ 2147483646 w 37"/>
              <a:gd name="T15" fmla="*/ 2147483646 h 258"/>
              <a:gd name="T16" fmla="*/ 2147483646 w 37"/>
              <a:gd name="T17" fmla="*/ 2147483646 h 258"/>
              <a:gd name="T18" fmla="*/ 2147483646 w 37"/>
              <a:gd name="T19" fmla="*/ 2147483646 h 258"/>
              <a:gd name="T20" fmla="*/ 2147483646 w 37"/>
              <a:gd name="T21" fmla="*/ 2147483646 h 258"/>
              <a:gd name="T22" fmla="*/ 2147483646 w 37"/>
              <a:gd name="T23" fmla="*/ 2147483646 h 258"/>
              <a:gd name="T24" fmla="*/ 2147483646 w 37"/>
              <a:gd name="T25" fmla="*/ 2147483646 h 258"/>
              <a:gd name="T26" fmla="*/ 2147483646 w 37"/>
              <a:gd name="T27" fmla="*/ 2147483646 h 258"/>
              <a:gd name="T28" fmla="*/ 2147483646 w 37"/>
              <a:gd name="T29" fmla="*/ 2147483646 h 258"/>
              <a:gd name="T30" fmla="*/ 2147483646 w 37"/>
              <a:gd name="T31" fmla="*/ 2147483646 h 258"/>
              <a:gd name="T32" fmla="*/ 2147483646 w 37"/>
              <a:gd name="T33" fmla="*/ 2147483646 h 258"/>
              <a:gd name="T34" fmla="*/ 2147483646 w 37"/>
              <a:gd name="T35" fmla="*/ 2147483646 h 258"/>
              <a:gd name="T36" fmla="*/ 2147483646 w 37"/>
              <a:gd name="T37" fmla="*/ 2147483646 h 258"/>
              <a:gd name="T38" fmla="*/ 2147483646 w 37"/>
              <a:gd name="T39" fmla="*/ 2147483646 h 258"/>
              <a:gd name="T40" fmla="*/ 2147483646 w 37"/>
              <a:gd name="T41" fmla="*/ 2147483646 h 258"/>
              <a:gd name="T42" fmla="*/ 2147483646 w 37"/>
              <a:gd name="T43" fmla="*/ 2147483646 h 258"/>
              <a:gd name="T44" fmla="*/ 2147483646 w 37"/>
              <a:gd name="T45" fmla="*/ 2147483646 h 258"/>
              <a:gd name="T46" fmla="*/ 2147483646 w 37"/>
              <a:gd name="T47" fmla="*/ 2147483646 h 258"/>
              <a:gd name="T48" fmla="*/ 2147483646 w 37"/>
              <a:gd name="T49" fmla="*/ 2147483646 h 258"/>
              <a:gd name="T50" fmla="*/ 2147483646 w 37"/>
              <a:gd name="T51" fmla="*/ 0 h 258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0" t="0" r="r" b="b"/>
            <a:pathLst>
              <a:path w="37" h="258">
                <a:moveTo>
                  <a:pt x="3" y="258"/>
                </a:moveTo>
                <a:cubicBezTo>
                  <a:pt x="5" y="253"/>
                  <a:pt x="9" y="250"/>
                  <a:pt x="11" y="245"/>
                </a:cubicBezTo>
                <a:cubicBezTo>
                  <a:pt x="7" y="244"/>
                  <a:pt x="2" y="245"/>
                  <a:pt x="0" y="242"/>
                </a:cubicBezTo>
                <a:cubicBezTo>
                  <a:pt x="0" y="239"/>
                  <a:pt x="8" y="233"/>
                  <a:pt x="11" y="230"/>
                </a:cubicBezTo>
                <a:cubicBezTo>
                  <a:pt x="14" y="227"/>
                  <a:pt x="19" y="228"/>
                  <a:pt x="20" y="225"/>
                </a:cubicBezTo>
                <a:cubicBezTo>
                  <a:pt x="21" y="222"/>
                  <a:pt x="19" y="217"/>
                  <a:pt x="17" y="213"/>
                </a:cubicBezTo>
                <a:cubicBezTo>
                  <a:pt x="15" y="209"/>
                  <a:pt x="6" y="204"/>
                  <a:pt x="6" y="201"/>
                </a:cubicBezTo>
                <a:cubicBezTo>
                  <a:pt x="9" y="195"/>
                  <a:pt x="11" y="195"/>
                  <a:pt x="17" y="194"/>
                </a:cubicBezTo>
                <a:cubicBezTo>
                  <a:pt x="18" y="188"/>
                  <a:pt x="18" y="184"/>
                  <a:pt x="15" y="179"/>
                </a:cubicBezTo>
                <a:cubicBezTo>
                  <a:pt x="15" y="175"/>
                  <a:pt x="19" y="171"/>
                  <a:pt x="20" y="167"/>
                </a:cubicBezTo>
                <a:cubicBezTo>
                  <a:pt x="21" y="163"/>
                  <a:pt x="22" y="161"/>
                  <a:pt x="23" y="156"/>
                </a:cubicBezTo>
                <a:cubicBezTo>
                  <a:pt x="23" y="151"/>
                  <a:pt x="27" y="142"/>
                  <a:pt x="26" y="138"/>
                </a:cubicBezTo>
                <a:cubicBezTo>
                  <a:pt x="26" y="134"/>
                  <a:pt x="21" y="136"/>
                  <a:pt x="21" y="134"/>
                </a:cubicBezTo>
                <a:cubicBezTo>
                  <a:pt x="19" y="131"/>
                  <a:pt x="23" y="127"/>
                  <a:pt x="23" y="123"/>
                </a:cubicBezTo>
                <a:cubicBezTo>
                  <a:pt x="23" y="119"/>
                  <a:pt x="21" y="113"/>
                  <a:pt x="21" y="111"/>
                </a:cubicBezTo>
                <a:cubicBezTo>
                  <a:pt x="21" y="109"/>
                  <a:pt x="19" y="111"/>
                  <a:pt x="20" y="110"/>
                </a:cubicBezTo>
                <a:cubicBezTo>
                  <a:pt x="21" y="106"/>
                  <a:pt x="26" y="107"/>
                  <a:pt x="27" y="104"/>
                </a:cubicBezTo>
                <a:cubicBezTo>
                  <a:pt x="28" y="101"/>
                  <a:pt x="26" y="96"/>
                  <a:pt x="27" y="93"/>
                </a:cubicBezTo>
                <a:cubicBezTo>
                  <a:pt x="28" y="88"/>
                  <a:pt x="35" y="86"/>
                  <a:pt x="36" y="83"/>
                </a:cubicBezTo>
                <a:cubicBezTo>
                  <a:pt x="37" y="80"/>
                  <a:pt x="33" y="76"/>
                  <a:pt x="32" y="72"/>
                </a:cubicBezTo>
                <a:cubicBezTo>
                  <a:pt x="32" y="66"/>
                  <a:pt x="30" y="63"/>
                  <a:pt x="29" y="60"/>
                </a:cubicBezTo>
                <a:cubicBezTo>
                  <a:pt x="28" y="57"/>
                  <a:pt x="25" y="54"/>
                  <a:pt x="26" y="51"/>
                </a:cubicBezTo>
                <a:cubicBezTo>
                  <a:pt x="25" y="46"/>
                  <a:pt x="32" y="45"/>
                  <a:pt x="33" y="41"/>
                </a:cubicBezTo>
                <a:cubicBezTo>
                  <a:pt x="34" y="37"/>
                  <a:pt x="33" y="34"/>
                  <a:pt x="32" y="30"/>
                </a:cubicBezTo>
                <a:cubicBezTo>
                  <a:pt x="33" y="23"/>
                  <a:pt x="30" y="22"/>
                  <a:pt x="29" y="15"/>
                </a:cubicBezTo>
                <a:cubicBezTo>
                  <a:pt x="29" y="15"/>
                  <a:pt x="29" y="0"/>
                  <a:pt x="33" y="0"/>
                </a:cubicBezTo>
              </a:path>
            </a:pathLst>
          </a:custGeom>
          <a:noFill/>
          <a:ln w="9525">
            <a:solidFill>
              <a:srgbClr val="3399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498" name="Freeform 14">
            <a:extLst>
              <a:ext uri="{FF2B5EF4-FFF2-40B4-BE49-F238E27FC236}">
                <a16:creationId xmlns:a16="http://schemas.microsoft.com/office/drawing/2014/main" id="{287378BA-4671-60F4-D9DB-C31843F6518B}"/>
              </a:ext>
            </a:extLst>
          </p:cNvPr>
          <p:cNvSpPr>
            <a:spLocks/>
          </p:cNvSpPr>
          <p:nvPr/>
        </p:nvSpPr>
        <p:spPr bwMode="auto">
          <a:xfrm>
            <a:off x="5529263" y="3803650"/>
            <a:ext cx="19050" cy="166688"/>
          </a:xfrm>
          <a:custGeom>
            <a:avLst/>
            <a:gdLst>
              <a:gd name="T0" fmla="*/ 2147483646 w 12"/>
              <a:gd name="T1" fmla="*/ 0 h 105"/>
              <a:gd name="T2" fmla="*/ 2147483646 w 12"/>
              <a:gd name="T3" fmla="*/ 2147483646 h 105"/>
              <a:gd name="T4" fmla="*/ 2147483646 w 12"/>
              <a:gd name="T5" fmla="*/ 2147483646 h 105"/>
              <a:gd name="T6" fmla="*/ 2147483646 w 12"/>
              <a:gd name="T7" fmla="*/ 2147483646 h 105"/>
              <a:gd name="T8" fmla="*/ 2147483646 w 12"/>
              <a:gd name="T9" fmla="*/ 2147483646 h 105"/>
              <a:gd name="T10" fmla="*/ 2147483646 w 12"/>
              <a:gd name="T11" fmla="*/ 2147483646 h 105"/>
              <a:gd name="T12" fmla="*/ 2147483646 w 12"/>
              <a:gd name="T13" fmla="*/ 2147483646 h 105"/>
              <a:gd name="T14" fmla="*/ 2147483646 w 12"/>
              <a:gd name="T15" fmla="*/ 2147483646 h 105"/>
              <a:gd name="T16" fmla="*/ 2147483646 w 12"/>
              <a:gd name="T17" fmla="*/ 2147483646 h 105"/>
              <a:gd name="T18" fmla="*/ 2147483646 w 12"/>
              <a:gd name="T19" fmla="*/ 2147483646 h 105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12" h="105">
                <a:moveTo>
                  <a:pt x="8" y="0"/>
                </a:moveTo>
                <a:cubicBezTo>
                  <a:pt x="8" y="2"/>
                  <a:pt x="6" y="9"/>
                  <a:pt x="5" y="12"/>
                </a:cubicBezTo>
                <a:cubicBezTo>
                  <a:pt x="4" y="15"/>
                  <a:pt x="3" y="17"/>
                  <a:pt x="3" y="21"/>
                </a:cubicBezTo>
                <a:cubicBezTo>
                  <a:pt x="2" y="28"/>
                  <a:pt x="0" y="32"/>
                  <a:pt x="8" y="34"/>
                </a:cubicBezTo>
                <a:cubicBezTo>
                  <a:pt x="9" y="38"/>
                  <a:pt x="8" y="43"/>
                  <a:pt x="8" y="48"/>
                </a:cubicBezTo>
                <a:cubicBezTo>
                  <a:pt x="8" y="53"/>
                  <a:pt x="8" y="60"/>
                  <a:pt x="9" y="64"/>
                </a:cubicBezTo>
                <a:cubicBezTo>
                  <a:pt x="9" y="68"/>
                  <a:pt x="12" y="70"/>
                  <a:pt x="12" y="75"/>
                </a:cubicBezTo>
                <a:cubicBezTo>
                  <a:pt x="12" y="77"/>
                  <a:pt x="7" y="76"/>
                  <a:pt x="6" y="79"/>
                </a:cubicBezTo>
                <a:cubicBezTo>
                  <a:pt x="5" y="82"/>
                  <a:pt x="8" y="92"/>
                  <a:pt x="8" y="96"/>
                </a:cubicBezTo>
                <a:cubicBezTo>
                  <a:pt x="9" y="103"/>
                  <a:pt x="10" y="100"/>
                  <a:pt x="8" y="105"/>
                </a:cubicBezTo>
              </a:path>
            </a:pathLst>
          </a:custGeom>
          <a:noFill/>
          <a:ln w="9525">
            <a:solidFill>
              <a:srgbClr val="3399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499" name="Freeform 15">
            <a:extLst>
              <a:ext uri="{FF2B5EF4-FFF2-40B4-BE49-F238E27FC236}">
                <a16:creationId xmlns:a16="http://schemas.microsoft.com/office/drawing/2014/main" id="{A1761EB6-1832-8DF8-2D23-623D60BCAF29}"/>
              </a:ext>
            </a:extLst>
          </p:cNvPr>
          <p:cNvSpPr>
            <a:spLocks/>
          </p:cNvSpPr>
          <p:nvPr/>
        </p:nvSpPr>
        <p:spPr bwMode="auto">
          <a:xfrm>
            <a:off x="5410201" y="4487863"/>
            <a:ext cx="142875" cy="457200"/>
          </a:xfrm>
          <a:custGeom>
            <a:avLst/>
            <a:gdLst>
              <a:gd name="T0" fmla="*/ 2147483646 w 90"/>
              <a:gd name="T1" fmla="*/ 2147483646 h 288"/>
              <a:gd name="T2" fmla="*/ 2147483646 w 90"/>
              <a:gd name="T3" fmla="*/ 2147483646 h 288"/>
              <a:gd name="T4" fmla="*/ 2147483646 w 90"/>
              <a:gd name="T5" fmla="*/ 2147483646 h 288"/>
              <a:gd name="T6" fmla="*/ 2147483646 w 90"/>
              <a:gd name="T7" fmla="*/ 2147483646 h 288"/>
              <a:gd name="T8" fmla="*/ 2147483646 w 90"/>
              <a:gd name="T9" fmla="*/ 2147483646 h 288"/>
              <a:gd name="T10" fmla="*/ 2147483646 w 90"/>
              <a:gd name="T11" fmla="*/ 2147483646 h 288"/>
              <a:gd name="T12" fmla="*/ 2147483646 w 90"/>
              <a:gd name="T13" fmla="*/ 2147483646 h 288"/>
              <a:gd name="T14" fmla="*/ 2147483646 w 90"/>
              <a:gd name="T15" fmla="*/ 2147483646 h 288"/>
              <a:gd name="T16" fmla="*/ 2147483646 w 90"/>
              <a:gd name="T17" fmla="*/ 2147483646 h 288"/>
              <a:gd name="T18" fmla="*/ 2147483646 w 90"/>
              <a:gd name="T19" fmla="*/ 2147483646 h 288"/>
              <a:gd name="T20" fmla="*/ 2147483646 w 90"/>
              <a:gd name="T21" fmla="*/ 2147483646 h 288"/>
              <a:gd name="T22" fmla="*/ 2147483646 w 90"/>
              <a:gd name="T23" fmla="*/ 2147483646 h 288"/>
              <a:gd name="T24" fmla="*/ 2147483646 w 90"/>
              <a:gd name="T25" fmla="*/ 2147483646 h 288"/>
              <a:gd name="T26" fmla="*/ 2147483646 w 90"/>
              <a:gd name="T27" fmla="*/ 2147483646 h 288"/>
              <a:gd name="T28" fmla="*/ 2147483646 w 90"/>
              <a:gd name="T29" fmla="*/ 2147483646 h 288"/>
              <a:gd name="T30" fmla="*/ 2147483646 w 90"/>
              <a:gd name="T31" fmla="*/ 2147483646 h 288"/>
              <a:gd name="T32" fmla="*/ 2147483646 w 90"/>
              <a:gd name="T33" fmla="*/ 2147483646 h 288"/>
              <a:gd name="T34" fmla="*/ 2147483646 w 90"/>
              <a:gd name="T35" fmla="*/ 2147483646 h 288"/>
              <a:gd name="T36" fmla="*/ 2147483646 w 90"/>
              <a:gd name="T37" fmla="*/ 2147483646 h 288"/>
              <a:gd name="T38" fmla="*/ 2147483646 w 90"/>
              <a:gd name="T39" fmla="*/ 2147483646 h 288"/>
              <a:gd name="T40" fmla="*/ 2147483646 w 90"/>
              <a:gd name="T41" fmla="*/ 2147483646 h 288"/>
              <a:gd name="T42" fmla="*/ 2147483646 w 90"/>
              <a:gd name="T43" fmla="*/ 2147483646 h 288"/>
              <a:gd name="T44" fmla="*/ 2147483646 w 90"/>
              <a:gd name="T45" fmla="*/ 2147483646 h 288"/>
              <a:gd name="T46" fmla="*/ 2147483646 w 90"/>
              <a:gd name="T47" fmla="*/ 2147483646 h 288"/>
              <a:gd name="T48" fmla="*/ 2147483646 w 90"/>
              <a:gd name="T49" fmla="*/ 2147483646 h 288"/>
              <a:gd name="T50" fmla="*/ 2147483646 w 90"/>
              <a:gd name="T51" fmla="*/ 2147483646 h 288"/>
              <a:gd name="T52" fmla="*/ 2147483646 w 90"/>
              <a:gd name="T53" fmla="*/ 2147483646 h 288"/>
              <a:gd name="T54" fmla="*/ 2147483646 w 90"/>
              <a:gd name="T55" fmla="*/ 2147483646 h 288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0" t="0" r="r" b="b"/>
            <a:pathLst>
              <a:path w="90" h="288">
                <a:moveTo>
                  <a:pt x="22" y="26"/>
                </a:moveTo>
                <a:cubicBezTo>
                  <a:pt x="23" y="14"/>
                  <a:pt x="31" y="6"/>
                  <a:pt x="43" y="4"/>
                </a:cubicBezTo>
                <a:cubicBezTo>
                  <a:pt x="51" y="0"/>
                  <a:pt x="53" y="9"/>
                  <a:pt x="61" y="11"/>
                </a:cubicBezTo>
                <a:cubicBezTo>
                  <a:pt x="67" y="16"/>
                  <a:pt x="72" y="22"/>
                  <a:pt x="79" y="23"/>
                </a:cubicBezTo>
                <a:cubicBezTo>
                  <a:pt x="87" y="36"/>
                  <a:pt x="83" y="55"/>
                  <a:pt x="88" y="70"/>
                </a:cubicBezTo>
                <a:cubicBezTo>
                  <a:pt x="90" y="88"/>
                  <a:pt x="89" y="107"/>
                  <a:pt x="86" y="125"/>
                </a:cubicBezTo>
                <a:cubicBezTo>
                  <a:pt x="85" y="142"/>
                  <a:pt x="86" y="160"/>
                  <a:pt x="86" y="170"/>
                </a:cubicBezTo>
                <a:cubicBezTo>
                  <a:pt x="86" y="180"/>
                  <a:pt x="86" y="186"/>
                  <a:pt x="84" y="188"/>
                </a:cubicBezTo>
                <a:cubicBezTo>
                  <a:pt x="81" y="191"/>
                  <a:pt x="74" y="185"/>
                  <a:pt x="71" y="185"/>
                </a:cubicBezTo>
                <a:cubicBezTo>
                  <a:pt x="68" y="184"/>
                  <a:pt x="65" y="199"/>
                  <a:pt x="63" y="181"/>
                </a:cubicBezTo>
                <a:cubicBezTo>
                  <a:pt x="61" y="175"/>
                  <a:pt x="60" y="199"/>
                  <a:pt x="60" y="206"/>
                </a:cubicBezTo>
                <a:cubicBezTo>
                  <a:pt x="60" y="213"/>
                  <a:pt x="59" y="219"/>
                  <a:pt x="62" y="224"/>
                </a:cubicBezTo>
                <a:cubicBezTo>
                  <a:pt x="63" y="233"/>
                  <a:pt x="68" y="238"/>
                  <a:pt x="77" y="239"/>
                </a:cubicBezTo>
                <a:cubicBezTo>
                  <a:pt x="80" y="245"/>
                  <a:pt x="83" y="254"/>
                  <a:pt x="81" y="260"/>
                </a:cubicBezTo>
                <a:cubicBezTo>
                  <a:pt x="79" y="266"/>
                  <a:pt x="70" y="271"/>
                  <a:pt x="65" y="275"/>
                </a:cubicBezTo>
                <a:cubicBezTo>
                  <a:pt x="60" y="279"/>
                  <a:pt x="56" y="280"/>
                  <a:pt x="50" y="281"/>
                </a:cubicBezTo>
                <a:cubicBezTo>
                  <a:pt x="45" y="282"/>
                  <a:pt x="35" y="284"/>
                  <a:pt x="35" y="284"/>
                </a:cubicBezTo>
                <a:cubicBezTo>
                  <a:pt x="27" y="288"/>
                  <a:pt x="24" y="281"/>
                  <a:pt x="17" y="277"/>
                </a:cubicBezTo>
                <a:cubicBezTo>
                  <a:pt x="14" y="272"/>
                  <a:pt x="8" y="260"/>
                  <a:pt x="8" y="260"/>
                </a:cubicBezTo>
                <a:cubicBezTo>
                  <a:pt x="7" y="252"/>
                  <a:pt x="6" y="242"/>
                  <a:pt x="2" y="235"/>
                </a:cubicBezTo>
                <a:cubicBezTo>
                  <a:pt x="0" y="227"/>
                  <a:pt x="1" y="220"/>
                  <a:pt x="4" y="212"/>
                </a:cubicBezTo>
                <a:cubicBezTo>
                  <a:pt x="5" y="193"/>
                  <a:pt x="3" y="194"/>
                  <a:pt x="10" y="182"/>
                </a:cubicBezTo>
                <a:cubicBezTo>
                  <a:pt x="11" y="175"/>
                  <a:pt x="13" y="172"/>
                  <a:pt x="16" y="166"/>
                </a:cubicBezTo>
                <a:cubicBezTo>
                  <a:pt x="12" y="157"/>
                  <a:pt x="12" y="146"/>
                  <a:pt x="8" y="137"/>
                </a:cubicBezTo>
                <a:cubicBezTo>
                  <a:pt x="6" y="128"/>
                  <a:pt x="6" y="118"/>
                  <a:pt x="10" y="109"/>
                </a:cubicBezTo>
                <a:cubicBezTo>
                  <a:pt x="13" y="96"/>
                  <a:pt x="8" y="84"/>
                  <a:pt x="13" y="71"/>
                </a:cubicBezTo>
                <a:cubicBezTo>
                  <a:pt x="13" y="62"/>
                  <a:pt x="13" y="53"/>
                  <a:pt x="14" y="44"/>
                </a:cubicBezTo>
                <a:cubicBezTo>
                  <a:pt x="15" y="37"/>
                  <a:pt x="22" y="26"/>
                  <a:pt x="22" y="26"/>
                </a:cubicBezTo>
                <a:close/>
              </a:path>
            </a:pathLst>
          </a:custGeom>
          <a:solidFill>
            <a:srgbClr val="3399FF"/>
          </a:solidFill>
          <a:ln w="9525">
            <a:solidFill>
              <a:srgbClr val="3399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500" name="Freeform 19">
            <a:extLst>
              <a:ext uri="{FF2B5EF4-FFF2-40B4-BE49-F238E27FC236}">
                <a16:creationId xmlns:a16="http://schemas.microsoft.com/office/drawing/2014/main" id="{2D893BE6-7938-2023-C84F-BF8ADE3728EE}"/>
              </a:ext>
            </a:extLst>
          </p:cNvPr>
          <p:cNvSpPr>
            <a:spLocks/>
          </p:cNvSpPr>
          <p:nvPr/>
        </p:nvSpPr>
        <p:spPr bwMode="auto">
          <a:xfrm>
            <a:off x="5499101" y="3727451"/>
            <a:ext cx="66675" cy="74613"/>
          </a:xfrm>
          <a:custGeom>
            <a:avLst/>
            <a:gdLst>
              <a:gd name="T0" fmla="*/ 2147483646 w 42"/>
              <a:gd name="T1" fmla="*/ 2147483646 h 47"/>
              <a:gd name="T2" fmla="*/ 2147483646 w 42"/>
              <a:gd name="T3" fmla="*/ 2147483646 h 47"/>
              <a:gd name="T4" fmla="*/ 2147483646 w 42"/>
              <a:gd name="T5" fmla="*/ 2147483646 h 47"/>
              <a:gd name="T6" fmla="*/ 2147483646 w 42"/>
              <a:gd name="T7" fmla="*/ 2147483646 h 47"/>
              <a:gd name="T8" fmla="*/ 2147483646 w 42"/>
              <a:gd name="T9" fmla="*/ 2147483646 h 47"/>
              <a:gd name="T10" fmla="*/ 2147483646 w 42"/>
              <a:gd name="T11" fmla="*/ 2147483646 h 47"/>
              <a:gd name="T12" fmla="*/ 2147483646 w 42"/>
              <a:gd name="T13" fmla="*/ 2147483646 h 47"/>
              <a:gd name="T14" fmla="*/ 2147483646 w 42"/>
              <a:gd name="T15" fmla="*/ 2147483646 h 47"/>
              <a:gd name="T16" fmla="*/ 2147483646 w 42"/>
              <a:gd name="T17" fmla="*/ 2147483646 h 47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42" h="47">
                <a:moveTo>
                  <a:pt x="16" y="4"/>
                </a:moveTo>
                <a:cubicBezTo>
                  <a:pt x="12" y="7"/>
                  <a:pt x="15" y="16"/>
                  <a:pt x="13" y="22"/>
                </a:cubicBezTo>
                <a:cubicBezTo>
                  <a:pt x="11" y="28"/>
                  <a:pt x="1" y="35"/>
                  <a:pt x="1" y="39"/>
                </a:cubicBezTo>
                <a:cubicBezTo>
                  <a:pt x="0" y="45"/>
                  <a:pt x="7" y="47"/>
                  <a:pt x="13" y="46"/>
                </a:cubicBezTo>
                <a:cubicBezTo>
                  <a:pt x="18" y="47"/>
                  <a:pt x="26" y="47"/>
                  <a:pt x="30" y="45"/>
                </a:cubicBezTo>
                <a:cubicBezTo>
                  <a:pt x="34" y="43"/>
                  <a:pt x="39" y="38"/>
                  <a:pt x="40" y="34"/>
                </a:cubicBezTo>
                <a:cubicBezTo>
                  <a:pt x="42" y="30"/>
                  <a:pt x="38" y="27"/>
                  <a:pt x="36" y="22"/>
                </a:cubicBezTo>
                <a:cubicBezTo>
                  <a:pt x="34" y="17"/>
                  <a:pt x="33" y="6"/>
                  <a:pt x="30" y="3"/>
                </a:cubicBezTo>
                <a:cubicBezTo>
                  <a:pt x="27" y="0"/>
                  <a:pt x="20" y="1"/>
                  <a:pt x="16" y="4"/>
                </a:cubicBezTo>
                <a:close/>
              </a:path>
            </a:pathLst>
          </a:custGeom>
          <a:solidFill>
            <a:srgbClr val="3399FF"/>
          </a:solidFill>
          <a:ln w="9525">
            <a:solidFill>
              <a:srgbClr val="3399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501" name="Freeform 17">
            <a:extLst>
              <a:ext uri="{FF2B5EF4-FFF2-40B4-BE49-F238E27FC236}">
                <a16:creationId xmlns:a16="http://schemas.microsoft.com/office/drawing/2014/main" id="{2B03195B-1CB1-6E03-D449-23A4669E6CED}"/>
              </a:ext>
            </a:extLst>
          </p:cNvPr>
          <p:cNvSpPr>
            <a:spLocks/>
          </p:cNvSpPr>
          <p:nvPr/>
        </p:nvSpPr>
        <p:spPr bwMode="auto">
          <a:xfrm>
            <a:off x="6002338" y="1133476"/>
            <a:ext cx="4094162" cy="4962525"/>
          </a:xfrm>
          <a:custGeom>
            <a:avLst/>
            <a:gdLst>
              <a:gd name="T0" fmla="*/ 2147483646 w 2579"/>
              <a:gd name="T1" fmla="*/ 2147483646 h 3126"/>
              <a:gd name="T2" fmla="*/ 2147483646 w 2579"/>
              <a:gd name="T3" fmla="*/ 2147483646 h 3126"/>
              <a:gd name="T4" fmla="*/ 2147483646 w 2579"/>
              <a:gd name="T5" fmla="*/ 2147483646 h 3126"/>
              <a:gd name="T6" fmla="*/ 2147483646 w 2579"/>
              <a:gd name="T7" fmla="*/ 2147483646 h 3126"/>
              <a:gd name="T8" fmla="*/ 2147483646 w 2579"/>
              <a:gd name="T9" fmla="*/ 2147483646 h 3126"/>
              <a:gd name="T10" fmla="*/ 2147483646 w 2579"/>
              <a:gd name="T11" fmla="*/ 2147483646 h 3126"/>
              <a:gd name="T12" fmla="*/ 2147483646 w 2579"/>
              <a:gd name="T13" fmla="*/ 2147483646 h 3126"/>
              <a:gd name="T14" fmla="*/ 2147483646 w 2579"/>
              <a:gd name="T15" fmla="*/ 2147483646 h 3126"/>
              <a:gd name="T16" fmla="*/ 2147483646 w 2579"/>
              <a:gd name="T17" fmla="*/ 2147483646 h 3126"/>
              <a:gd name="T18" fmla="*/ 2147483646 w 2579"/>
              <a:gd name="T19" fmla="*/ 2147483646 h 3126"/>
              <a:gd name="T20" fmla="*/ 2147483646 w 2579"/>
              <a:gd name="T21" fmla="*/ 2147483646 h 3126"/>
              <a:gd name="T22" fmla="*/ 2147483646 w 2579"/>
              <a:gd name="T23" fmla="*/ 2147483646 h 3126"/>
              <a:gd name="T24" fmla="*/ 2147483646 w 2579"/>
              <a:gd name="T25" fmla="*/ 2147483646 h 3126"/>
              <a:gd name="T26" fmla="*/ 2147483646 w 2579"/>
              <a:gd name="T27" fmla="*/ 2147483646 h 3126"/>
              <a:gd name="T28" fmla="*/ 2147483646 w 2579"/>
              <a:gd name="T29" fmla="*/ 2147483646 h 3126"/>
              <a:gd name="T30" fmla="*/ 2147483646 w 2579"/>
              <a:gd name="T31" fmla="*/ 2147483646 h 3126"/>
              <a:gd name="T32" fmla="*/ 2147483646 w 2579"/>
              <a:gd name="T33" fmla="*/ 2147483646 h 3126"/>
              <a:gd name="T34" fmla="*/ 2147483646 w 2579"/>
              <a:gd name="T35" fmla="*/ 2147483646 h 3126"/>
              <a:gd name="T36" fmla="*/ 2147483646 w 2579"/>
              <a:gd name="T37" fmla="*/ 2147483646 h 3126"/>
              <a:gd name="T38" fmla="*/ 2147483646 w 2579"/>
              <a:gd name="T39" fmla="*/ 2147483646 h 3126"/>
              <a:gd name="T40" fmla="*/ 2147483646 w 2579"/>
              <a:gd name="T41" fmla="*/ 2147483646 h 3126"/>
              <a:gd name="T42" fmla="*/ 2147483646 w 2579"/>
              <a:gd name="T43" fmla="*/ 2147483646 h 3126"/>
              <a:gd name="T44" fmla="*/ 2147483646 w 2579"/>
              <a:gd name="T45" fmla="*/ 2147483646 h 3126"/>
              <a:gd name="T46" fmla="*/ 2147483646 w 2579"/>
              <a:gd name="T47" fmla="*/ 2147483646 h 3126"/>
              <a:gd name="T48" fmla="*/ 2147483646 w 2579"/>
              <a:gd name="T49" fmla="*/ 2147483646 h 3126"/>
              <a:gd name="T50" fmla="*/ 2147483646 w 2579"/>
              <a:gd name="T51" fmla="*/ 2147483646 h 3126"/>
              <a:gd name="T52" fmla="*/ 2147483646 w 2579"/>
              <a:gd name="T53" fmla="*/ 2147483646 h 3126"/>
              <a:gd name="T54" fmla="*/ 2147483646 w 2579"/>
              <a:gd name="T55" fmla="*/ 2147483646 h 3126"/>
              <a:gd name="T56" fmla="*/ 2147483646 w 2579"/>
              <a:gd name="T57" fmla="*/ 2147483646 h 3126"/>
              <a:gd name="T58" fmla="*/ 2147483646 w 2579"/>
              <a:gd name="T59" fmla="*/ 2147483646 h 3126"/>
              <a:gd name="T60" fmla="*/ 2147483646 w 2579"/>
              <a:gd name="T61" fmla="*/ 2147483646 h 3126"/>
              <a:gd name="T62" fmla="*/ 2147483646 w 2579"/>
              <a:gd name="T63" fmla="*/ 2147483646 h 3126"/>
              <a:gd name="T64" fmla="*/ 2147483646 w 2579"/>
              <a:gd name="T65" fmla="*/ 2147483646 h 3126"/>
              <a:gd name="T66" fmla="*/ 2147483646 w 2579"/>
              <a:gd name="T67" fmla="*/ 2147483646 h 3126"/>
              <a:gd name="T68" fmla="*/ 2147483646 w 2579"/>
              <a:gd name="T69" fmla="*/ 2147483646 h 3126"/>
              <a:gd name="T70" fmla="*/ 2147483646 w 2579"/>
              <a:gd name="T71" fmla="*/ 2147483646 h 3126"/>
              <a:gd name="T72" fmla="*/ 2147483646 w 2579"/>
              <a:gd name="T73" fmla="*/ 2147483646 h 3126"/>
              <a:gd name="T74" fmla="*/ 2147483646 w 2579"/>
              <a:gd name="T75" fmla="*/ 2147483646 h 3126"/>
              <a:gd name="T76" fmla="*/ 2147483646 w 2579"/>
              <a:gd name="T77" fmla="*/ 2147483646 h 3126"/>
              <a:gd name="T78" fmla="*/ 2147483646 w 2579"/>
              <a:gd name="T79" fmla="*/ 2147483646 h 3126"/>
              <a:gd name="T80" fmla="*/ 2147483646 w 2579"/>
              <a:gd name="T81" fmla="*/ 2147483646 h 3126"/>
              <a:gd name="T82" fmla="*/ 2147483646 w 2579"/>
              <a:gd name="T83" fmla="*/ 2147483646 h 3126"/>
              <a:gd name="T84" fmla="*/ 2147483646 w 2579"/>
              <a:gd name="T85" fmla="*/ 2147483646 h 3126"/>
              <a:gd name="T86" fmla="*/ 2147483646 w 2579"/>
              <a:gd name="T87" fmla="*/ 2147483646 h 3126"/>
              <a:gd name="T88" fmla="*/ 2147483646 w 2579"/>
              <a:gd name="T89" fmla="*/ 2147483646 h 3126"/>
              <a:gd name="T90" fmla="*/ 2147483646 w 2579"/>
              <a:gd name="T91" fmla="*/ 2147483646 h 3126"/>
              <a:gd name="T92" fmla="*/ 2147483646 w 2579"/>
              <a:gd name="T93" fmla="*/ 2147483646 h 3126"/>
              <a:gd name="T94" fmla="*/ 2147483646 w 2579"/>
              <a:gd name="T95" fmla="*/ 2147483646 h 3126"/>
              <a:gd name="T96" fmla="*/ 2147483646 w 2579"/>
              <a:gd name="T97" fmla="*/ 2147483646 h 3126"/>
              <a:gd name="T98" fmla="*/ 2147483646 w 2579"/>
              <a:gd name="T99" fmla="*/ 2147483646 h 3126"/>
              <a:gd name="T100" fmla="*/ 2147483646 w 2579"/>
              <a:gd name="T101" fmla="*/ 2147483646 h 3126"/>
              <a:gd name="T102" fmla="*/ 2147483646 w 2579"/>
              <a:gd name="T103" fmla="*/ 2147483646 h 3126"/>
              <a:gd name="T104" fmla="*/ 2147483646 w 2579"/>
              <a:gd name="T105" fmla="*/ 2147483646 h 3126"/>
              <a:gd name="T106" fmla="*/ 2147483646 w 2579"/>
              <a:gd name="T107" fmla="*/ 2147483646 h 3126"/>
              <a:gd name="T108" fmla="*/ 2147483646 w 2579"/>
              <a:gd name="T109" fmla="*/ 2147483646 h 3126"/>
              <a:gd name="T110" fmla="*/ 2147483646 w 2579"/>
              <a:gd name="T111" fmla="*/ 2147483646 h 3126"/>
              <a:gd name="T112" fmla="*/ 2147483646 w 2579"/>
              <a:gd name="T113" fmla="*/ 2147483646 h 3126"/>
              <a:gd name="T114" fmla="*/ 2147483646 w 2579"/>
              <a:gd name="T115" fmla="*/ 2147483646 h 3126"/>
              <a:gd name="T116" fmla="*/ 2147483646 w 2579"/>
              <a:gd name="T117" fmla="*/ 2147483646 h 312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</a:gdLst>
            <a:ahLst/>
            <a:cxnLst>
              <a:cxn ang="T118">
                <a:pos x="T0" y="T1"/>
              </a:cxn>
              <a:cxn ang="T119">
                <a:pos x="T2" y="T3"/>
              </a:cxn>
              <a:cxn ang="T120">
                <a:pos x="T4" y="T5"/>
              </a:cxn>
              <a:cxn ang="T121">
                <a:pos x="T6" y="T7"/>
              </a:cxn>
              <a:cxn ang="T122">
                <a:pos x="T8" y="T9"/>
              </a:cxn>
              <a:cxn ang="T123">
                <a:pos x="T10" y="T11"/>
              </a:cxn>
              <a:cxn ang="T124">
                <a:pos x="T12" y="T13"/>
              </a:cxn>
              <a:cxn ang="T125">
                <a:pos x="T14" y="T15"/>
              </a:cxn>
              <a:cxn ang="T126">
                <a:pos x="T16" y="T17"/>
              </a:cxn>
              <a:cxn ang="T127">
                <a:pos x="T18" y="T19"/>
              </a:cxn>
              <a:cxn ang="T128">
                <a:pos x="T20" y="T21"/>
              </a:cxn>
              <a:cxn ang="T129">
                <a:pos x="T22" y="T23"/>
              </a:cxn>
              <a:cxn ang="T130">
                <a:pos x="T24" y="T25"/>
              </a:cxn>
              <a:cxn ang="T131">
                <a:pos x="T26" y="T27"/>
              </a:cxn>
              <a:cxn ang="T132">
                <a:pos x="T28" y="T29"/>
              </a:cxn>
              <a:cxn ang="T133">
                <a:pos x="T30" y="T31"/>
              </a:cxn>
              <a:cxn ang="T134">
                <a:pos x="T32" y="T33"/>
              </a:cxn>
              <a:cxn ang="T135">
                <a:pos x="T34" y="T35"/>
              </a:cxn>
              <a:cxn ang="T136">
                <a:pos x="T36" y="T37"/>
              </a:cxn>
              <a:cxn ang="T137">
                <a:pos x="T38" y="T39"/>
              </a:cxn>
              <a:cxn ang="T138">
                <a:pos x="T40" y="T41"/>
              </a:cxn>
              <a:cxn ang="T139">
                <a:pos x="T42" y="T43"/>
              </a:cxn>
              <a:cxn ang="T140">
                <a:pos x="T44" y="T45"/>
              </a:cxn>
              <a:cxn ang="T141">
                <a:pos x="T46" y="T47"/>
              </a:cxn>
              <a:cxn ang="T142">
                <a:pos x="T48" y="T49"/>
              </a:cxn>
              <a:cxn ang="T143">
                <a:pos x="T50" y="T51"/>
              </a:cxn>
              <a:cxn ang="T144">
                <a:pos x="T52" y="T53"/>
              </a:cxn>
              <a:cxn ang="T145">
                <a:pos x="T54" y="T55"/>
              </a:cxn>
              <a:cxn ang="T146">
                <a:pos x="T56" y="T57"/>
              </a:cxn>
              <a:cxn ang="T147">
                <a:pos x="T58" y="T59"/>
              </a:cxn>
              <a:cxn ang="T148">
                <a:pos x="T60" y="T61"/>
              </a:cxn>
              <a:cxn ang="T149">
                <a:pos x="T62" y="T63"/>
              </a:cxn>
              <a:cxn ang="T150">
                <a:pos x="T64" y="T65"/>
              </a:cxn>
              <a:cxn ang="T151">
                <a:pos x="T66" y="T67"/>
              </a:cxn>
              <a:cxn ang="T152">
                <a:pos x="T68" y="T69"/>
              </a:cxn>
              <a:cxn ang="T153">
                <a:pos x="T70" y="T71"/>
              </a:cxn>
              <a:cxn ang="T154">
                <a:pos x="T72" y="T73"/>
              </a:cxn>
              <a:cxn ang="T155">
                <a:pos x="T74" y="T75"/>
              </a:cxn>
              <a:cxn ang="T156">
                <a:pos x="T76" y="T77"/>
              </a:cxn>
              <a:cxn ang="T157">
                <a:pos x="T78" y="T79"/>
              </a:cxn>
              <a:cxn ang="T158">
                <a:pos x="T80" y="T81"/>
              </a:cxn>
              <a:cxn ang="T159">
                <a:pos x="T82" y="T83"/>
              </a:cxn>
              <a:cxn ang="T160">
                <a:pos x="T84" y="T85"/>
              </a:cxn>
              <a:cxn ang="T161">
                <a:pos x="T86" y="T87"/>
              </a:cxn>
              <a:cxn ang="T162">
                <a:pos x="T88" y="T89"/>
              </a:cxn>
              <a:cxn ang="T163">
                <a:pos x="T90" y="T91"/>
              </a:cxn>
              <a:cxn ang="T164">
                <a:pos x="T92" y="T93"/>
              </a:cxn>
              <a:cxn ang="T165">
                <a:pos x="T94" y="T95"/>
              </a:cxn>
              <a:cxn ang="T166">
                <a:pos x="T96" y="T97"/>
              </a:cxn>
              <a:cxn ang="T167">
                <a:pos x="T98" y="T99"/>
              </a:cxn>
              <a:cxn ang="T168">
                <a:pos x="T100" y="T101"/>
              </a:cxn>
              <a:cxn ang="T169">
                <a:pos x="T102" y="T103"/>
              </a:cxn>
              <a:cxn ang="T170">
                <a:pos x="T104" y="T105"/>
              </a:cxn>
              <a:cxn ang="T171">
                <a:pos x="T106" y="T107"/>
              </a:cxn>
              <a:cxn ang="T172">
                <a:pos x="T108" y="T109"/>
              </a:cxn>
              <a:cxn ang="T173">
                <a:pos x="T110" y="T111"/>
              </a:cxn>
              <a:cxn ang="T174">
                <a:pos x="T112" y="T113"/>
              </a:cxn>
              <a:cxn ang="T175">
                <a:pos x="T114" y="T115"/>
              </a:cxn>
              <a:cxn ang="T176">
                <a:pos x="T116" y="T117"/>
              </a:cxn>
            </a:cxnLst>
            <a:rect l="0" t="0" r="r" b="b"/>
            <a:pathLst>
              <a:path w="2579" h="3126">
                <a:moveTo>
                  <a:pt x="233" y="0"/>
                </a:moveTo>
                <a:cubicBezTo>
                  <a:pt x="235" y="5"/>
                  <a:pt x="246" y="20"/>
                  <a:pt x="249" y="30"/>
                </a:cubicBezTo>
                <a:cubicBezTo>
                  <a:pt x="252" y="40"/>
                  <a:pt x="254" y="50"/>
                  <a:pt x="251" y="60"/>
                </a:cubicBezTo>
                <a:cubicBezTo>
                  <a:pt x="248" y="70"/>
                  <a:pt x="236" y="83"/>
                  <a:pt x="231" y="92"/>
                </a:cubicBezTo>
                <a:cubicBezTo>
                  <a:pt x="226" y="101"/>
                  <a:pt x="225" y="108"/>
                  <a:pt x="221" y="114"/>
                </a:cubicBezTo>
                <a:cubicBezTo>
                  <a:pt x="219" y="120"/>
                  <a:pt x="210" y="122"/>
                  <a:pt x="207" y="130"/>
                </a:cubicBezTo>
                <a:cubicBezTo>
                  <a:pt x="204" y="138"/>
                  <a:pt x="204" y="152"/>
                  <a:pt x="203" y="162"/>
                </a:cubicBezTo>
                <a:cubicBezTo>
                  <a:pt x="202" y="172"/>
                  <a:pt x="206" y="179"/>
                  <a:pt x="203" y="188"/>
                </a:cubicBezTo>
                <a:cubicBezTo>
                  <a:pt x="200" y="197"/>
                  <a:pt x="193" y="204"/>
                  <a:pt x="185" y="216"/>
                </a:cubicBezTo>
                <a:cubicBezTo>
                  <a:pt x="177" y="228"/>
                  <a:pt x="162" y="244"/>
                  <a:pt x="155" y="258"/>
                </a:cubicBezTo>
                <a:cubicBezTo>
                  <a:pt x="148" y="272"/>
                  <a:pt x="145" y="285"/>
                  <a:pt x="143" y="298"/>
                </a:cubicBezTo>
                <a:cubicBezTo>
                  <a:pt x="141" y="311"/>
                  <a:pt x="147" y="323"/>
                  <a:pt x="143" y="336"/>
                </a:cubicBezTo>
                <a:cubicBezTo>
                  <a:pt x="139" y="349"/>
                  <a:pt x="125" y="369"/>
                  <a:pt x="119" y="378"/>
                </a:cubicBezTo>
                <a:cubicBezTo>
                  <a:pt x="113" y="387"/>
                  <a:pt x="111" y="385"/>
                  <a:pt x="105" y="390"/>
                </a:cubicBezTo>
                <a:cubicBezTo>
                  <a:pt x="99" y="395"/>
                  <a:pt x="90" y="401"/>
                  <a:pt x="83" y="408"/>
                </a:cubicBezTo>
                <a:cubicBezTo>
                  <a:pt x="76" y="415"/>
                  <a:pt x="67" y="424"/>
                  <a:pt x="61" y="432"/>
                </a:cubicBezTo>
                <a:cubicBezTo>
                  <a:pt x="52" y="447"/>
                  <a:pt x="50" y="447"/>
                  <a:pt x="47" y="454"/>
                </a:cubicBezTo>
                <a:cubicBezTo>
                  <a:pt x="41" y="461"/>
                  <a:pt x="31" y="467"/>
                  <a:pt x="27" y="474"/>
                </a:cubicBezTo>
                <a:cubicBezTo>
                  <a:pt x="23" y="481"/>
                  <a:pt x="24" y="492"/>
                  <a:pt x="21" y="498"/>
                </a:cubicBezTo>
                <a:cubicBezTo>
                  <a:pt x="18" y="504"/>
                  <a:pt x="10" y="503"/>
                  <a:pt x="7" y="508"/>
                </a:cubicBezTo>
                <a:cubicBezTo>
                  <a:pt x="4" y="513"/>
                  <a:pt x="0" y="522"/>
                  <a:pt x="3" y="528"/>
                </a:cubicBezTo>
                <a:cubicBezTo>
                  <a:pt x="6" y="534"/>
                  <a:pt x="23" y="541"/>
                  <a:pt x="27" y="546"/>
                </a:cubicBezTo>
                <a:cubicBezTo>
                  <a:pt x="31" y="551"/>
                  <a:pt x="25" y="556"/>
                  <a:pt x="29" y="558"/>
                </a:cubicBezTo>
                <a:cubicBezTo>
                  <a:pt x="33" y="560"/>
                  <a:pt x="41" y="557"/>
                  <a:pt x="49" y="558"/>
                </a:cubicBezTo>
                <a:cubicBezTo>
                  <a:pt x="57" y="559"/>
                  <a:pt x="71" y="563"/>
                  <a:pt x="79" y="564"/>
                </a:cubicBezTo>
                <a:cubicBezTo>
                  <a:pt x="87" y="565"/>
                  <a:pt x="89" y="567"/>
                  <a:pt x="95" y="566"/>
                </a:cubicBezTo>
                <a:cubicBezTo>
                  <a:pt x="101" y="565"/>
                  <a:pt x="107" y="558"/>
                  <a:pt x="113" y="560"/>
                </a:cubicBezTo>
                <a:cubicBezTo>
                  <a:pt x="119" y="562"/>
                  <a:pt x="125" y="573"/>
                  <a:pt x="133" y="580"/>
                </a:cubicBezTo>
                <a:cubicBezTo>
                  <a:pt x="141" y="587"/>
                  <a:pt x="152" y="599"/>
                  <a:pt x="161" y="604"/>
                </a:cubicBezTo>
                <a:cubicBezTo>
                  <a:pt x="165" y="610"/>
                  <a:pt x="180" y="605"/>
                  <a:pt x="185" y="610"/>
                </a:cubicBezTo>
                <a:cubicBezTo>
                  <a:pt x="190" y="615"/>
                  <a:pt x="199" y="612"/>
                  <a:pt x="197" y="624"/>
                </a:cubicBezTo>
                <a:cubicBezTo>
                  <a:pt x="198" y="630"/>
                  <a:pt x="193" y="638"/>
                  <a:pt x="189" y="648"/>
                </a:cubicBezTo>
                <a:cubicBezTo>
                  <a:pt x="185" y="658"/>
                  <a:pt x="171" y="671"/>
                  <a:pt x="173" y="684"/>
                </a:cubicBezTo>
                <a:cubicBezTo>
                  <a:pt x="175" y="697"/>
                  <a:pt x="197" y="713"/>
                  <a:pt x="203" y="726"/>
                </a:cubicBezTo>
                <a:cubicBezTo>
                  <a:pt x="209" y="743"/>
                  <a:pt x="191" y="752"/>
                  <a:pt x="209" y="762"/>
                </a:cubicBezTo>
                <a:cubicBezTo>
                  <a:pt x="257" y="816"/>
                  <a:pt x="225" y="792"/>
                  <a:pt x="227" y="795"/>
                </a:cubicBezTo>
                <a:cubicBezTo>
                  <a:pt x="229" y="798"/>
                  <a:pt x="219" y="779"/>
                  <a:pt x="221" y="780"/>
                </a:cubicBezTo>
                <a:cubicBezTo>
                  <a:pt x="228" y="791"/>
                  <a:pt x="263" y="828"/>
                  <a:pt x="239" y="804"/>
                </a:cubicBezTo>
                <a:cubicBezTo>
                  <a:pt x="244" y="810"/>
                  <a:pt x="244" y="815"/>
                  <a:pt x="251" y="820"/>
                </a:cubicBezTo>
                <a:cubicBezTo>
                  <a:pt x="258" y="825"/>
                  <a:pt x="273" y="827"/>
                  <a:pt x="279" y="832"/>
                </a:cubicBezTo>
                <a:cubicBezTo>
                  <a:pt x="285" y="837"/>
                  <a:pt x="283" y="841"/>
                  <a:pt x="287" y="848"/>
                </a:cubicBezTo>
                <a:cubicBezTo>
                  <a:pt x="291" y="855"/>
                  <a:pt x="299" y="867"/>
                  <a:pt x="305" y="876"/>
                </a:cubicBezTo>
                <a:cubicBezTo>
                  <a:pt x="311" y="885"/>
                  <a:pt x="319" y="894"/>
                  <a:pt x="325" y="900"/>
                </a:cubicBezTo>
                <a:cubicBezTo>
                  <a:pt x="331" y="906"/>
                  <a:pt x="334" y="901"/>
                  <a:pt x="341" y="912"/>
                </a:cubicBezTo>
                <a:cubicBezTo>
                  <a:pt x="348" y="923"/>
                  <a:pt x="354" y="950"/>
                  <a:pt x="365" y="966"/>
                </a:cubicBezTo>
                <a:cubicBezTo>
                  <a:pt x="376" y="982"/>
                  <a:pt x="392" y="996"/>
                  <a:pt x="405" y="1006"/>
                </a:cubicBezTo>
                <a:cubicBezTo>
                  <a:pt x="418" y="1016"/>
                  <a:pt x="427" y="1016"/>
                  <a:pt x="443" y="1026"/>
                </a:cubicBezTo>
                <a:cubicBezTo>
                  <a:pt x="485" y="1034"/>
                  <a:pt x="475" y="1040"/>
                  <a:pt x="503" y="1068"/>
                </a:cubicBezTo>
                <a:cubicBezTo>
                  <a:pt x="515" y="1080"/>
                  <a:pt x="518" y="1090"/>
                  <a:pt x="523" y="1102"/>
                </a:cubicBezTo>
                <a:cubicBezTo>
                  <a:pt x="528" y="1114"/>
                  <a:pt x="529" y="1124"/>
                  <a:pt x="533" y="1140"/>
                </a:cubicBezTo>
                <a:cubicBezTo>
                  <a:pt x="541" y="1161"/>
                  <a:pt x="544" y="1181"/>
                  <a:pt x="549" y="1196"/>
                </a:cubicBezTo>
                <a:cubicBezTo>
                  <a:pt x="554" y="1211"/>
                  <a:pt x="559" y="1219"/>
                  <a:pt x="563" y="1230"/>
                </a:cubicBezTo>
                <a:cubicBezTo>
                  <a:pt x="566" y="1242"/>
                  <a:pt x="575" y="1266"/>
                  <a:pt x="575" y="1266"/>
                </a:cubicBezTo>
                <a:cubicBezTo>
                  <a:pt x="576" y="1273"/>
                  <a:pt x="571" y="1267"/>
                  <a:pt x="569" y="1271"/>
                </a:cubicBezTo>
                <a:cubicBezTo>
                  <a:pt x="567" y="1275"/>
                  <a:pt x="561" y="1289"/>
                  <a:pt x="560" y="1293"/>
                </a:cubicBezTo>
                <a:cubicBezTo>
                  <a:pt x="559" y="1297"/>
                  <a:pt x="563" y="1295"/>
                  <a:pt x="565" y="1298"/>
                </a:cubicBezTo>
                <a:cubicBezTo>
                  <a:pt x="567" y="1301"/>
                  <a:pt x="569" y="1311"/>
                  <a:pt x="573" y="1312"/>
                </a:cubicBezTo>
                <a:cubicBezTo>
                  <a:pt x="577" y="1314"/>
                  <a:pt x="585" y="1307"/>
                  <a:pt x="589" y="1307"/>
                </a:cubicBezTo>
                <a:cubicBezTo>
                  <a:pt x="593" y="1307"/>
                  <a:pt x="591" y="1313"/>
                  <a:pt x="596" y="1314"/>
                </a:cubicBezTo>
                <a:cubicBezTo>
                  <a:pt x="601" y="1315"/>
                  <a:pt x="607" y="1306"/>
                  <a:pt x="617" y="1314"/>
                </a:cubicBezTo>
                <a:cubicBezTo>
                  <a:pt x="627" y="1322"/>
                  <a:pt x="645" y="1348"/>
                  <a:pt x="659" y="1362"/>
                </a:cubicBezTo>
                <a:cubicBezTo>
                  <a:pt x="673" y="1376"/>
                  <a:pt x="692" y="1389"/>
                  <a:pt x="703" y="1396"/>
                </a:cubicBezTo>
                <a:cubicBezTo>
                  <a:pt x="714" y="1403"/>
                  <a:pt x="716" y="1402"/>
                  <a:pt x="723" y="1406"/>
                </a:cubicBezTo>
                <a:cubicBezTo>
                  <a:pt x="730" y="1410"/>
                  <a:pt x="734" y="1415"/>
                  <a:pt x="743" y="1422"/>
                </a:cubicBezTo>
                <a:cubicBezTo>
                  <a:pt x="755" y="1430"/>
                  <a:pt x="771" y="1434"/>
                  <a:pt x="779" y="1446"/>
                </a:cubicBezTo>
                <a:cubicBezTo>
                  <a:pt x="783" y="1452"/>
                  <a:pt x="785" y="1459"/>
                  <a:pt x="791" y="1464"/>
                </a:cubicBezTo>
                <a:cubicBezTo>
                  <a:pt x="813" y="1481"/>
                  <a:pt x="851" y="1472"/>
                  <a:pt x="875" y="1488"/>
                </a:cubicBezTo>
                <a:cubicBezTo>
                  <a:pt x="891" y="1499"/>
                  <a:pt x="929" y="1512"/>
                  <a:pt x="929" y="1512"/>
                </a:cubicBezTo>
                <a:cubicBezTo>
                  <a:pt x="940" y="1522"/>
                  <a:pt x="927" y="1542"/>
                  <a:pt x="933" y="1554"/>
                </a:cubicBezTo>
                <a:cubicBezTo>
                  <a:pt x="939" y="1566"/>
                  <a:pt x="955" y="1574"/>
                  <a:pt x="965" y="1584"/>
                </a:cubicBezTo>
                <a:cubicBezTo>
                  <a:pt x="976" y="1600"/>
                  <a:pt x="976" y="1606"/>
                  <a:pt x="995" y="1614"/>
                </a:cubicBezTo>
                <a:cubicBezTo>
                  <a:pt x="1007" y="1619"/>
                  <a:pt x="1031" y="1626"/>
                  <a:pt x="1031" y="1626"/>
                </a:cubicBezTo>
                <a:cubicBezTo>
                  <a:pt x="1040" y="1633"/>
                  <a:pt x="1043" y="1651"/>
                  <a:pt x="1049" y="1660"/>
                </a:cubicBezTo>
                <a:cubicBezTo>
                  <a:pt x="1055" y="1669"/>
                  <a:pt x="1062" y="1674"/>
                  <a:pt x="1067" y="1680"/>
                </a:cubicBezTo>
                <a:cubicBezTo>
                  <a:pt x="1071" y="1686"/>
                  <a:pt x="1072" y="1696"/>
                  <a:pt x="1079" y="1698"/>
                </a:cubicBezTo>
                <a:cubicBezTo>
                  <a:pt x="1145" y="1720"/>
                  <a:pt x="1045" y="1685"/>
                  <a:pt x="1115" y="1716"/>
                </a:cubicBezTo>
                <a:cubicBezTo>
                  <a:pt x="1127" y="1721"/>
                  <a:pt x="1151" y="1728"/>
                  <a:pt x="1151" y="1728"/>
                </a:cubicBezTo>
                <a:cubicBezTo>
                  <a:pt x="1161" y="1735"/>
                  <a:pt x="1169" y="1749"/>
                  <a:pt x="1183" y="1760"/>
                </a:cubicBezTo>
                <a:cubicBezTo>
                  <a:pt x="1192" y="1769"/>
                  <a:pt x="1196" y="1776"/>
                  <a:pt x="1205" y="1782"/>
                </a:cubicBezTo>
                <a:cubicBezTo>
                  <a:pt x="1214" y="1788"/>
                  <a:pt x="1225" y="1785"/>
                  <a:pt x="1235" y="1794"/>
                </a:cubicBezTo>
                <a:cubicBezTo>
                  <a:pt x="1253" y="1813"/>
                  <a:pt x="1254" y="1821"/>
                  <a:pt x="1263" y="1836"/>
                </a:cubicBezTo>
                <a:cubicBezTo>
                  <a:pt x="1269" y="1847"/>
                  <a:pt x="1267" y="1852"/>
                  <a:pt x="1271" y="1860"/>
                </a:cubicBezTo>
                <a:cubicBezTo>
                  <a:pt x="1275" y="1868"/>
                  <a:pt x="1284" y="1875"/>
                  <a:pt x="1289" y="1884"/>
                </a:cubicBezTo>
                <a:cubicBezTo>
                  <a:pt x="1300" y="1902"/>
                  <a:pt x="1294" y="1903"/>
                  <a:pt x="1299" y="1914"/>
                </a:cubicBezTo>
                <a:cubicBezTo>
                  <a:pt x="1304" y="1925"/>
                  <a:pt x="1314" y="1939"/>
                  <a:pt x="1321" y="1948"/>
                </a:cubicBezTo>
                <a:cubicBezTo>
                  <a:pt x="1328" y="1957"/>
                  <a:pt x="1331" y="1960"/>
                  <a:pt x="1339" y="1970"/>
                </a:cubicBezTo>
                <a:cubicBezTo>
                  <a:pt x="1347" y="1980"/>
                  <a:pt x="1357" y="2002"/>
                  <a:pt x="1367" y="2010"/>
                </a:cubicBezTo>
                <a:cubicBezTo>
                  <a:pt x="1373" y="2018"/>
                  <a:pt x="1387" y="2014"/>
                  <a:pt x="1397" y="2016"/>
                </a:cubicBezTo>
                <a:cubicBezTo>
                  <a:pt x="1405" y="2019"/>
                  <a:pt x="1413" y="2033"/>
                  <a:pt x="1417" y="2038"/>
                </a:cubicBezTo>
                <a:cubicBezTo>
                  <a:pt x="1423" y="2044"/>
                  <a:pt x="1424" y="2048"/>
                  <a:pt x="1433" y="2051"/>
                </a:cubicBezTo>
                <a:cubicBezTo>
                  <a:pt x="1450" y="2058"/>
                  <a:pt x="1510" y="2068"/>
                  <a:pt x="1529" y="2070"/>
                </a:cubicBezTo>
                <a:cubicBezTo>
                  <a:pt x="1540" y="2077"/>
                  <a:pt x="1556" y="2079"/>
                  <a:pt x="1565" y="2088"/>
                </a:cubicBezTo>
                <a:cubicBezTo>
                  <a:pt x="1569" y="2092"/>
                  <a:pt x="1567" y="2101"/>
                  <a:pt x="1571" y="2106"/>
                </a:cubicBezTo>
                <a:cubicBezTo>
                  <a:pt x="1576" y="2112"/>
                  <a:pt x="1583" y="2114"/>
                  <a:pt x="1589" y="2118"/>
                </a:cubicBezTo>
                <a:cubicBezTo>
                  <a:pt x="1597" y="2130"/>
                  <a:pt x="1605" y="2142"/>
                  <a:pt x="1613" y="2154"/>
                </a:cubicBezTo>
                <a:cubicBezTo>
                  <a:pt x="1617" y="2159"/>
                  <a:pt x="1615" y="2168"/>
                  <a:pt x="1619" y="2172"/>
                </a:cubicBezTo>
                <a:cubicBezTo>
                  <a:pt x="1646" y="2199"/>
                  <a:pt x="1685" y="2208"/>
                  <a:pt x="1709" y="2238"/>
                </a:cubicBezTo>
                <a:cubicBezTo>
                  <a:pt x="1709" y="2238"/>
                  <a:pt x="1739" y="2283"/>
                  <a:pt x="1745" y="2292"/>
                </a:cubicBezTo>
                <a:cubicBezTo>
                  <a:pt x="1749" y="2298"/>
                  <a:pt x="1757" y="2310"/>
                  <a:pt x="1757" y="2310"/>
                </a:cubicBezTo>
                <a:cubicBezTo>
                  <a:pt x="1766" y="2362"/>
                  <a:pt x="1782" y="2396"/>
                  <a:pt x="1805" y="2442"/>
                </a:cubicBezTo>
                <a:cubicBezTo>
                  <a:pt x="1820" y="2472"/>
                  <a:pt x="1822" y="2510"/>
                  <a:pt x="1841" y="2538"/>
                </a:cubicBezTo>
                <a:cubicBezTo>
                  <a:pt x="1849" y="2550"/>
                  <a:pt x="1860" y="2560"/>
                  <a:pt x="1865" y="2574"/>
                </a:cubicBezTo>
                <a:cubicBezTo>
                  <a:pt x="1869" y="2586"/>
                  <a:pt x="1870" y="2599"/>
                  <a:pt x="1877" y="2610"/>
                </a:cubicBezTo>
                <a:cubicBezTo>
                  <a:pt x="1886" y="2624"/>
                  <a:pt x="1909" y="2695"/>
                  <a:pt x="1925" y="2700"/>
                </a:cubicBezTo>
                <a:cubicBezTo>
                  <a:pt x="1937" y="2704"/>
                  <a:pt x="1961" y="2712"/>
                  <a:pt x="1961" y="2712"/>
                </a:cubicBezTo>
                <a:cubicBezTo>
                  <a:pt x="1983" y="2745"/>
                  <a:pt x="1960" y="2719"/>
                  <a:pt x="1991" y="2736"/>
                </a:cubicBezTo>
                <a:cubicBezTo>
                  <a:pt x="2045" y="2766"/>
                  <a:pt x="2044" y="2781"/>
                  <a:pt x="2105" y="2790"/>
                </a:cubicBezTo>
                <a:cubicBezTo>
                  <a:pt x="2118" y="2794"/>
                  <a:pt x="2128" y="2804"/>
                  <a:pt x="2141" y="2808"/>
                </a:cubicBezTo>
                <a:cubicBezTo>
                  <a:pt x="2157" y="2812"/>
                  <a:pt x="2173" y="2811"/>
                  <a:pt x="2189" y="2814"/>
                </a:cubicBezTo>
                <a:cubicBezTo>
                  <a:pt x="2197" y="2815"/>
                  <a:pt x="2205" y="2818"/>
                  <a:pt x="2213" y="2820"/>
                </a:cubicBezTo>
                <a:cubicBezTo>
                  <a:pt x="2225" y="2824"/>
                  <a:pt x="2238" y="2825"/>
                  <a:pt x="2249" y="2832"/>
                </a:cubicBezTo>
                <a:cubicBezTo>
                  <a:pt x="2261" y="2840"/>
                  <a:pt x="2285" y="2856"/>
                  <a:pt x="2285" y="2856"/>
                </a:cubicBezTo>
                <a:cubicBezTo>
                  <a:pt x="2303" y="2882"/>
                  <a:pt x="2336" y="2894"/>
                  <a:pt x="2363" y="2910"/>
                </a:cubicBezTo>
                <a:cubicBezTo>
                  <a:pt x="2375" y="2917"/>
                  <a:pt x="2399" y="2934"/>
                  <a:pt x="2399" y="2934"/>
                </a:cubicBezTo>
                <a:cubicBezTo>
                  <a:pt x="2420" y="2965"/>
                  <a:pt x="2441" y="2969"/>
                  <a:pt x="2477" y="2976"/>
                </a:cubicBezTo>
                <a:cubicBezTo>
                  <a:pt x="2492" y="3022"/>
                  <a:pt x="2504" y="3031"/>
                  <a:pt x="2543" y="3060"/>
                </a:cubicBezTo>
                <a:cubicBezTo>
                  <a:pt x="2554" y="3094"/>
                  <a:pt x="2552" y="3108"/>
                  <a:pt x="2579" y="3126"/>
                </a:cubicBezTo>
                <a:cubicBezTo>
                  <a:pt x="2571" y="3103"/>
                  <a:pt x="2577" y="3112"/>
                  <a:pt x="2561" y="3096"/>
                </a:cubicBezTo>
              </a:path>
            </a:pathLst>
          </a:custGeom>
          <a:noFill/>
          <a:ln w="12700" cap="flat" cmpd="sng">
            <a:solidFill>
              <a:srgbClr val="3399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CC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502" name="Rectangle 25">
            <a:extLst>
              <a:ext uri="{FF2B5EF4-FFF2-40B4-BE49-F238E27FC236}">
                <a16:creationId xmlns:a16="http://schemas.microsoft.com/office/drawing/2014/main" id="{D4C8B6CC-CBF3-A2DF-E179-DCA00B8B17CB}"/>
              </a:ext>
            </a:extLst>
          </p:cNvPr>
          <p:cNvSpPr>
            <a:spLocks noChangeArrowheads="1"/>
          </p:cNvSpPr>
          <p:nvPr/>
        </p:nvSpPr>
        <p:spPr bwMode="auto">
          <a:xfrm rot="18001494">
            <a:off x="4307682" y="3385218"/>
            <a:ext cx="2895600" cy="5447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CC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CC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10000"/>
              </a:spcBef>
              <a:buFontTx/>
              <a:buNone/>
            </a:pPr>
            <a:r>
              <a:rPr lang="en-US" altLang="en-US" sz="1400">
                <a:latin typeface="Arial" panose="020B0604020202020204" pitchFamily="34" charset="0"/>
              </a:rPr>
              <a:t>From the River of Egypt to</a:t>
            </a:r>
          </a:p>
          <a:p>
            <a:pPr algn="ctr" eaLnBrk="1" hangingPunct="1">
              <a:spcBef>
                <a:spcPct val="10000"/>
              </a:spcBef>
              <a:buFontTx/>
              <a:buNone/>
            </a:pPr>
            <a:r>
              <a:rPr lang="en-US" altLang="en-US" sz="1400">
                <a:latin typeface="Arial" panose="020B0604020202020204" pitchFamily="34" charset="0"/>
              </a:rPr>
              <a:t>the River Euphrates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>
            <a:extLst>
              <a:ext uri="{FF2B5EF4-FFF2-40B4-BE49-F238E27FC236}">
                <a16:creationId xmlns:a16="http://schemas.microsoft.com/office/drawing/2014/main" id="{36FE0F16-963A-35F0-BA6C-9547AB2CF83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0" y="0"/>
            <a:ext cx="9144000" cy="6858000"/>
          </a:xfrm>
          <a:prstGeom prst="rect">
            <a:avLst/>
          </a:prstGeom>
          <a:solidFill>
            <a:srgbClr val="FFFFCC"/>
          </a:solidFill>
          <a:ln w="1524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dirty="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sp>
        <p:nvSpPr>
          <p:cNvPr id="7171" name="Freeform 3">
            <a:extLst>
              <a:ext uri="{FF2B5EF4-FFF2-40B4-BE49-F238E27FC236}">
                <a16:creationId xmlns:a16="http://schemas.microsoft.com/office/drawing/2014/main" id="{BEF40639-5410-162A-8CE7-BC22EB96BDFE}"/>
              </a:ext>
            </a:extLst>
          </p:cNvPr>
          <p:cNvSpPr>
            <a:spLocks/>
          </p:cNvSpPr>
          <p:nvPr/>
        </p:nvSpPr>
        <p:spPr bwMode="auto">
          <a:xfrm>
            <a:off x="1581151" y="1795463"/>
            <a:ext cx="3870325" cy="3262312"/>
          </a:xfrm>
          <a:custGeom>
            <a:avLst/>
            <a:gdLst>
              <a:gd name="T0" fmla="*/ 2147483646 w 2438"/>
              <a:gd name="T1" fmla="*/ 2147483646 h 2055"/>
              <a:gd name="T2" fmla="*/ 2147483646 w 2438"/>
              <a:gd name="T3" fmla="*/ 2147483646 h 2055"/>
              <a:gd name="T4" fmla="*/ 2147483646 w 2438"/>
              <a:gd name="T5" fmla="*/ 2147483646 h 2055"/>
              <a:gd name="T6" fmla="*/ 2147483646 w 2438"/>
              <a:gd name="T7" fmla="*/ 2147483646 h 2055"/>
              <a:gd name="T8" fmla="*/ 2147483646 w 2438"/>
              <a:gd name="T9" fmla="*/ 2147483646 h 2055"/>
              <a:gd name="T10" fmla="*/ 2147483646 w 2438"/>
              <a:gd name="T11" fmla="*/ 2147483646 h 2055"/>
              <a:gd name="T12" fmla="*/ 2147483646 w 2438"/>
              <a:gd name="T13" fmla="*/ 2147483646 h 2055"/>
              <a:gd name="T14" fmla="*/ 2147483646 w 2438"/>
              <a:gd name="T15" fmla="*/ 2147483646 h 2055"/>
              <a:gd name="T16" fmla="*/ 2147483646 w 2438"/>
              <a:gd name="T17" fmla="*/ 2147483646 h 2055"/>
              <a:gd name="T18" fmla="*/ 2147483646 w 2438"/>
              <a:gd name="T19" fmla="*/ 2147483646 h 2055"/>
              <a:gd name="T20" fmla="*/ 2147483646 w 2438"/>
              <a:gd name="T21" fmla="*/ 2147483646 h 2055"/>
              <a:gd name="T22" fmla="*/ 2147483646 w 2438"/>
              <a:gd name="T23" fmla="*/ 2147483646 h 2055"/>
              <a:gd name="T24" fmla="*/ 2147483646 w 2438"/>
              <a:gd name="T25" fmla="*/ 2147483646 h 2055"/>
              <a:gd name="T26" fmla="*/ 2147483646 w 2438"/>
              <a:gd name="T27" fmla="*/ 2147483646 h 2055"/>
              <a:gd name="T28" fmla="*/ 2147483646 w 2438"/>
              <a:gd name="T29" fmla="*/ 2147483646 h 2055"/>
              <a:gd name="T30" fmla="*/ 2147483646 w 2438"/>
              <a:gd name="T31" fmla="*/ 2147483646 h 2055"/>
              <a:gd name="T32" fmla="*/ 2147483646 w 2438"/>
              <a:gd name="T33" fmla="*/ 2147483646 h 2055"/>
              <a:gd name="T34" fmla="*/ 2147483646 w 2438"/>
              <a:gd name="T35" fmla="*/ 2147483646 h 2055"/>
              <a:gd name="T36" fmla="*/ 2147483646 w 2438"/>
              <a:gd name="T37" fmla="*/ 2147483646 h 2055"/>
              <a:gd name="T38" fmla="*/ 2147483646 w 2438"/>
              <a:gd name="T39" fmla="*/ 2147483646 h 2055"/>
              <a:gd name="T40" fmla="*/ 2147483646 w 2438"/>
              <a:gd name="T41" fmla="*/ 2147483646 h 2055"/>
              <a:gd name="T42" fmla="*/ 2147483646 w 2438"/>
              <a:gd name="T43" fmla="*/ 2147483646 h 2055"/>
              <a:gd name="T44" fmla="*/ 2147483646 w 2438"/>
              <a:gd name="T45" fmla="*/ 2147483646 h 2055"/>
              <a:gd name="T46" fmla="*/ 2147483646 w 2438"/>
              <a:gd name="T47" fmla="*/ 2147483646 h 2055"/>
              <a:gd name="T48" fmla="*/ 2147483646 w 2438"/>
              <a:gd name="T49" fmla="*/ 2147483646 h 2055"/>
              <a:gd name="T50" fmla="*/ 2147483646 w 2438"/>
              <a:gd name="T51" fmla="*/ 2147483646 h 2055"/>
              <a:gd name="T52" fmla="*/ 2147483646 w 2438"/>
              <a:gd name="T53" fmla="*/ 2147483646 h 2055"/>
              <a:gd name="T54" fmla="*/ 2147483646 w 2438"/>
              <a:gd name="T55" fmla="*/ 2147483646 h 2055"/>
              <a:gd name="T56" fmla="*/ 2147483646 w 2438"/>
              <a:gd name="T57" fmla="*/ 2147483646 h 2055"/>
              <a:gd name="T58" fmla="*/ 2147483646 w 2438"/>
              <a:gd name="T59" fmla="*/ 2147483646 h 2055"/>
              <a:gd name="T60" fmla="*/ 2147483646 w 2438"/>
              <a:gd name="T61" fmla="*/ 2147483646 h 2055"/>
              <a:gd name="T62" fmla="*/ 2147483646 w 2438"/>
              <a:gd name="T63" fmla="*/ 2147483646 h 2055"/>
              <a:gd name="T64" fmla="*/ 2147483646 w 2438"/>
              <a:gd name="T65" fmla="*/ 2147483646 h 2055"/>
              <a:gd name="T66" fmla="*/ 2147483646 w 2438"/>
              <a:gd name="T67" fmla="*/ 2147483646 h 2055"/>
              <a:gd name="T68" fmla="*/ 0 w 2438"/>
              <a:gd name="T69" fmla="*/ 2147483646 h 2055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</a:gdLst>
            <a:ahLst/>
            <a:cxnLst>
              <a:cxn ang="T70">
                <a:pos x="T0" y="T1"/>
              </a:cxn>
              <a:cxn ang="T71">
                <a:pos x="T2" y="T3"/>
              </a:cxn>
              <a:cxn ang="T72">
                <a:pos x="T4" y="T5"/>
              </a:cxn>
              <a:cxn ang="T73">
                <a:pos x="T6" y="T7"/>
              </a:cxn>
              <a:cxn ang="T74">
                <a:pos x="T8" y="T9"/>
              </a:cxn>
              <a:cxn ang="T75">
                <a:pos x="T10" y="T11"/>
              </a:cxn>
              <a:cxn ang="T76">
                <a:pos x="T12" y="T13"/>
              </a:cxn>
              <a:cxn ang="T77">
                <a:pos x="T14" y="T15"/>
              </a:cxn>
              <a:cxn ang="T78">
                <a:pos x="T16" y="T17"/>
              </a:cxn>
              <a:cxn ang="T79">
                <a:pos x="T18" y="T19"/>
              </a:cxn>
              <a:cxn ang="T80">
                <a:pos x="T20" y="T21"/>
              </a:cxn>
              <a:cxn ang="T81">
                <a:pos x="T22" y="T23"/>
              </a:cxn>
              <a:cxn ang="T82">
                <a:pos x="T24" y="T25"/>
              </a:cxn>
              <a:cxn ang="T83">
                <a:pos x="T26" y="T27"/>
              </a:cxn>
              <a:cxn ang="T84">
                <a:pos x="T28" y="T29"/>
              </a:cxn>
              <a:cxn ang="T85">
                <a:pos x="T30" y="T31"/>
              </a:cxn>
              <a:cxn ang="T86">
                <a:pos x="T32" y="T33"/>
              </a:cxn>
              <a:cxn ang="T87">
                <a:pos x="T34" y="T35"/>
              </a:cxn>
              <a:cxn ang="T88">
                <a:pos x="T36" y="T37"/>
              </a:cxn>
              <a:cxn ang="T89">
                <a:pos x="T38" y="T39"/>
              </a:cxn>
              <a:cxn ang="T90">
                <a:pos x="T40" y="T41"/>
              </a:cxn>
              <a:cxn ang="T91">
                <a:pos x="T42" y="T43"/>
              </a:cxn>
              <a:cxn ang="T92">
                <a:pos x="T44" y="T45"/>
              </a:cxn>
              <a:cxn ang="T93">
                <a:pos x="T46" y="T47"/>
              </a:cxn>
              <a:cxn ang="T94">
                <a:pos x="T48" y="T49"/>
              </a:cxn>
              <a:cxn ang="T95">
                <a:pos x="T50" y="T51"/>
              </a:cxn>
              <a:cxn ang="T96">
                <a:pos x="T52" y="T53"/>
              </a:cxn>
              <a:cxn ang="T97">
                <a:pos x="T54" y="T55"/>
              </a:cxn>
              <a:cxn ang="T98">
                <a:pos x="T56" y="T57"/>
              </a:cxn>
              <a:cxn ang="T99">
                <a:pos x="T58" y="T59"/>
              </a:cxn>
              <a:cxn ang="T100">
                <a:pos x="T60" y="T61"/>
              </a:cxn>
              <a:cxn ang="T101">
                <a:pos x="T62" y="T63"/>
              </a:cxn>
              <a:cxn ang="T102">
                <a:pos x="T64" y="T65"/>
              </a:cxn>
              <a:cxn ang="T103">
                <a:pos x="T66" y="T67"/>
              </a:cxn>
              <a:cxn ang="T104">
                <a:pos x="T68" y="T69"/>
              </a:cxn>
            </a:cxnLst>
            <a:rect l="0" t="0" r="r" b="b"/>
            <a:pathLst>
              <a:path w="2438" h="2055">
                <a:moveTo>
                  <a:pt x="11" y="0"/>
                </a:moveTo>
                <a:cubicBezTo>
                  <a:pt x="20" y="7"/>
                  <a:pt x="34" y="8"/>
                  <a:pt x="42" y="16"/>
                </a:cubicBezTo>
                <a:cubicBezTo>
                  <a:pt x="65" y="39"/>
                  <a:pt x="74" y="77"/>
                  <a:pt x="104" y="94"/>
                </a:cubicBezTo>
                <a:cubicBezTo>
                  <a:pt x="142" y="115"/>
                  <a:pt x="200" y="110"/>
                  <a:pt x="239" y="114"/>
                </a:cubicBezTo>
                <a:cubicBezTo>
                  <a:pt x="336" y="124"/>
                  <a:pt x="394" y="127"/>
                  <a:pt x="509" y="130"/>
                </a:cubicBezTo>
                <a:cubicBezTo>
                  <a:pt x="545" y="154"/>
                  <a:pt x="564" y="168"/>
                  <a:pt x="607" y="182"/>
                </a:cubicBezTo>
                <a:cubicBezTo>
                  <a:pt x="652" y="178"/>
                  <a:pt x="681" y="174"/>
                  <a:pt x="722" y="161"/>
                </a:cubicBezTo>
                <a:cubicBezTo>
                  <a:pt x="795" y="169"/>
                  <a:pt x="869" y="165"/>
                  <a:pt x="940" y="187"/>
                </a:cubicBezTo>
                <a:cubicBezTo>
                  <a:pt x="978" y="185"/>
                  <a:pt x="1016" y="185"/>
                  <a:pt x="1054" y="182"/>
                </a:cubicBezTo>
                <a:cubicBezTo>
                  <a:pt x="1092" y="179"/>
                  <a:pt x="1129" y="164"/>
                  <a:pt x="1168" y="161"/>
                </a:cubicBezTo>
                <a:cubicBezTo>
                  <a:pt x="1178" y="158"/>
                  <a:pt x="1189" y="147"/>
                  <a:pt x="1199" y="151"/>
                </a:cubicBezTo>
                <a:cubicBezTo>
                  <a:pt x="1226" y="161"/>
                  <a:pt x="1245" y="181"/>
                  <a:pt x="1272" y="187"/>
                </a:cubicBezTo>
                <a:cubicBezTo>
                  <a:pt x="1308" y="211"/>
                  <a:pt x="1351" y="196"/>
                  <a:pt x="1391" y="187"/>
                </a:cubicBezTo>
                <a:cubicBezTo>
                  <a:pt x="1410" y="175"/>
                  <a:pt x="1431" y="164"/>
                  <a:pt x="1453" y="161"/>
                </a:cubicBezTo>
                <a:cubicBezTo>
                  <a:pt x="1474" y="158"/>
                  <a:pt x="1516" y="151"/>
                  <a:pt x="1516" y="151"/>
                </a:cubicBezTo>
                <a:cubicBezTo>
                  <a:pt x="1529" y="147"/>
                  <a:pt x="1545" y="147"/>
                  <a:pt x="1557" y="140"/>
                </a:cubicBezTo>
                <a:cubicBezTo>
                  <a:pt x="1562" y="137"/>
                  <a:pt x="1562" y="129"/>
                  <a:pt x="1567" y="125"/>
                </a:cubicBezTo>
                <a:cubicBezTo>
                  <a:pt x="1576" y="118"/>
                  <a:pt x="1588" y="117"/>
                  <a:pt x="1599" y="114"/>
                </a:cubicBezTo>
                <a:cubicBezTo>
                  <a:pt x="1630" y="107"/>
                  <a:pt x="1662" y="104"/>
                  <a:pt x="1692" y="94"/>
                </a:cubicBezTo>
                <a:cubicBezTo>
                  <a:pt x="1716" y="68"/>
                  <a:pt x="1746" y="50"/>
                  <a:pt x="1780" y="42"/>
                </a:cubicBezTo>
                <a:cubicBezTo>
                  <a:pt x="1842" y="45"/>
                  <a:pt x="1873" y="47"/>
                  <a:pt x="1926" y="57"/>
                </a:cubicBezTo>
                <a:cubicBezTo>
                  <a:pt x="1948" y="66"/>
                  <a:pt x="1970" y="73"/>
                  <a:pt x="1993" y="78"/>
                </a:cubicBezTo>
                <a:cubicBezTo>
                  <a:pt x="2040" y="76"/>
                  <a:pt x="2086" y="76"/>
                  <a:pt x="2133" y="73"/>
                </a:cubicBezTo>
                <a:cubicBezTo>
                  <a:pt x="2156" y="72"/>
                  <a:pt x="2156" y="57"/>
                  <a:pt x="2169" y="37"/>
                </a:cubicBezTo>
                <a:cubicBezTo>
                  <a:pt x="2175" y="27"/>
                  <a:pt x="2191" y="27"/>
                  <a:pt x="2201" y="21"/>
                </a:cubicBezTo>
                <a:cubicBezTo>
                  <a:pt x="2228" y="23"/>
                  <a:pt x="2319" y="29"/>
                  <a:pt x="2341" y="37"/>
                </a:cubicBezTo>
                <a:cubicBezTo>
                  <a:pt x="2369" y="47"/>
                  <a:pt x="2365" y="74"/>
                  <a:pt x="2393" y="83"/>
                </a:cubicBezTo>
                <a:cubicBezTo>
                  <a:pt x="2410" y="102"/>
                  <a:pt x="2401" y="89"/>
                  <a:pt x="2413" y="125"/>
                </a:cubicBezTo>
                <a:cubicBezTo>
                  <a:pt x="2415" y="130"/>
                  <a:pt x="2418" y="140"/>
                  <a:pt x="2418" y="140"/>
                </a:cubicBezTo>
                <a:cubicBezTo>
                  <a:pt x="2416" y="214"/>
                  <a:pt x="2438" y="340"/>
                  <a:pt x="2387" y="410"/>
                </a:cubicBezTo>
                <a:cubicBezTo>
                  <a:pt x="2383" y="449"/>
                  <a:pt x="2390" y="504"/>
                  <a:pt x="2346" y="519"/>
                </a:cubicBezTo>
                <a:cubicBezTo>
                  <a:pt x="2333" y="532"/>
                  <a:pt x="2320" y="539"/>
                  <a:pt x="2310" y="555"/>
                </a:cubicBezTo>
                <a:cubicBezTo>
                  <a:pt x="2302" y="751"/>
                  <a:pt x="2315" y="650"/>
                  <a:pt x="2289" y="732"/>
                </a:cubicBezTo>
                <a:cubicBezTo>
                  <a:pt x="2294" y="769"/>
                  <a:pt x="2299" y="766"/>
                  <a:pt x="2310" y="794"/>
                </a:cubicBezTo>
                <a:cubicBezTo>
                  <a:pt x="2311" y="798"/>
                  <a:pt x="2316" y="838"/>
                  <a:pt x="2320" y="846"/>
                </a:cubicBezTo>
                <a:cubicBezTo>
                  <a:pt x="2329" y="866"/>
                  <a:pt x="2339" y="877"/>
                  <a:pt x="2346" y="898"/>
                </a:cubicBezTo>
                <a:cubicBezTo>
                  <a:pt x="2337" y="1051"/>
                  <a:pt x="2350" y="943"/>
                  <a:pt x="2335" y="1007"/>
                </a:cubicBezTo>
                <a:cubicBezTo>
                  <a:pt x="2331" y="1026"/>
                  <a:pt x="2320" y="1064"/>
                  <a:pt x="2320" y="1064"/>
                </a:cubicBezTo>
                <a:cubicBezTo>
                  <a:pt x="2317" y="1106"/>
                  <a:pt x="2319" y="1144"/>
                  <a:pt x="2304" y="1183"/>
                </a:cubicBezTo>
                <a:cubicBezTo>
                  <a:pt x="2296" y="1227"/>
                  <a:pt x="2293" y="1310"/>
                  <a:pt x="2242" y="1329"/>
                </a:cubicBezTo>
                <a:cubicBezTo>
                  <a:pt x="2239" y="1334"/>
                  <a:pt x="2237" y="1340"/>
                  <a:pt x="2232" y="1344"/>
                </a:cubicBezTo>
                <a:cubicBezTo>
                  <a:pt x="2228" y="1347"/>
                  <a:pt x="2219" y="1344"/>
                  <a:pt x="2216" y="1349"/>
                </a:cubicBezTo>
                <a:cubicBezTo>
                  <a:pt x="2210" y="1358"/>
                  <a:pt x="2206" y="1381"/>
                  <a:pt x="2206" y="1381"/>
                </a:cubicBezTo>
                <a:cubicBezTo>
                  <a:pt x="2214" y="1405"/>
                  <a:pt x="2215" y="1421"/>
                  <a:pt x="2232" y="1438"/>
                </a:cubicBezTo>
                <a:cubicBezTo>
                  <a:pt x="2223" y="1519"/>
                  <a:pt x="2196" y="1599"/>
                  <a:pt x="2169" y="1676"/>
                </a:cubicBezTo>
                <a:cubicBezTo>
                  <a:pt x="2159" y="1705"/>
                  <a:pt x="2154" y="1736"/>
                  <a:pt x="2143" y="1765"/>
                </a:cubicBezTo>
                <a:cubicBezTo>
                  <a:pt x="2137" y="1812"/>
                  <a:pt x="2142" y="1789"/>
                  <a:pt x="2128" y="1832"/>
                </a:cubicBezTo>
                <a:cubicBezTo>
                  <a:pt x="2121" y="1854"/>
                  <a:pt x="2100" y="1873"/>
                  <a:pt x="2092" y="1894"/>
                </a:cubicBezTo>
                <a:cubicBezTo>
                  <a:pt x="2082" y="1920"/>
                  <a:pt x="2081" y="1948"/>
                  <a:pt x="2060" y="1967"/>
                </a:cubicBezTo>
                <a:cubicBezTo>
                  <a:pt x="2052" y="1991"/>
                  <a:pt x="2061" y="1980"/>
                  <a:pt x="2034" y="1988"/>
                </a:cubicBezTo>
                <a:cubicBezTo>
                  <a:pt x="2024" y="1991"/>
                  <a:pt x="2003" y="1998"/>
                  <a:pt x="2003" y="1998"/>
                </a:cubicBezTo>
                <a:cubicBezTo>
                  <a:pt x="1919" y="2054"/>
                  <a:pt x="1816" y="2051"/>
                  <a:pt x="1718" y="2055"/>
                </a:cubicBezTo>
                <a:cubicBezTo>
                  <a:pt x="1666" y="2053"/>
                  <a:pt x="1614" y="2054"/>
                  <a:pt x="1562" y="2050"/>
                </a:cubicBezTo>
                <a:cubicBezTo>
                  <a:pt x="1537" y="2048"/>
                  <a:pt x="1536" y="2039"/>
                  <a:pt x="1516" y="2034"/>
                </a:cubicBezTo>
                <a:cubicBezTo>
                  <a:pt x="1474" y="2023"/>
                  <a:pt x="1429" y="2022"/>
                  <a:pt x="1386" y="2019"/>
                </a:cubicBezTo>
                <a:cubicBezTo>
                  <a:pt x="1344" y="2006"/>
                  <a:pt x="1302" y="1992"/>
                  <a:pt x="1261" y="1977"/>
                </a:cubicBezTo>
                <a:cubicBezTo>
                  <a:pt x="1205" y="1982"/>
                  <a:pt x="1151" y="1992"/>
                  <a:pt x="1095" y="1998"/>
                </a:cubicBezTo>
                <a:cubicBezTo>
                  <a:pt x="1051" y="1992"/>
                  <a:pt x="1010" y="1982"/>
                  <a:pt x="966" y="1977"/>
                </a:cubicBezTo>
                <a:cubicBezTo>
                  <a:pt x="907" y="1979"/>
                  <a:pt x="848" y="1983"/>
                  <a:pt x="789" y="1983"/>
                </a:cubicBezTo>
                <a:cubicBezTo>
                  <a:pt x="773" y="1983"/>
                  <a:pt x="757" y="1980"/>
                  <a:pt x="742" y="1977"/>
                </a:cubicBezTo>
                <a:cubicBezTo>
                  <a:pt x="726" y="1974"/>
                  <a:pt x="696" y="1962"/>
                  <a:pt x="696" y="1962"/>
                </a:cubicBezTo>
                <a:cubicBezTo>
                  <a:pt x="681" y="1947"/>
                  <a:pt x="669" y="1946"/>
                  <a:pt x="649" y="1941"/>
                </a:cubicBezTo>
                <a:cubicBezTo>
                  <a:pt x="630" y="1929"/>
                  <a:pt x="613" y="1912"/>
                  <a:pt x="592" y="1905"/>
                </a:cubicBezTo>
                <a:cubicBezTo>
                  <a:pt x="583" y="1895"/>
                  <a:pt x="567" y="1874"/>
                  <a:pt x="556" y="1868"/>
                </a:cubicBezTo>
                <a:cubicBezTo>
                  <a:pt x="529" y="1853"/>
                  <a:pt x="487" y="1847"/>
                  <a:pt x="457" y="1842"/>
                </a:cubicBezTo>
                <a:cubicBezTo>
                  <a:pt x="440" y="1839"/>
                  <a:pt x="413" y="1837"/>
                  <a:pt x="395" y="1832"/>
                </a:cubicBezTo>
                <a:cubicBezTo>
                  <a:pt x="384" y="1829"/>
                  <a:pt x="364" y="1822"/>
                  <a:pt x="364" y="1822"/>
                </a:cubicBezTo>
                <a:cubicBezTo>
                  <a:pt x="342" y="1807"/>
                  <a:pt x="328" y="1805"/>
                  <a:pt x="301" y="1801"/>
                </a:cubicBezTo>
                <a:cubicBezTo>
                  <a:pt x="233" y="1778"/>
                  <a:pt x="155" y="1768"/>
                  <a:pt x="83" y="1759"/>
                </a:cubicBezTo>
                <a:cubicBezTo>
                  <a:pt x="69" y="1750"/>
                  <a:pt x="0" y="1716"/>
                  <a:pt x="0" y="1744"/>
                </a:cubicBezTo>
              </a:path>
            </a:pathLst>
          </a:custGeom>
          <a:solidFill>
            <a:srgbClr val="3399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72" name="Freeform 4">
            <a:extLst>
              <a:ext uri="{FF2B5EF4-FFF2-40B4-BE49-F238E27FC236}">
                <a16:creationId xmlns:a16="http://schemas.microsoft.com/office/drawing/2014/main" id="{7054B4D9-B2D5-4E09-4AD9-508C7FDC44BF}"/>
              </a:ext>
            </a:extLst>
          </p:cNvPr>
          <p:cNvSpPr>
            <a:spLocks/>
          </p:cNvSpPr>
          <p:nvPr/>
        </p:nvSpPr>
        <p:spPr bwMode="auto">
          <a:xfrm>
            <a:off x="9829801" y="5867400"/>
            <a:ext cx="766763" cy="935038"/>
          </a:xfrm>
          <a:custGeom>
            <a:avLst/>
            <a:gdLst>
              <a:gd name="T0" fmla="*/ 2147483646 w 255"/>
              <a:gd name="T1" fmla="*/ 2147483646 h 214"/>
              <a:gd name="T2" fmla="*/ 2147483646 w 255"/>
              <a:gd name="T3" fmla="*/ 2147483646 h 214"/>
              <a:gd name="T4" fmla="*/ 2147483646 w 255"/>
              <a:gd name="T5" fmla="*/ 2147483646 h 214"/>
              <a:gd name="T6" fmla="*/ 2147483646 w 255"/>
              <a:gd name="T7" fmla="*/ 2147483646 h 214"/>
              <a:gd name="T8" fmla="*/ 0 w 255"/>
              <a:gd name="T9" fmla="*/ 2147483646 h 214"/>
              <a:gd name="T10" fmla="*/ 2147483646 w 255"/>
              <a:gd name="T11" fmla="*/ 2147483646 h 214"/>
              <a:gd name="T12" fmla="*/ 2147483646 w 255"/>
              <a:gd name="T13" fmla="*/ 2147483646 h 214"/>
              <a:gd name="T14" fmla="*/ 2147483646 w 255"/>
              <a:gd name="T15" fmla="*/ 2147483646 h 214"/>
              <a:gd name="T16" fmla="*/ 2147483646 w 255"/>
              <a:gd name="T17" fmla="*/ 2147483646 h 214"/>
              <a:gd name="T18" fmla="*/ 2147483646 w 255"/>
              <a:gd name="T19" fmla="*/ 2147483646 h 214"/>
              <a:gd name="T20" fmla="*/ 2147483646 w 255"/>
              <a:gd name="T21" fmla="*/ 2147483646 h 214"/>
              <a:gd name="T22" fmla="*/ 2147483646 w 255"/>
              <a:gd name="T23" fmla="*/ 2147483646 h 214"/>
              <a:gd name="T24" fmla="*/ 2147483646 w 255"/>
              <a:gd name="T25" fmla="*/ 2147483646 h 214"/>
              <a:gd name="T26" fmla="*/ 2147483646 w 255"/>
              <a:gd name="T27" fmla="*/ 2147483646 h 214"/>
              <a:gd name="T28" fmla="*/ 2147483646 w 255"/>
              <a:gd name="T29" fmla="*/ 2147483646 h 214"/>
              <a:gd name="T30" fmla="*/ 2147483646 w 255"/>
              <a:gd name="T31" fmla="*/ 2147483646 h 214"/>
              <a:gd name="T32" fmla="*/ 2147483646 w 255"/>
              <a:gd name="T33" fmla="*/ 2147483646 h 214"/>
              <a:gd name="T34" fmla="*/ 2147483646 w 255"/>
              <a:gd name="T35" fmla="*/ 2147483646 h 214"/>
              <a:gd name="T36" fmla="*/ 2147483646 w 255"/>
              <a:gd name="T37" fmla="*/ 2147483646 h 214"/>
              <a:gd name="T38" fmla="*/ 2147483646 w 255"/>
              <a:gd name="T39" fmla="*/ 2147483646 h 214"/>
              <a:gd name="T40" fmla="*/ 2147483646 w 255"/>
              <a:gd name="T41" fmla="*/ 2147483646 h 214"/>
              <a:gd name="T42" fmla="*/ 2147483646 w 255"/>
              <a:gd name="T43" fmla="*/ 2147483646 h 214"/>
              <a:gd name="T44" fmla="*/ 2147483646 w 255"/>
              <a:gd name="T45" fmla="*/ 2147483646 h 214"/>
              <a:gd name="T46" fmla="*/ 2147483646 w 255"/>
              <a:gd name="T47" fmla="*/ 2147483646 h 214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</a:gdLst>
            <a:ahLst/>
            <a:cxnLst>
              <a:cxn ang="T48">
                <a:pos x="T0" y="T1"/>
              </a:cxn>
              <a:cxn ang="T49">
                <a:pos x="T2" y="T3"/>
              </a:cxn>
              <a:cxn ang="T50">
                <a:pos x="T4" y="T5"/>
              </a:cxn>
              <a:cxn ang="T51">
                <a:pos x="T6" y="T7"/>
              </a:cxn>
              <a:cxn ang="T52">
                <a:pos x="T8" y="T9"/>
              </a:cxn>
              <a:cxn ang="T53">
                <a:pos x="T10" y="T11"/>
              </a:cxn>
              <a:cxn ang="T54">
                <a:pos x="T12" y="T13"/>
              </a:cxn>
              <a:cxn ang="T55">
                <a:pos x="T14" y="T15"/>
              </a:cxn>
              <a:cxn ang="T56">
                <a:pos x="T16" y="T17"/>
              </a:cxn>
              <a:cxn ang="T57">
                <a:pos x="T18" y="T19"/>
              </a:cxn>
              <a:cxn ang="T58">
                <a:pos x="T20" y="T21"/>
              </a:cxn>
              <a:cxn ang="T59">
                <a:pos x="T22" y="T23"/>
              </a:cxn>
              <a:cxn ang="T60">
                <a:pos x="T24" y="T25"/>
              </a:cxn>
              <a:cxn ang="T61">
                <a:pos x="T26" y="T27"/>
              </a:cxn>
              <a:cxn ang="T62">
                <a:pos x="T28" y="T29"/>
              </a:cxn>
              <a:cxn ang="T63">
                <a:pos x="T30" y="T31"/>
              </a:cxn>
              <a:cxn ang="T64">
                <a:pos x="T32" y="T33"/>
              </a:cxn>
              <a:cxn ang="T65">
                <a:pos x="T34" y="T35"/>
              </a:cxn>
              <a:cxn ang="T66">
                <a:pos x="T36" y="T37"/>
              </a:cxn>
              <a:cxn ang="T67">
                <a:pos x="T38" y="T39"/>
              </a:cxn>
              <a:cxn ang="T68">
                <a:pos x="T40" y="T41"/>
              </a:cxn>
              <a:cxn ang="T69">
                <a:pos x="T42" y="T43"/>
              </a:cxn>
              <a:cxn ang="T70">
                <a:pos x="T44" y="T45"/>
              </a:cxn>
              <a:cxn ang="T71">
                <a:pos x="T46" y="T47"/>
              </a:cxn>
            </a:cxnLst>
            <a:rect l="0" t="0" r="r" b="b"/>
            <a:pathLst>
              <a:path w="255" h="214">
                <a:moveTo>
                  <a:pt x="251" y="200"/>
                </a:moveTo>
                <a:cubicBezTo>
                  <a:pt x="227" y="214"/>
                  <a:pt x="162" y="203"/>
                  <a:pt x="159" y="203"/>
                </a:cubicBezTo>
                <a:cubicBezTo>
                  <a:pt x="136" y="204"/>
                  <a:pt x="112" y="205"/>
                  <a:pt x="89" y="206"/>
                </a:cubicBezTo>
                <a:cubicBezTo>
                  <a:pt x="63" y="207"/>
                  <a:pt x="11" y="203"/>
                  <a:pt x="11" y="203"/>
                </a:cubicBezTo>
                <a:cubicBezTo>
                  <a:pt x="3" y="200"/>
                  <a:pt x="7" y="196"/>
                  <a:pt x="0" y="192"/>
                </a:cubicBezTo>
                <a:cubicBezTo>
                  <a:pt x="2" y="179"/>
                  <a:pt x="3" y="164"/>
                  <a:pt x="17" y="159"/>
                </a:cubicBezTo>
                <a:cubicBezTo>
                  <a:pt x="29" y="144"/>
                  <a:pt x="17" y="136"/>
                  <a:pt x="2" y="134"/>
                </a:cubicBezTo>
                <a:cubicBezTo>
                  <a:pt x="6" y="129"/>
                  <a:pt x="8" y="125"/>
                  <a:pt x="11" y="120"/>
                </a:cubicBezTo>
                <a:cubicBezTo>
                  <a:pt x="13" y="108"/>
                  <a:pt x="22" y="105"/>
                  <a:pt x="33" y="104"/>
                </a:cubicBezTo>
                <a:cubicBezTo>
                  <a:pt x="39" y="102"/>
                  <a:pt x="41" y="100"/>
                  <a:pt x="44" y="95"/>
                </a:cubicBezTo>
                <a:cubicBezTo>
                  <a:pt x="45" y="91"/>
                  <a:pt x="46" y="84"/>
                  <a:pt x="50" y="81"/>
                </a:cubicBezTo>
                <a:cubicBezTo>
                  <a:pt x="54" y="78"/>
                  <a:pt x="62" y="75"/>
                  <a:pt x="62" y="75"/>
                </a:cubicBezTo>
                <a:cubicBezTo>
                  <a:pt x="70" y="64"/>
                  <a:pt x="73" y="56"/>
                  <a:pt x="89" y="53"/>
                </a:cubicBezTo>
                <a:cubicBezTo>
                  <a:pt x="96" y="54"/>
                  <a:pt x="100" y="56"/>
                  <a:pt x="107" y="57"/>
                </a:cubicBezTo>
                <a:cubicBezTo>
                  <a:pt x="114" y="52"/>
                  <a:pt x="114" y="46"/>
                  <a:pt x="116" y="38"/>
                </a:cubicBezTo>
                <a:cubicBezTo>
                  <a:pt x="117" y="28"/>
                  <a:pt x="118" y="25"/>
                  <a:pt x="128" y="23"/>
                </a:cubicBezTo>
                <a:cubicBezTo>
                  <a:pt x="156" y="25"/>
                  <a:pt x="145" y="25"/>
                  <a:pt x="162" y="38"/>
                </a:cubicBezTo>
                <a:cubicBezTo>
                  <a:pt x="168" y="37"/>
                  <a:pt x="174" y="38"/>
                  <a:pt x="180" y="36"/>
                </a:cubicBezTo>
                <a:cubicBezTo>
                  <a:pt x="183" y="35"/>
                  <a:pt x="183" y="25"/>
                  <a:pt x="185" y="23"/>
                </a:cubicBezTo>
                <a:cubicBezTo>
                  <a:pt x="189" y="19"/>
                  <a:pt x="195" y="18"/>
                  <a:pt x="200" y="17"/>
                </a:cubicBezTo>
                <a:cubicBezTo>
                  <a:pt x="202" y="9"/>
                  <a:pt x="205" y="9"/>
                  <a:pt x="212" y="8"/>
                </a:cubicBezTo>
                <a:cubicBezTo>
                  <a:pt x="224" y="2"/>
                  <a:pt x="242" y="0"/>
                  <a:pt x="251" y="12"/>
                </a:cubicBezTo>
                <a:cubicBezTo>
                  <a:pt x="253" y="20"/>
                  <a:pt x="254" y="23"/>
                  <a:pt x="255" y="32"/>
                </a:cubicBezTo>
                <a:cubicBezTo>
                  <a:pt x="255" y="65"/>
                  <a:pt x="237" y="211"/>
                  <a:pt x="251" y="200"/>
                </a:cubicBezTo>
                <a:close/>
              </a:path>
            </a:pathLst>
          </a:custGeom>
          <a:solidFill>
            <a:srgbClr val="3399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73" name="Freeform 5">
            <a:extLst>
              <a:ext uri="{FF2B5EF4-FFF2-40B4-BE49-F238E27FC236}">
                <a16:creationId xmlns:a16="http://schemas.microsoft.com/office/drawing/2014/main" id="{CAEE6359-639A-3C85-3E5C-A0A92C6DC604}"/>
              </a:ext>
            </a:extLst>
          </p:cNvPr>
          <p:cNvSpPr>
            <a:spLocks/>
          </p:cNvSpPr>
          <p:nvPr/>
        </p:nvSpPr>
        <p:spPr bwMode="auto">
          <a:xfrm rot="126997">
            <a:off x="9753601" y="66676"/>
            <a:ext cx="860425" cy="771525"/>
          </a:xfrm>
          <a:custGeom>
            <a:avLst/>
            <a:gdLst>
              <a:gd name="T0" fmla="*/ 0 w 542"/>
              <a:gd name="T1" fmla="*/ 2147483646 h 486"/>
              <a:gd name="T2" fmla="*/ 2147483646 w 542"/>
              <a:gd name="T3" fmla="*/ 2147483646 h 486"/>
              <a:gd name="T4" fmla="*/ 2147483646 w 542"/>
              <a:gd name="T5" fmla="*/ 2147483646 h 486"/>
              <a:gd name="T6" fmla="*/ 2147483646 w 542"/>
              <a:gd name="T7" fmla="*/ 2147483646 h 486"/>
              <a:gd name="T8" fmla="*/ 2147483646 w 542"/>
              <a:gd name="T9" fmla="*/ 2147483646 h 486"/>
              <a:gd name="T10" fmla="*/ 2147483646 w 542"/>
              <a:gd name="T11" fmla="*/ 2147483646 h 486"/>
              <a:gd name="T12" fmla="*/ 2147483646 w 542"/>
              <a:gd name="T13" fmla="*/ 2147483646 h 486"/>
              <a:gd name="T14" fmla="*/ 2147483646 w 542"/>
              <a:gd name="T15" fmla="*/ 2147483646 h 486"/>
              <a:gd name="T16" fmla="*/ 2147483646 w 542"/>
              <a:gd name="T17" fmla="*/ 2147483646 h 486"/>
              <a:gd name="T18" fmla="*/ 2147483646 w 542"/>
              <a:gd name="T19" fmla="*/ 2147483646 h 486"/>
              <a:gd name="T20" fmla="*/ 2147483646 w 542"/>
              <a:gd name="T21" fmla="*/ 2147483646 h 486"/>
              <a:gd name="T22" fmla="*/ 2147483646 w 542"/>
              <a:gd name="T23" fmla="*/ 2147483646 h 486"/>
              <a:gd name="T24" fmla="*/ 2147483646 w 542"/>
              <a:gd name="T25" fmla="*/ 2147483646 h 486"/>
              <a:gd name="T26" fmla="*/ 2147483646 w 542"/>
              <a:gd name="T27" fmla="*/ 2147483646 h 486"/>
              <a:gd name="T28" fmla="*/ 2147483646 w 542"/>
              <a:gd name="T29" fmla="*/ 2147483646 h 486"/>
              <a:gd name="T30" fmla="*/ 2147483646 w 542"/>
              <a:gd name="T31" fmla="*/ 2147483646 h 486"/>
              <a:gd name="T32" fmla="*/ 2147483646 w 542"/>
              <a:gd name="T33" fmla="*/ 2147483646 h 486"/>
              <a:gd name="T34" fmla="*/ 2147483646 w 542"/>
              <a:gd name="T35" fmla="*/ 2147483646 h 486"/>
              <a:gd name="T36" fmla="*/ 2147483646 w 542"/>
              <a:gd name="T37" fmla="*/ 2147483646 h 486"/>
              <a:gd name="T38" fmla="*/ 2147483646 w 542"/>
              <a:gd name="T39" fmla="*/ 2147483646 h 486"/>
              <a:gd name="T40" fmla="*/ 2147483646 w 542"/>
              <a:gd name="T41" fmla="*/ 2147483646 h 486"/>
              <a:gd name="T42" fmla="*/ 2147483646 w 542"/>
              <a:gd name="T43" fmla="*/ 2147483646 h 486"/>
              <a:gd name="T44" fmla="*/ 2147483646 w 542"/>
              <a:gd name="T45" fmla="*/ 2147483646 h 486"/>
              <a:gd name="T46" fmla="*/ 2147483646 w 542"/>
              <a:gd name="T47" fmla="*/ 2147483646 h 486"/>
              <a:gd name="T48" fmla="*/ 2147483646 w 542"/>
              <a:gd name="T49" fmla="*/ 2147483646 h 486"/>
              <a:gd name="T50" fmla="*/ 2147483646 w 542"/>
              <a:gd name="T51" fmla="*/ 2147483646 h 486"/>
              <a:gd name="T52" fmla="*/ 2147483646 w 542"/>
              <a:gd name="T53" fmla="*/ 2147483646 h 486"/>
              <a:gd name="T54" fmla="*/ 2147483646 w 542"/>
              <a:gd name="T55" fmla="*/ 2147483646 h 486"/>
              <a:gd name="T56" fmla="*/ 2147483646 w 542"/>
              <a:gd name="T57" fmla="*/ 2147483646 h 486"/>
              <a:gd name="T58" fmla="*/ 2147483646 w 542"/>
              <a:gd name="T59" fmla="*/ 2147483646 h 486"/>
              <a:gd name="T60" fmla="*/ 2147483646 w 542"/>
              <a:gd name="T61" fmla="*/ 2147483646 h 486"/>
              <a:gd name="T62" fmla="*/ 2147483646 w 542"/>
              <a:gd name="T63" fmla="*/ 2147483646 h 486"/>
              <a:gd name="T64" fmla="*/ 2147483646 w 542"/>
              <a:gd name="T65" fmla="*/ 2147483646 h 486"/>
              <a:gd name="T66" fmla="*/ 2147483646 w 542"/>
              <a:gd name="T67" fmla="*/ 2147483646 h 486"/>
              <a:gd name="T68" fmla="*/ 2147483646 w 542"/>
              <a:gd name="T69" fmla="*/ 2147483646 h 486"/>
              <a:gd name="T70" fmla="*/ 2147483646 w 542"/>
              <a:gd name="T71" fmla="*/ 2147483646 h 486"/>
              <a:gd name="T72" fmla="*/ 2147483646 w 542"/>
              <a:gd name="T73" fmla="*/ 2147483646 h 486"/>
              <a:gd name="T74" fmla="*/ 2147483646 w 542"/>
              <a:gd name="T75" fmla="*/ 2147483646 h 486"/>
              <a:gd name="T76" fmla="*/ 2147483646 w 542"/>
              <a:gd name="T77" fmla="*/ 2147483646 h 486"/>
              <a:gd name="T78" fmla="*/ 2147483646 w 542"/>
              <a:gd name="T79" fmla="*/ 2147483646 h 486"/>
              <a:gd name="T80" fmla="*/ 2147483646 w 542"/>
              <a:gd name="T81" fmla="*/ 2147483646 h 486"/>
              <a:gd name="T82" fmla="*/ 2147483646 w 542"/>
              <a:gd name="T83" fmla="*/ 2147483646 h 486"/>
              <a:gd name="T84" fmla="*/ 2147483646 w 542"/>
              <a:gd name="T85" fmla="*/ 2147483646 h 486"/>
              <a:gd name="T86" fmla="*/ 2147483646 w 542"/>
              <a:gd name="T87" fmla="*/ 2147483646 h 486"/>
              <a:gd name="T88" fmla="*/ 2147483646 w 542"/>
              <a:gd name="T89" fmla="*/ 2147483646 h 486"/>
              <a:gd name="T90" fmla="*/ 2147483646 w 542"/>
              <a:gd name="T91" fmla="*/ 2147483646 h 486"/>
              <a:gd name="T92" fmla="*/ 2147483646 w 542"/>
              <a:gd name="T93" fmla="*/ 2147483646 h 486"/>
              <a:gd name="T94" fmla="*/ 0 w 542"/>
              <a:gd name="T95" fmla="*/ 2147483646 h 48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</a:gdLst>
            <a:ahLst/>
            <a:cxnLst>
              <a:cxn ang="T96">
                <a:pos x="T0" y="T1"/>
              </a:cxn>
              <a:cxn ang="T97">
                <a:pos x="T2" y="T3"/>
              </a:cxn>
              <a:cxn ang="T98">
                <a:pos x="T4" y="T5"/>
              </a:cxn>
              <a:cxn ang="T99">
                <a:pos x="T6" y="T7"/>
              </a:cxn>
              <a:cxn ang="T100">
                <a:pos x="T8" y="T9"/>
              </a:cxn>
              <a:cxn ang="T101">
                <a:pos x="T10" y="T11"/>
              </a:cxn>
              <a:cxn ang="T102">
                <a:pos x="T12" y="T13"/>
              </a:cxn>
              <a:cxn ang="T103">
                <a:pos x="T14" y="T15"/>
              </a:cxn>
              <a:cxn ang="T104">
                <a:pos x="T16" y="T17"/>
              </a:cxn>
              <a:cxn ang="T105">
                <a:pos x="T18" y="T19"/>
              </a:cxn>
              <a:cxn ang="T106">
                <a:pos x="T20" y="T21"/>
              </a:cxn>
              <a:cxn ang="T107">
                <a:pos x="T22" y="T23"/>
              </a:cxn>
              <a:cxn ang="T108">
                <a:pos x="T24" y="T25"/>
              </a:cxn>
              <a:cxn ang="T109">
                <a:pos x="T26" y="T27"/>
              </a:cxn>
              <a:cxn ang="T110">
                <a:pos x="T28" y="T29"/>
              </a:cxn>
              <a:cxn ang="T111">
                <a:pos x="T30" y="T31"/>
              </a:cxn>
              <a:cxn ang="T112">
                <a:pos x="T32" y="T33"/>
              </a:cxn>
              <a:cxn ang="T113">
                <a:pos x="T34" y="T35"/>
              </a:cxn>
              <a:cxn ang="T114">
                <a:pos x="T36" y="T37"/>
              </a:cxn>
              <a:cxn ang="T115">
                <a:pos x="T38" y="T39"/>
              </a:cxn>
              <a:cxn ang="T116">
                <a:pos x="T40" y="T41"/>
              </a:cxn>
              <a:cxn ang="T117">
                <a:pos x="T42" y="T43"/>
              </a:cxn>
              <a:cxn ang="T118">
                <a:pos x="T44" y="T45"/>
              </a:cxn>
              <a:cxn ang="T119">
                <a:pos x="T46" y="T47"/>
              </a:cxn>
              <a:cxn ang="T120">
                <a:pos x="T48" y="T49"/>
              </a:cxn>
              <a:cxn ang="T121">
                <a:pos x="T50" y="T51"/>
              </a:cxn>
              <a:cxn ang="T122">
                <a:pos x="T52" y="T53"/>
              </a:cxn>
              <a:cxn ang="T123">
                <a:pos x="T54" y="T55"/>
              </a:cxn>
              <a:cxn ang="T124">
                <a:pos x="T56" y="T57"/>
              </a:cxn>
              <a:cxn ang="T125">
                <a:pos x="T58" y="T59"/>
              </a:cxn>
              <a:cxn ang="T126">
                <a:pos x="T60" y="T61"/>
              </a:cxn>
              <a:cxn ang="T127">
                <a:pos x="T62" y="T63"/>
              </a:cxn>
              <a:cxn ang="T128">
                <a:pos x="T64" y="T65"/>
              </a:cxn>
              <a:cxn ang="T129">
                <a:pos x="T66" y="T67"/>
              </a:cxn>
              <a:cxn ang="T130">
                <a:pos x="T68" y="T69"/>
              </a:cxn>
              <a:cxn ang="T131">
                <a:pos x="T70" y="T71"/>
              </a:cxn>
              <a:cxn ang="T132">
                <a:pos x="T72" y="T73"/>
              </a:cxn>
              <a:cxn ang="T133">
                <a:pos x="T74" y="T75"/>
              </a:cxn>
              <a:cxn ang="T134">
                <a:pos x="T76" y="T77"/>
              </a:cxn>
              <a:cxn ang="T135">
                <a:pos x="T78" y="T79"/>
              </a:cxn>
              <a:cxn ang="T136">
                <a:pos x="T80" y="T81"/>
              </a:cxn>
              <a:cxn ang="T137">
                <a:pos x="T82" y="T83"/>
              </a:cxn>
              <a:cxn ang="T138">
                <a:pos x="T84" y="T85"/>
              </a:cxn>
              <a:cxn ang="T139">
                <a:pos x="T86" y="T87"/>
              </a:cxn>
              <a:cxn ang="T140">
                <a:pos x="T88" y="T89"/>
              </a:cxn>
              <a:cxn ang="T141">
                <a:pos x="T90" y="T91"/>
              </a:cxn>
              <a:cxn ang="T142">
                <a:pos x="T92" y="T93"/>
              </a:cxn>
              <a:cxn ang="T143">
                <a:pos x="T94" y="T95"/>
              </a:cxn>
            </a:cxnLst>
            <a:rect l="0" t="0" r="r" b="b"/>
            <a:pathLst>
              <a:path w="542" h="486">
                <a:moveTo>
                  <a:pt x="0" y="5"/>
                </a:moveTo>
                <a:cubicBezTo>
                  <a:pt x="14" y="7"/>
                  <a:pt x="20" y="8"/>
                  <a:pt x="36" y="9"/>
                </a:cubicBezTo>
                <a:cubicBezTo>
                  <a:pt x="83" y="4"/>
                  <a:pt x="100" y="4"/>
                  <a:pt x="166" y="3"/>
                </a:cubicBezTo>
                <a:cubicBezTo>
                  <a:pt x="230" y="6"/>
                  <a:pt x="293" y="8"/>
                  <a:pt x="357" y="9"/>
                </a:cubicBezTo>
                <a:cubicBezTo>
                  <a:pt x="379" y="8"/>
                  <a:pt x="400" y="7"/>
                  <a:pt x="421" y="5"/>
                </a:cubicBezTo>
                <a:cubicBezTo>
                  <a:pt x="465" y="6"/>
                  <a:pt x="466" y="7"/>
                  <a:pt x="495" y="9"/>
                </a:cubicBezTo>
                <a:cubicBezTo>
                  <a:pt x="501" y="9"/>
                  <a:pt x="523" y="7"/>
                  <a:pt x="525" y="9"/>
                </a:cubicBezTo>
                <a:cubicBezTo>
                  <a:pt x="527" y="11"/>
                  <a:pt x="528" y="30"/>
                  <a:pt x="531" y="36"/>
                </a:cubicBezTo>
                <a:cubicBezTo>
                  <a:pt x="532" y="45"/>
                  <a:pt x="534" y="53"/>
                  <a:pt x="535" y="62"/>
                </a:cubicBezTo>
                <a:cubicBezTo>
                  <a:pt x="535" y="99"/>
                  <a:pt x="542" y="169"/>
                  <a:pt x="529" y="209"/>
                </a:cubicBezTo>
                <a:cubicBezTo>
                  <a:pt x="530" y="250"/>
                  <a:pt x="528" y="295"/>
                  <a:pt x="537" y="335"/>
                </a:cubicBezTo>
                <a:cubicBezTo>
                  <a:pt x="538" y="347"/>
                  <a:pt x="540" y="360"/>
                  <a:pt x="541" y="372"/>
                </a:cubicBezTo>
                <a:cubicBezTo>
                  <a:pt x="540" y="434"/>
                  <a:pt x="540" y="439"/>
                  <a:pt x="537" y="480"/>
                </a:cubicBezTo>
                <a:cubicBezTo>
                  <a:pt x="522" y="479"/>
                  <a:pt x="515" y="479"/>
                  <a:pt x="502" y="476"/>
                </a:cubicBezTo>
                <a:cubicBezTo>
                  <a:pt x="493" y="469"/>
                  <a:pt x="484" y="464"/>
                  <a:pt x="474" y="459"/>
                </a:cubicBezTo>
                <a:cubicBezTo>
                  <a:pt x="463" y="463"/>
                  <a:pt x="457" y="451"/>
                  <a:pt x="448" y="446"/>
                </a:cubicBezTo>
                <a:cubicBezTo>
                  <a:pt x="446" y="448"/>
                  <a:pt x="445" y="453"/>
                  <a:pt x="442" y="453"/>
                </a:cubicBezTo>
                <a:cubicBezTo>
                  <a:pt x="427" y="451"/>
                  <a:pt x="417" y="442"/>
                  <a:pt x="400" y="440"/>
                </a:cubicBezTo>
                <a:cubicBezTo>
                  <a:pt x="388" y="434"/>
                  <a:pt x="394" y="436"/>
                  <a:pt x="384" y="434"/>
                </a:cubicBezTo>
                <a:cubicBezTo>
                  <a:pt x="374" y="437"/>
                  <a:pt x="377" y="439"/>
                  <a:pt x="369" y="443"/>
                </a:cubicBezTo>
                <a:cubicBezTo>
                  <a:pt x="363" y="464"/>
                  <a:pt x="339" y="470"/>
                  <a:pt x="327" y="486"/>
                </a:cubicBezTo>
                <a:cubicBezTo>
                  <a:pt x="308" y="480"/>
                  <a:pt x="285" y="457"/>
                  <a:pt x="274" y="438"/>
                </a:cubicBezTo>
                <a:cubicBezTo>
                  <a:pt x="273" y="429"/>
                  <a:pt x="271" y="426"/>
                  <a:pt x="273" y="417"/>
                </a:cubicBezTo>
                <a:cubicBezTo>
                  <a:pt x="268" y="411"/>
                  <a:pt x="270" y="406"/>
                  <a:pt x="273" y="399"/>
                </a:cubicBezTo>
                <a:cubicBezTo>
                  <a:pt x="274" y="394"/>
                  <a:pt x="282" y="388"/>
                  <a:pt x="277" y="384"/>
                </a:cubicBezTo>
                <a:cubicBezTo>
                  <a:pt x="271" y="380"/>
                  <a:pt x="263" y="382"/>
                  <a:pt x="256" y="381"/>
                </a:cubicBezTo>
                <a:cubicBezTo>
                  <a:pt x="252" y="380"/>
                  <a:pt x="247" y="379"/>
                  <a:pt x="243" y="378"/>
                </a:cubicBezTo>
                <a:cubicBezTo>
                  <a:pt x="227" y="376"/>
                  <a:pt x="211" y="375"/>
                  <a:pt x="195" y="374"/>
                </a:cubicBezTo>
                <a:cubicBezTo>
                  <a:pt x="192" y="366"/>
                  <a:pt x="188" y="360"/>
                  <a:pt x="184" y="353"/>
                </a:cubicBezTo>
                <a:cubicBezTo>
                  <a:pt x="183" y="344"/>
                  <a:pt x="172" y="330"/>
                  <a:pt x="162" y="330"/>
                </a:cubicBezTo>
                <a:cubicBezTo>
                  <a:pt x="161" y="330"/>
                  <a:pt x="165" y="331"/>
                  <a:pt x="166" y="332"/>
                </a:cubicBezTo>
                <a:cubicBezTo>
                  <a:pt x="171" y="343"/>
                  <a:pt x="144" y="340"/>
                  <a:pt x="132" y="342"/>
                </a:cubicBezTo>
                <a:cubicBezTo>
                  <a:pt x="127" y="355"/>
                  <a:pt x="130" y="320"/>
                  <a:pt x="126" y="312"/>
                </a:cubicBezTo>
                <a:cubicBezTo>
                  <a:pt x="124" y="307"/>
                  <a:pt x="118" y="296"/>
                  <a:pt x="118" y="296"/>
                </a:cubicBezTo>
                <a:cubicBezTo>
                  <a:pt x="116" y="285"/>
                  <a:pt x="108" y="265"/>
                  <a:pt x="97" y="263"/>
                </a:cubicBezTo>
                <a:cubicBezTo>
                  <a:pt x="91" y="259"/>
                  <a:pt x="87" y="258"/>
                  <a:pt x="81" y="255"/>
                </a:cubicBezTo>
                <a:cubicBezTo>
                  <a:pt x="72" y="258"/>
                  <a:pt x="72" y="261"/>
                  <a:pt x="66" y="267"/>
                </a:cubicBezTo>
                <a:cubicBezTo>
                  <a:pt x="67" y="242"/>
                  <a:pt x="63" y="211"/>
                  <a:pt x="85" y="195"/>
                </a:cubicBezTo>
                <a:cubicBezTo>
                  <a:pt x="90" y="181"/>
                  <a:pt x="76" y="162"/>
                  <a:pt x="64" y="155"/>
                </a:cubicBezTo>
                <a:cubicBezTo>
                  <a:pt x="61" y="141"/>
                  <a:pt x="66" y="159"/>
                  <a:pt x="58" y="147"/>
                </a:cubicBezTo>
                <a:cubicBezTo>
                  <a:pt x="56" y="143"/>
                  <a:pt x="56" y="139"/>
                  <a:pt x="54" y="135"/>
                </a:cubicBezTo>
                <a:cubicBezTo>
                  <a:pt x="52" y="124"/>
                  <a:pt x="48" y="121"/>
                  <a:pt x="37" y="119"/>
                </a:cubicBezTo>
                <a:cubicBezTo>
                  <a:pt x="27" y="111"/>
                  <a:pt x="19" y="110"/>
                  <a:pt x="13" y="98"/>
                </a:cubicBezTo>
                <a:cubicBezTo>
                  <a:pt x="10" y="84"/>
                  <a:pt x="11" y="77"/>
                  <a:pt x="24" y="69"/>
                </a:cubicBezTo>
                <a:cubicBezTo>
                  <a:pt x="34" y="56"/>
                  <a:pt x="26" y="37"/>
                  <a:pt x="13" y="30"/>
                </a:cubicBezTo>
                <a:cubicBezTo>
                  <a:pt x="10" y="26"/>
                  <a:pt x="7" y="21"/>
                  <a:pt x="4" y="17"/>
                </a:cubicBezTo>
                <a:cubicBezTo>
                  <a:pt x="3" y="13"/>
                  <a:pt x="1" y="0"/>
                  <a:pt x="1" y="15"/>
                </a:cubicBezTo>
                <a:lnTo>
                  <a:pt x="0" y="5"/>
                </a:lnTo>
                <a:close/>
              </a:path>
            </a:pathLst>
          </a:custGeom>
          <a:solidFill>
            <a:srgbClr val="3399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74" name="Freeform 6">
            <a:extLst>
              <a:ext uri="{FF2B5EF4-FFF2-40B4-BE49-F238E27FC236}">
                <a16:creationId xmlns:a16="http://schemas.microsoft.com/office/drawing/2014/main" id="{232AF0DD-92D9-52FB-E3FD-4F755E30285A}"/>
              </a:ext>
            </a:extLst>
          </p:cNvPr>
          <p:cNvSpPr>
            <a:spLocks/>
          </p:cNvSpPr>
          <p:nvPr/>
        </p:nvSpPr>
        <p:spPr bwMode="auto">
          <a:xfrm>
            <a:off x="4538663" y="5824539"/>
            <a:ext cx="1039812" cy="974725"/>
          </a:xfrm>
          <a:custGeom>
            <a:avLst/>
            <a:gdLst>
              <a:gd name="T0" fmla="*/ 2147483646 w 655"/>
              <a:gd name="T1" fmla="*/ 2147483646 h 614"/>
              <a:gd name="T2" fmla="*/ 2147483646 w 655"/>
              <a:gd name="T3" fmla="*/ 2147483646 h 614"/>
              <a:gd name="T4" fmla="*/ 2147483646 w 655"/>
              <a:gd name="T5" fmla="*/ 2147483646 h 614"/>
              <a:gd name="T6" fmla="*/ 2147483646 w 655"/>
              <a:gd name="T7" fmla="*/ 2147483646 h 614"/>
              <a:gd name="T8" fmla="*/ 2147483646 w 655"/>
              <a:gd name="T9" fmla="*/ 2147483646 h 614"/>
              <a:gd name="T10" fmla="*/ 2147483646 w 655"/>
              <a:gd name="T11" fmla="*/ 2147483646 h 614"/>
              <a:gd name="T12" fmla="*/ 2147483646 w 655"/>
              <a:gd name="T13" fmla="*/ 2147483646 h 614"/>
              <a:gd name="T14" fmla="*/ 2147483646 w 655"/>
              <a:gd name="T15" fmla="*/ 2147483646 h 614"/>
              <a:gd name="T16" fmla="*/ 2147483646 w 655"/>
              <a:gd name="T17" fmla="*/ 2147483646 h 614"/>
              <a:gd name="T18" fmla="*/ 2147483646 w 655"/>
              <a:gd name="T19" fmla="*/ 2147483646 h 614"/>
              <a:gd name="T20" fmla="*/ 2147483646 w 655"/>
              <a:gd name="T21" fmla="*/ 2147483646 h 614"/>
              <a:gd name="T22" fmla="*/ 2147483646 w 655"/>
              <a:gd name="T23" fmla="*/ 2147483646 h 614"/>
              <a:gd name="T24" fmla="*/ 2147483646 w 655"/>
              <a:gd name="T25" fmla="*/ 0 h 614"/>
              <a:gd name="T26" fmla="*/ 2147483646 w 655"/>
              <a:gd name="T27" fmla="*/ 2147483646 h 614"/>
              <a:gd name="T28" fmla="*/ 0 w 655"/>
              <a:gd name="T29" fmla="*/ 2147483646 h 614"/>
              <a:gd name="T30" fmla="*/ 2147483646 w 655"/>
              <a:gd name="T31" fmla="*/ 2147483646 h 614"/>
              <a:gd name="T32" fmla="*/ 2147483646 w 655"/>
              <a:gd name="T33" fmla="*/ 2147483646 h 614"/>
              <a:gd name="T34" fmla="*/ 2147483646 w 655"/>
              <a:gd name="T35" fmla="*/ 2147483646 h 614"/>
              <a:gd name="T36" fmla="*/ 2147483646 w 655"/>
              <a:gd name="T37" fmla="*/ 2147483646 h 614"/>
              <a:gd name="T38" fmla="*/ 2147483646 w 655"/>
              <a:gd name="T39" fmla="*/ 2147483646 h 614"/>
              <a:gd name="T40" fmla="*/ 2147483646 w 655"/>
              <a:gd name="T41" fmla="*/ 2147483646 h 614"/>
              <a:gd name="T42" fmla="*/ 2147483646 w 655"/>
              <a:gd name="T43" fmla="*/ 2147483646 h 614"/>
              <a:gd name="T44" fmla="*/ 2147483646 w 655"/>
              <a:gd name="T45" fmla="*/ 2147483646 h 614"/>
              <a:gd name="T46" fmla="*/ 2147483646 w 655"/>
              <a:gd name="T47" fmla="*/ 2147483646 h 614"/>
              <a:gd name="T48" fmla="*/ 2147483646 w 655"/>
              <a:gd name="T49" fmla="*/ 2147483646 h 614"/>
              <a:gd name="T50" fmla="*/ 2147483646 w 655"/>
              <a:gd name="T51" fmla="*/ 2147483646 h 614"/>
              <a:gd name="T52" fmla="*/ 2147483646 w 655"/>
              <a:gd name="T53" fmla="*/ 2147483646 h 614"/>
              <a:gd name="T54" fmla="*/ 2147483646 w 655"/>
              <a:gd name="T55" fmla="*/ 2147483646 h 614"/>
              <a:gd name="T56" fmla="*/ 2147483646 w 655"/>
              <a:gd name="T57" fmla="*/ 2147483646 h 614"/>
              <a:gd name="T58" fmla="*/ 2147483646 w 655"/>
              <a:gd name="T59" fmla="*/ 2147483646 h 614"/>
              <a:gd name="T60" fmla="*/ 2147483646 w 655"/>
              <a:gd name="T61" fmla="*/ 2147483646 h 614"/>
              <a:gd name="T62" fmla="*/ 2147483646 w 655"/>
              <a:gd name="T63" fmla="*/ 2147483646 h 614"/>
              <a:gd name="T64" fmla="*/ 2147483646 w 655"/>
              <a:gd name="T65" fmla="*/ 2147483646 h 614"/>
              <a:gd name="T66" fmla="*/ 2147483646 w 655"/>
              <a:gd name="T67" fmla="*/ 2147483646 h 614"/>
              <a:gd name="T68" fmla="*/ 2147483646 w 655"/>
              <a:gd name="T69" fmla="*/ 2147483646 h 614"/>
              <a:gd name="T70" fmla="*/ 2147483646 w 655"/>
              <a:gd name="T71" fmla="*/ 2147483646 h 614"/>
              <a:gd name="T72" fmla="*/ 2147483646 w 655"/>
              <a:gd name="T73" fmla="*/ 2147483646 h 614"/>
              <a:gd name="T74" fmla="*/ 2147483646 w 655"/>
              <a:gd name="T75" fmla="*/ 2147483646 h 614"/>
              <a:gd name="T76" fmla="*/ 2147483646 w 655"/>
              <a:gd name="T77" fmla="*/ 2147483646 h 614"/>
              <a:gd name="T78" fmla="*/ 2147483646 w 655"/>
              <a:gd name="T79" fmla="*/ 2147483646 h 614"/>
              <a:gd name="T80" fmla="*/ 2147483646 w 655"/>
              <a:gd name="T81" fmla="*/ 2147483646 h 614"/>
              <a:gd name="T82" fmla="*/ 2147483646 w 655"/>
              <a:gd name="T83" fmla="*/ 2147483646 h 614"/>
              <a:gd name="T84" fmla="*/ 2147483646 w 655"/>
              <a:gd name="T85" fmla="*/ 2147483646 h 614"/>
              <a:gd name="T86" fmla="*/ 2147483646 w 655"/>
              <a:gd name="T87" fmla="*/ 2147483646 h 614"/>
              <a:gd name="T88" fmla="*/ 2147483646 w 655"/>
              <a:gd name="T89" fmla="*/ 2147483646 h 614"/>
              <a:gd name="T90" fmla="*/ 2147483646 w 655"/>
              <a:gd name="T91" fmla="*/ 2147483646 h 614"/>
              <a:gd name="T92" fmla="*/ 2147483646 w 655"/>
              <a:gd name="T93" fmla="*/ 2147483646 h 614"/>
              <a:gd name="T94" fmla="*/ 2147483646 w 655"/>
              <a:gd name="T95" fmla="*/ 2147483646 h 614"/>
              <a:gd name="T96" fmla="*/ 2147483646 w 655"/>
              <a:gd name="T97" fmla="*/ 2147483646 h 614"/>
              <a:gd name="T98" fmla="*/ 2147483646 w 655"/>
              <a:gd name="T99" fmla="*/ 2147483646 h 614"/>
              <a:gd name="T100" fmla="*/ 2147483646 w 655"/>
              <a:gd name="T101" fmla="*/ 2147483646 h 614"/>
              <a:gd name="T102" fmla="*/ 2147483646 w 655"/>
              <a:gd name="T103" fmla="*/ 2147483646 h 614"/>
              <a:gd name="T104" fmla="*/ 2147483646 w 655"/>
              <a:gd name="T105" fmla="*/ 2147483646 h 614"/>
              <a:gd name="T106" fmla="*/ 2147483646 w 655"/>
              <a:gd name="T107" fmla="*/ 2147483646 h 614"/>
              <a:gd name="T108" fmla="*/ 2147483646 w 655"/>
              <a:gd name="T109" fmla="*/ 2147483646 h 614"/>
              <a:gd name="T110" fmla="*/ 2147483646 w 655"/>
              <a:gd name="T111" fmla="*/ 2147483646 h 614"/>
              <a:gd name="T112" fmla="*/ 2147483646 w 655"/>
              <a:gd name="T113" fmla="*/ 2147483646 h 614"/>
              <a:gd name="T114" fmla="*/ 2147483646 w 655"/>
              <a:gd name="T115" fmla="*/ 2147483646 h 614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</a:gdLst>
            <a:ahLst/>
            <a:cxnLst>
              <a:cxn ang="T116">
                <a:pos x="T0" y="T1"/>
              </a:cxn>
              <a:cxn ang="T117">
                <a:pos x="T2" y="T3"/>
              </a:cxn>
              <a:cxn ang="T118">
                <a:pos x="T4" y="T5"/>
              </a:cxn>
              <a:cxn ang="T119">
                <a:pos x="T6" y="T7"/>
              </a:cxn>
              <a:cxn ang="T120">
                <a:pos x="T8" y="T9"/>
              </a:cxn>
              <a:cxn ang="T121">
                <a:pos x="T10" y="T11"/>
              </a:cxn>
              <a:cxn ang="T122">
                <a:pos x="T12" y="T13"/>
              </a:cxn>
              <a:cxn ang="T123">
                <a:pos x="T14" y="T15"/>
              </a:cxn>
              <a:cxn ang="T124">
                <a:pos x="T16" y="T17"/>
              </a:cxn>
              <a:cxn ang="T125">
                <a:pos x="T18" y="T19"/>
              </a:cxn>
              <a:cxn ang="T126">
                <a:pos x="T20" y="T21"/>
              </a:cxn>
              <a:cxn ang="T127">
                <a:pos x="T22" y="T23"/>
              </a:cxn>
              <a:cxn ang="T128">
                <a:pos x="T24" y="T25"/>
              </a:cxn>
              <a:cxn ang="T129">
                <a:pos x="T26" y="T27"/>
              </a:cxn>
              <a:cxn ang="T130">
                <a:pos x="T28" y="T29"/>
              </a:cxn>
              <a:cxn ang="T131">
                <a:pos x="T30" y="T31"/>
              </a:cxn>
              <a:cxn ang="T132">
                <a:pos x="T32" y="T33"/>
              </a:cxn>
              <a:cxn ang="T133">
                <a:pos x="T34" y="T35"/>
              </a:cxn>
              <a:cxn ang="T134">
                <a:pos x="T36" y="T37"/>
              </a:cxn>
              <a:cxn ang="T135">
                <a:pos x="T38" y="T39"/>
              </a:cxn>
              <a:cxn ang="T136">
                <a:pos x="T40" y="T41"/>
              </a:cxn>
              <a:cxn ang="T137">
                <a:pos x="T42" y="T43"/>
              </a:cxn>
              <a:cxn ang="T138">
                <a:pos x="T44" y="T45"/>
              </a:cxn>
              <a:cxn ang="T139">
                <a:pos x="T46" y="T47"/>
              </a:cxn>
              <a:cxn ang="T140">
                <a:pos x="T48" y="T49"/>
              </a:cxn>
              <a:cxn ang="T141">
                <a:pos x="T50" y="T51"/>
              </a:cxn>
              <a:cxn ang="T142">
                <a:pos x="T52" y="T53"/>
              </a:cxn>
              <a:cxn ang="T143">
                <a:pos x="T54" y="T55"/>
              </a:cxn>
              <a:cxn ang="T144">
                <a:pos x="T56" y="T57"/>
              </a:cxn>
              <a:cxn ang="T145">
                <a:pos x="T58" y="T59"/>
              </a:cxn>
              <a:cxn ang="T146">
                <a:pos x="T60" y="T61"/>
              </a:cxn>
              <a:cxn ang="T147">
                <a:pos x="T62" y="T63"/>
              </a:cxn>
              <a:cxn ang="T148">
                <a:pos x="T64" y="T65"/>
              </a:cxn>
              <a:cxn ang="T149">
                <a:pos x="T66" y="T67"/>
              </a:cxn>
              <a:cxn ang="T150">
                <a:pos x="T68" y="T69"/>
              </a:cxn>
              <a:cxn ang="T151">
                <a:pos x="T70" y="T71"/>
              </a:cxn>
              <a:cxn ang="T152">
                <a:pos x="T72" y="T73"/>
              </a:cxn>
              <a:cxn ang="T153">
                <a:pos x="T74" y="T75"/>
              </a:cxn>
              <a:cxn ang="T154">
                <a:pos x="T76" y="T77"/>
              </a:cxn>
              <a:cxn ang="T155">
                <a:pos x="T78" y="T79"/>
              </a:cxn>
              <a:cxn ang="T156">
                <a:pos x="T80" y="T81"/>
              </a:cxn>
              <a:cxn ang="T157">
                <a:pos x="T82" y="T83"/>
              </a:cxn>
              <a:cxn ang="T158">
                <a:pos x="T84" y="T85"/>
              </a:cxn>
              <a:cxn ang="T159">
                <a:pos x="T86" y="T87"/>
              </a:cxn>
              <a:cxn ang="T160">
                <a:pos x="T88" y="T89"/>
              </a:cxn>
              <a:cxn ang="T161">
                <a:pos x="T90" y="T91"/>
              </a:cxn>
              <a:cxn ang="T162">
                <a:pos x="T92" y="T93"/>
              </a:cxn>
              <a:cxn ang="T163">
                <a:pos x="T94" y="T95"/>
              </a:cxn>
              <a:cxn ang="T164">
                <a:pos x="T96" y="T97"/>
              </a:cxn>
              <a:cxn ang="T165">
                <a:pos x="T98" y="T99"/>
              </a:cxn>
              <a:cxn ang="T166">
                <a:pos x="T100" y="T101"/>
              </a:cxn>
              <a:cxn ang="T167">
                <a:pos x="T102" y="T103"/>
              </a:cxn>
              <a:cxn ang="T168">
                <a:pos x="T104" y="T105"/>
              </a:cxn>
              <a:cxn ang="T169">
                <a:pos x="T106" y="T107"/>
              </a:cxn>
              <a:cxn ang="T170">
                <a:pos x="T108" y="T109"/>
              </a:cxn>
              <a:cxn ang="T171">
                <a:pos x="T110" y="T111"/>
              </a:cxn>
              <a:cxn ang="T172">
                <a:pos x="T112" y="T113"/>
              </a:cxn>
              <a:cxn ang="T173">
                <a:pos x="T114" y="T115"/>
              </a:cxn>
            </a:cxnLst>
            <a:rect l="0" t="0" r="r" b="b"/>
            <a:pathLst>
              <a:path w="655" h="614">
                <a:moveTo>
                  <a:pt x="358" y="503"/>
                </a:moveTo>
                <a:cubicBezTo>
                  <a:pt x="330" y="497"/>
                  <a:pt x="319" y="475"/>
                  <a:pt x="303" y="453"/>
                </a:cubicBezTo>
                <a:cubicBezTo>
                  <a:pt x="297" y="432"/>
                  <a:pt x="273" y="408"/>
                  <a:pt x="258" y="394"/>
                </a:cubicBezTo>
                <a:cubicBezTo>
                  <a:pt x="250" y="387"/>
                  <a:pt x="250" y="381"/>
                  <a:pt x="241" y="375"/>
                </a:cubicBezTo>
                <a:cubicBezTo>
                  <a:pt x="234" y="363"/>
                  <a:pt x="228" y="350"/>
                  <a:pt x="220" y="339"/>
                </a:cubicBezTo>
                <a:cubicBezTo>
                  <a:pt x="214" y="310"/>
                  <a:pt x="182" y="289"/>
                  <a:pt x="161" y="271"/>
                </a:cubicBezTo>
                <a:cubicBezTo>
                  <a:pt x="151" y="262"/>
                  <a:pt x="144" y="251"/>
                  <a:pt x="132" y="244"/>
                </a:cubicBezTo>
                <a:cubicBezTo>
                  <a:pt x="122" y="227"/>
                  <a:pt x="119" y="204"/>
                  <a:pt x="109" y="188"/>
                </a:cubicBezTo>
                <a:cubicBezTo>
                  <a:pt x="103" y="178"/>
                  <a:pt x="95" y="169"/>
                  <a:pt x="90" y="159"/>
                </a:cubicBezTo>
                <a:cubicBezTo>
                  <a:pt x="84" y="147"/>
                  <a:pt x="80" y="134"/>
                  <a:pt x="73" y="124"/>
                </a:cubicBezTo>
                <a:cubicBezTo>
                  <a:pt x="67" y="101"/>
                  <a:pt x="54" y="79"/>
                  <a:pt x="47" y="55"/>
                </a:cubicBezTo>
                <a:cubicBezTo>
                  <a:pt x="44" y="33"/>
                  <a:pt x="41" y="33"/>
                  <a:pt x="30" y="17"/>
                </a:cubicBezTo>
                <a:cubicBezTo>
                  <a:pt x="28" y="10"/>
                  <a:pt x="14" y="0"/>
                  <a:pt x="14" y="0"/>
                </a:cubicBezTo>
                <a:cubicBezTo>
                  <a:pt x="6" y="6"/>
                  <a:pt x="7" y="3"/>
                  <a:pt x="4" y="12"/>
                </a:cubicBezTo>
                <a:cubicBezTo>
                  <a:pt x="2" y="17"/>
                  <a:pt x="0" y="26"/>
                  <a:pt x="0" y="26"/>
                </a:cubicBezTo>
                <a:cubicBezTo>
                  <a:pt x="3" y="80"/>
                  <a:pt x="21" y="129"/>
                  <a:pt x="38" y="180"/>
                </a:cubicBezTo>
                <a:cubicBezTo>
                  <a:pt x="46" y="204"/>
                  <a:pt x="44" y="219"/>
                  <a:pt x="59" y="240"/>
                </a:cubicBezTo>
                <a:cubicBezTo>
                  <a:pt x="61" y="248"/>
                  <a:pt x="66" y="253"/>
                  <a:pt x="68" y="261"/>
                </a:cubicBezTo>
                <a:cubicBezTo>
                  <a:pt x="70" y="286"/>
                  <a:pt x="73" y="308"/>
                  <a:pt x="80" y="332"/>
                </a:cubicBezTo>
                <a:cubicBezTo>
                  <a:pt x="84" y="345"/>
                  <a:pt x="95" y="358"/>
                  <a:pt x="99" y="372"/>
                </a:cubicBezTo>
                <a:cubicBezTo>
                  <a:pt x="106" y="397"/>
                  <a:pt x="106" y="426"/>
                  <a:pt x="121" y="448"/>
                </a:cubicBezTo>
                <a:cubicBezTo>
                  <a:pt x="118" y="467"/>
                  <a:pt x="116" y="485"/>
                  <a:pt x="111" y="503"/>
                </a:cubicBezTo>
                <a:cubicBezTo>
                  <a:pt x="114" y="515"/>
                  <a:pt x="111" y="527"/>
                  <a:pt x="106" y="538"/>
                </a:cubicBezTo>
                <a:cubicBezTo>
                  <a:pt x="107" y="541"/>
                  <a:pt x="106" y="545"/>
                  <a:pt x="109" y="546"/>
                </a:cubicBezTo>
                <a:cubicBezTo>
                  <a:pt x="111" y="547"/>
                  <a:pt x="116" y="540"/>
                  <a:pt x="116" y="543"/>
                </a:cubicBezTo>
                <a:cubicBezTo>
                  <a:pt x="118" y="563"/>
                  <a:pt x="114" y="584"/>
                  <a:pt x="106" y="602"/>
                </a:cubicBezTo>
                <a:cubicBezTo>
                  <a:pt x="118" y="611"/>
                  <a:pt x="160" y="606"/>
                  <a:pt x="173" y="607"/>
                </a:cubicBezTo>
                <a:cubicBezTo>
                  <a:pt x="201" y="608"/>
                  <a:pt x="230" y="609"/>
                  <a:pt x="258" y="610"/>
                </a:cubicBezTo>
                <a:cubicBezTo>
                  <a:pt x="274" y="611"/>
                  <a:pt x="289" y="611"/>
                  <a:pt x="305" y="612"/>
                </a:cubicBezTo>
                <a:cubicBezTo>
                  <a:pt x="395" y="610"/>
                  <a:pt x="456" y="606"/>
                  <a:pt x="552" y="605"/>
                </a:cubicBezTo>
                <a:cubicBezTo>
                  <a:pt x="616" y="602"/>
                  <a:pt x="615" y="614"/>
                  <a:pt x="604" y="574"/>
                </a:cubicBezTo>
                <a:cubicBezTo>
                  <a:pt x="602" y="545"/>
                  <a:pt x="603" y="514"/>
                  <a:pt x="595" y="486"/>
                </a:cubicBezTo>
                <a:cubicBezTo>
                  <a:pt x="596" y="481"/>
                  <a:pt x="601" y="477"/>
                  <a:pt x="602" y="472"/>
                </a:cubicBezTo>
                <a:cubicBezTo>
                  <a:pt x="604" y="461"/>
                  <a:pt x="586" y="442"/>
                  <a:pt x="580" y="434"/>
                </a:cubicBezTo>
                <a:cubicBezTo>
                  <a:pt x="577" y="424"/>
                  <a:pt x="574" y="413"/>
                  <a:pt x="571" y="403"/>
                </a:cubicBezTo>
                <a:cubicBezTo>
                  <a:pt x="572" y="384"/>
                  <a:pt x="572" y="371"/>
                  <a:pt x="583" y="356"/>
                </a:cubicBezTo>
                <a:cubicBezTo>
                  <a:pt x="587" y="342"/>
                  <a:pt x="596" y="327"/>
                  <a:pt x="602" y="313"/>
                </a:cubicBezTo>
                <a:cubicBezTo>
                  <a:pt x="606" y="289"/>
                  <a:pt x="609" y="264"/>
                  <a:pt x="616" y="240"/>
                </a:cubicBezTo>
                <a:cubicBezTo>
                  <a:pt x="618" y="225"/>
                  <a:pt x="620" y="214"/>
                  <a:pt x="628" y="202"/>
                </a:cubicBezTo>
                <a:cubicBezTo>
                  <a:pt x="630" y="191"/>
                  <a:pt x="633" y="181"/>
                  <a:pt x="635" y="169"/>
                </a:cubicBezTo>
                <a:cubicBezTo>
                  <a:pt x="636" y="137"/>
                  <a:pt x="635" y="114"/>
                  <a:pt x="647" y="86"/>
                </a:cubicBezTo>
                <a:cubicBezTo>
                  <a:pt x="647" y="78"/>
                  <a:pt x="655" y="30"/>
                  <a:pt x="635" y="24"/>
                </a:cubicBezTo>
                <a:cubicBezTo>
                  <a:pt x="615" y="27"/>
                  <a:pt x="612" y="47"/>
                  <a:pt x="592" y="50"/>
                </a:cubicBezTo>
                <a:cubicBezTo>
                  <a:pt x="580" y="59"/>
                  <a:pt x="569" y="67"/>
                  <a:pt x="557" y="76"/>
                </a:cubicBezTo>
                <a:cubicBezTo>
                  <a:pt x="551" y="89"/>
                  <a:pt x="553" y="96"/>
                  <a:pt x="550" y="112"/>
                </a:cubicBezTo>
                <a:cubicBezTo>
                  <a:pt x="548" y="121"/>
                  <a:pt x="538" y="132"/>
                  <a:pt x="533" y="140"/>
                </a:cubicBezTo>
                <a:cubicBezTo>
                  <a:pt x="531" y="146"/>
                  <a:pt x="530" y="151"/>
                  <a:pt x="528" y="157"/>
                </a:cubicBezTo>
                <a:cubicBezTo>
                  <a:pt x="527" y="159"/>
                  <a:pt x="526" y="164"/>
                  <a:pt x="526" y="164"/>
                </a:cubicBezTo>
                <a:cubicBezTo>
                  <a:pt x="523" y="198"/>
                  <a:pt x="508" y="215"/>
                  <a:pt x="486" y="240"/>
                </a:cubicBezTo>
                <a:cubicBezTo>
                  <a:pt x="484" y="242"/>
                  <a:pt x="483" y="245"/>
                  <a:pt x="481" y="247"/>
                </a:cubicBezTo>
                <a:cubicBezTo>
                  <a:pt x="477" y="252"/>
                  <a:pt x="472" y="256"/>
                  <a:pt x="467" y="261"/>
                </a:cubicBezTo>
                <a:cubicBezTo>
                  <a:pt x="463" y="265"/>
                  <a:pt x="457" y="275"/>
                  <a:pt x="457" y="275"/>
                </a:cubicBezTo>
                <a:cubicBezTo>
                  <a:pt x="453" y="288"/>
                  <a:pt x="448" y="297"/>
                  <a:pt x="445" y="311"/>
                </a:cubicBezTo>
                <a:cubicBezTo>
                  <a:pt x="443" y="331"/>
                  <a:pt x="439" y="402"/>
                  <a:pt x="417" y="418"/>
                </a:cubicBezTo>
                <a:cubicBezTo>
                  <a:pt x="410" y="435"/>
                  <a:pt x="400" y="481"/>
                  <a:pt x="388" y="493"/>
                </a:cubicBezTo>
                <a:cubicBezTo>
                  <a:pt x="382" y="499"/>
                  <a:pt x="368" y="503"/>
                  <a:pt x="360" y="505"/>
                </a:cubicBezTo>
                <a:cubicBezTo>
                  <a:pt x="352" y="503"/>
                  <a:pt x="339" y="503"/>
                  <a:pt x="339" y="491"/>
                </a:cubicBezTo>
                <a:lnTo>
                  <a:pt x="358" y="503"/>
                </a:lnTo>
                <a:close/>
              </a:path>
            </a:pathLst>
          </a:custGeom>
          <a:solidFill>
            <a:srgbClr val="3399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75" name="Freeform 7">
            <a:extLst>
              <a:ext uri="{FF2B5EF4-FFF2-40B4-BE49-F238E27FC236}">
                <a16:creationId xmlns:a16="http://schemas.microsoft.com/office/drawing/2014/main" id="{8656FD04-2722-2892-E085-2CFF52BB31A1}"/>
              </a:ext>
            </a:extLst>
          </p:cNvPr>
          <p:cNvSpPr>
            <a:spLocks/>
          </p:cNvSpPr>
          <p:nvPr/>
        </p:nvSpPr>
        <p:spPr bwMode="auto">
          <a:xfrm>
            <a:off x="3352800" y="4967288"/>
            <a:ext cx="534988" cy="1814512"/>
          </a:xfrm>
          <a:custGeom>
            <a:avLst/>
            <a:gdLst>
              <a:gd name="T0" fmla="*/ 0 w 337"/>
              <a:gd name="T1" fmla="*/ 0 h 1143"/>
              <a:gd name="T2" fmla="*/ 2147483646 w 337"/>
              <a:gd name="T3" fmla="*/ 2147483646 h 1143"/>
              <a:gd name="T4" fmla="*/ 2147483646 w 337"/>
              <a:gd name="T5" fmla="*/ 2147483646 h 1143"/>
              <a:gd name="T6" fmla="*/ 2147483646 w 337"/>
              <a:gd name="T7" fmla="*/ 2147483646 h 1143"/>
              <a:gd name="T8" fmla="*/ 2147483646 w 337"/>
              <a:gd name="T9" fmla="*/ 2147483646 h 1143"/>
              <a:gd name="T10" fmla="*/ 2147483646 w 337"/>
              <a:gd name="T11" fmla="*/ 2147483646 h 1143"/>
              <a:gd name="T12" fmla="*/ 2147483646 w 337"/>
              <a:gd name="T13" fmla="*/ 2147483646 h 1143"/>
              <a:gd name="T14" fmla="*/ 2147483646 w 337"/>
              <a:gd name="T15" fmla="*/ 2147483646 h 1143"/>
              <a:gd name="T16" fmla="*/ 2147483646 w 337"/>
              <a:gd name="T17" fmla="*/ 2147483646 h 1143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337" h="1143">
                <a:moveTo>
                  <a:pt x="0" y="0"/>
                </a:moveTo>
                <a:cubicBezTo>
                  <a:pt x="20" y="31"/>
                  <a:pt x="29" y="43"/>
                  <a:pt x="64" y="55"/>
                </a:cubicBezTo>
                <a:cubicBezTo>
                  <a:pt x="74" y="86"/>
                  <a:pt x="87" y="97"/>
                  <a:pt x="110" y="119"/>
                </a:cubicBezTo>
                <a:cubicBezTo>
                  <a:pt x="122" y="155"/>
                  <a:pt x="128" y="192"/>
                  <a:pt x="137" y="229"/>
                </a:cubicBezTo>
                <a:cubicBezTo>
                  <a:pt x="112" y="330"/>
                  <a:pt x="162" y="369"/>
                  <a:pt x="183" y="457"/>
                </a:cubicBezTo>
                <a:cubicBezTo>
                  <a:pt x="190" y="485"/>
                  <a:pt x="195" y="528"/>
                  <a:pt x="219" y="549"/>
                </a:cubicBezTo>
                <a:cubicBezTo>
                  <a:pt x="238" y="566"/>
                  <a:pt x="262" y="579"/>
                  <a:pt x="283" y="594"/>
                </a:cubicBezTo>
                <a:cubicBezTo>
                  <a:pt x="276" y="765"/>
                  <a:pt x="253" y="846"/>
                  <a:pt x="302" y="997"/>
                </a:cubicBezTo>
                <a:cubicBezTo>
                  <a:pt x="305" y="1023"/>
                  <a:pt x="337" y="1143"/>
                  <a:pt x="283" y="1143"/>
                </a:cubicBezTo>
              </a:path>
            </a:pathLst>
          </a:custGeom>
          <a:noFill/>
          <a:ln w="9525">
            <a:solidFill>
              <a:srgbClr val="3399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76" name="Freeform 8">
            <a:extLst>
              <a:ext uri="{FF2B5EF4-FFF2-40B4-BE49-F238E27FC236}">
                <a16:creationId xmlns:a16="http://schemas.microsoft.com/office/drawing/2014/main" id="{C61C2652-4E9F-EF7B-B21E-4F6CF1C1A814}"/>
              </a:ext>
            </a:extLst>
          </p:cNvPr>
          <p:cNvSpPr>
            <a:spLocks/>
          </p:cNvSpPr>
          <p:nvPr/>
        </p:nvSpPr>
        <p:spPr bwMode="auto">
          <a:xfrm>
            <a:off x="3557588" y="4995864"/>
            <a:ext cx="233362" cy="414337"/>
          </a:xfrm>
          <a:custGeom>
            <a:avLst/>
            <a:gdLst>
              <a:gd name="T0" fmla="*/ 0 w 147"/>
              <a:gd name="T1" fmla="*/ 2147483646 h 261"/>
              <a:gd name="T2" fmla="*/ 2147483646 w 147"/>
              <a:gd name="T3" fmla="*/ 2147483646 h 261"/>
              <a:gd name="T4" fmla="*/ 2147483646 w 147"/>
              <a:gd name="T5" fmla="*/ 2147483646 h 261"/>
              <a:gd name="T6" fmla="*/ 2147483646 w 147"/>
              <a:gd name="T7" fmla="*/ 2147483646 h 261"/>
              <a:gd name="T8" fmla="*/ 2147483646 w 147"/>
              <a:gd name="T9" fmla="*/ 2147483646 h 261"/>
              <a:gd name="T10" fmla="*/ 2147483646 w 147"/>
              <a:gd name="T11" fmla="*/ 2147483646 h 261"/>
              <a:gd name="T12" fmla="*/ 2147483646 w 147"/>
              <a:gd name="T13" fmla="*/ 2147483646 h 261"/>
              <a:gd name="T14" fmla="*/ 2147483646 w 147"/>
              <a:gd name="T15" fmla="*/ 2147483646 h 261"/>
              <a:gd name="T16" fmla="*/ 2147483646 w 147"/>
              <a:gd name="T17" fmla="*/ 0 h 261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147" h="261">
                <a:moveTo>
                  <a:pt x="0" y="261"/>
                </a:moveTo>
                <a:cubicBezTo>
                  <a:pt x="4" y="249"/>
                  <a:pt x="8" y="244"/>
                  <a:pt x="18" y="237"/>
                </a:cubicBezTo>
                <a:cubicBezTo>
                  <a:pt x="24" y="219"/>
                  <a:pt x="31" y="197"/>
                  <a:pt x="39" y="180"/>
                </a:cubicBezTo>
                <a:cubicBezTo>
                  <a:pt x="43" y="171"/>
                  <a:pt x="51" y="153"/>
                  <a:pt x="51" y="153"/>
                </a:cubicBezTo>
                <a:cubicBezTo>
                  <a:pt x="54" y="124"/>
                  <a:pt x="57" y="109"/>
                  <a:pt x="81" y="93"/>
                </a:cubicBezTo>
                <a:cubicBezTo>
                  <a:pt x="90" y="87"/>
                  <a:pt x="108" y="78"/>
                  <a:pt x="108" y="78"/>
                </a:cubicBezTo>
                <a:cubicBezTo>
                  <a:pt x="114" y="70"/>
                  <a:pt x="123" y="32"/>
                  <a:pt x="126" y="30"/>
                </a:cubicBezTo>
                <a:cubicBezTo>
                  <a:pt x="141" y="19"/>
                  <a:pt x="135" y="25"/>
                  <a:pt x="144" y="12"/>
                </a:cubicBezTo>
                <a:cubicBezTo>
                  <a:pt x="145" y="8"/>
                  <a:pt x="147" y="0"/>
                  <a:pt x="147" y="0"/>
                </a:cubicBezTo>
              </a:path>
            </a:pathLst>
          </a:custGeom>
          <a:noFill/>
          <a:ln w="9525">
            <a:solidFill>
              <a:srgbClr val="3399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77" name="Freeform 9">
            <a:extLst>
              <a:ext uri="{FF2B5EF4-FFF2-40B4-BE49-F238E27FC236}">
                <a16:creationId xmlns:a16="http://schemas.microsoft.com/office/drawing/2014/main" id="{D29FCBA3-1955-166B-0E47-8F68FBB24907}"/>
              </a:ext>
            </a:extLst>
          </p:cNvPr>
          <p:cNvSpPr>
            <a:spLocks/>
          </p:cNvSpPr>
          <p:nvPr/>
        </p:nvSpPr>
        <p:spPr bwMode="auto">
          <a:xfrm>
            <a:off x="3571876" y="4962526"/>
            <a:ext cx="80963" cy="314325"/>
          </a:xfrm>
          <a:custGeom>
            <a:avLst/>
            <a:gdLst>
              <a:gd name="T0" fmla="*/ 0 w 51"/>
              <a:gd name="T1" fmla="*/ 2147483646 h 198"/>
              <a:gd name="T2" fmla="*/ 2147483646 w 51"/>
              <a:gd name="T3" fmla="*/ 2147483646 h 198"/>
              <a:gd name="T4" fmla="*/ 2147483646 w 51"/>
              <a:gd name="T5" fmla="*/ 2147483646 h 198"/>
              <a:gd name="T6" fmla="*/ 2147483646 w 51"/>
              <a:gd name="T7" fmla="*/ 2147483646 h 198"/>
              <a:gd name="T8" fmla="*/ 2147483646 w 51"/>
              <a:gd name="T9" fmla="*/ 2147483646 h 198"/>
              <a:gd name="T10" fmla="*/ 2147483646 w 51"/>
              <a:gd name="T11" fmla="*/ 2147483646 h 198"/>
              <a:gd name="T12" fmla="*/ 2147483646 w 51"/>
              <a:gd name="T13" fmla="*/ 2147483646 h 198"/>
              <a:gd name="T14" fmla="*/ 2147483646 w 51"/>
              <a:gd name="T15" fmla="*/ 0 h 198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51" h="198">
                <a:moveTo>
                  <a:pt x="0" y="198"/>
                </a:moveTo>
                <a:cubicBezTo>
                  <a:pt x="3" y="188"/>
                  <a:pt x="9" y="181"/>
                  <a:pt x="12" y="171"/>
                </a:cubicBezTo>
                <a:cubicBezTo>
                  <a:pt x="10" y="165"/>
                  <a:pt x="8" y="159"/>
                  <a:pt x="6" y="153"/>
                </a:cubicBezTo>
                <a:cubicBezTo>
                  <a:pt x="5" y="150"/>
                  <a:pt x="3" y="144"/>
                  <a:pt x="3" y="144"/>
                </a:cubicBezTo>
                <a:cubicBezTo>
                  <a:pt x="16" y="117"/>
                  <a:pt x="7" y="123"/>
                  <a:pt x="24" y="117"/>
                </a:cubicBezTo>
                <a:cubicBezTo>
                  <a:pt x="41" y="91"/>
                  <a:pt x="18" y="122"/>
                  <a:pt x="39" y="105"/>
                </a:cubicBezTo>
                <a:cubicBezTo>
                  <a:pt x="47" y="99"/>
                  <a:pt x="49" y="84"/>
                  <a:pt x="51" y="75"/>
                </a:cubicBezTo>
                <a:cubicBezTo>
                  <a:pt x="48" y="51"/>
                  <a:pt x="44" y="22"/>
                  <a:pt x="33" y="0"/>
                </a:cubicBezTo>
              </a:path>
            </a:pathLst>
          </a:custGeom>
          <a:noFill/>
          <a:ln w="9525">
            <a:solidFill>
              <a:srgbClr val="3399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78" name="Rectangle 10">
            <a:extLst>
              <a:ext uri="{FF2B5EF4-FFF2-40B4-BE49-F238E27FC236}">
                <a16:creationId xmlns:a16="http://schemas.microsoft.com/office/drawing/2014/main" id="{E9AF9BDC-D1CC-63D2-F3F4-1D09611DBDF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47800" y="4572000"/>
            <a:ext cx="152400" cy="762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7179" name="Freeform 11">
            <a:extLst>
              <a:ext uri="{FF2B5EF4-FFF2-40B4-BE49-F238E27FC236}">
                <a16:creationId xmlns:a16="http://schemas.microsoft.com/office/drawing/2014/main" id="{C70F4B89-08C0-0542-66DA-5055A687BA33}"/>
              </a:ext>
            </a:extLst>
          </p:cNvPr>
          <p:cNvSpPr>
            <a:spLocks/>
          </p:cNvSpPr>
          <p:nvPr/>
        </p:nvSpPr>
        <p:spPr bwMode="auto">
          <a:xfrm>
            <a:off x="4611689" y="5003801"/>
            <a:ext cx="134937" cy="163513"/>
          </a:xfrm>
          <a:custGeom>
            <a:avLst/>
            <a:gdLst>
              <a:gd name="T0" fmla="*/ 2147483646 w 85"/>
              <a:gd name="T1" fmla="*/ 2147483646 h 103"/>
              <a:gd name="T2" fmla="*/ 2147483646 w 85"/>
              <a:gd name="T3" fmla="*/ 2147483646 h 103"/>
              <a:gd name="T4" fmla="*/ 2147483646 w 85"/>
              <a:gd name="T5" fmla="*/ 2147483646 h 103"/>
              <a:gd name="T6" fmla="*/ 2147483646 w 85"/>
              <a:gd name="T7" fmla="*/ 2147483646 h 103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85" h="103">
                <a:moveTo>
                  <a:pt x="12" y="11"/>
                </a:moveTo>
                <a:cubicBezTo>
                  <a:pt x="36" y="85"/>
                  <a:pt x="0" y="0"/>
                  <a:pt x="48" y="48"/>
                </a:cubicBezTo>
                <a:cubicBezTo>
                  <a:pt x="55" y="55"/>
                  <a:pt x="52" y="67"/>
                  <a:pt x="57" y="75"/>
                </a:cubicBezTo>
                <a:cubicBezTo>
                  <a:pt x="57" y="75"/>
                  <a:pt x="80" y="98"/>
                  <a:pt x="85" y="103"/>
                </a:cubicBezTo>
              </a:path>
            </a:pathLst>
          </a:custGeom>
          <a:noFill/>
          <a:ln w="9525" cmpd="sng">
            <a:solidFill>
              <a:srgbClr val="3399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80" name="Freeform 12">
            <a:extLst>
              <a:ext uri="{FF2B5EF4-FFF2-40B4-BE49-F238E27FC236}">
                <a16:creationId xmlns:a16="http://schemas.microsoft.com/office/drawing/2014/main" id="{97BF987C-4311-7A5A-1299-2ED1AFDDB3BD}"/>
              </a:ext>
            </a:extLst>
          </p:cNvPr>
          <p:cNvSpPr>
            <a:spLocks/>
          </p:cNvSpPr>
          <p:nvPr/>
        </p:nvSpPr>
        <p:spPr bwMode="auto">
          <a:xfrm>
            <a:off x="5478464" y="3933826"/>
            <a:ext cx="96837" cy="176213"/>
          </a:xfrm>
          <a:custGeom>
            <a:avLst/>
            <a:gdLst>
              <a:gd name="T0" fmla="*/ 2147483646 w 61"/>
              <a:gd name="T1" fmla="*/ 2147483646 h 111"/>
              <a:gd name="T2" fmla="*/ 2147483646 w 61"/>
              <a:gd name="T3" fmla="*/ 2147483646 h 111"/>
              <a:gd name="T4" fmla="*/ 2147483646 w 61"/>
              <a:gd name="T5" fmla="*/ 2147483646 h 111"/>
              <a:gd name="T6" fmla="*/ 2147483646 w 61"/>
              <a:gd name="T7" fmla="*/ 2147483646 h 111"/>
              <a:gd name="T8" fmla="*/ 2147483646 w 61"/>
              <a:gd name="T9" fmla="*/ 2147483646 h 111"/>
              <a:gd name="T10" fmla="*/ 2147483646 w 61"/>
              <a:gd name="T11" fmla="*/ 2147483646 h 111"/>
              <a:gd name="T12" fmla="*/ 2147483646 w 61"/>
              <a:gd name="T13" fmla="*/ 2147483646 h 111"/>
              <a:gd name="T14" fmla="*/ 2147483646 w 61"/>
              <a:gd name="T15" fmla="*/ 2147483646 h 111"/>
              <a:gd name="T16" fmla="*/ 2147483646 w 61"/>
              <a:gd name="T17" fmla="*/ 2147483646 h 111"/>
              <a:gd name="T18" fmla="*/ 2147483646 w 61"/>
              <a:gd name="T19" fmla="*/ 2147483646 h 111"/>
              <a:gd name="T20" fmla="*/ 2147483646 w 61"/>
              <a:gd name="T21" fmla="*/ 2147483646 h 111"/>
              <a:gd name="T22" fmla="*/ 2147483646 w 61"/>
              <a:gd name="T23" fmla="*/ 2147483646 h 111"/>
              <a:gd name="T24" fmla="*/ 2147483646 w 61"/>
              <a:gd name="T25" fmla="*/ 2147483646 h 111"/>
              <a:gd name="T26" fmla="*/ 2147483646 w 61"/>
              <a:gd name="T27" fmla="*/ 2147483646 h 111"/>
              <a:gd name="T28" fmla="*/ 2147483646 w 61"/>
              <a:gd name="T29" fmla="*/ 2147483646 h 111"/>
              <a:gd name="T30" fmla="*/ 2147483646 w 61"/>
              <a:gd name="T31" fmla="*/ 2147483646 h 111"/>
              <a:gd name="T32" fmla="*/ 2147483646 w 61"/>
              <a:gd name="T33" fmla="*/ 2147483646 h 111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61" h="111">
                <a:moveTo>
                  <a:pt x="5" y="27"/>
                </a:moveTo>
                <a:cubicBezTo>
                  <a:pt x="6" y="22"/>
                  <a:pt x="1" y="23"/>
                  <a:pt x="4" y="20"/>
                </a:cubicBezTo>
                <a:cubicBezTo>
                  <a:pt x="7" y="17"/>
                  <a:pt x="18" y="11"/>
                  <a:pt x="22" y="8"/>
                </a:cubicBezTo>
                <a:cubicBezTo>
                  <a:pt x="26" y="5"/>
                  <a:pt x="26" y="3"/>
                  <a:pt x="29" y="2"/>
                </a:cubicBezTo>
                <a:cubicBezTo>
                  <a:pt x="32" y="1"/>
                  <a:pt x="35" y="0"/>
                  <a:pt x="40" y="3"/>
                </a:cubicBezTo>
                <a:cubicBezTo>
                  <a:pt x="45" y="6"/>
                  <a:pt x="53" y="13"/>
                  <a:pt x="56" y="18"/>
                </a:cubicBezTo>
                <a:cubicBezTo>
                  <a:pt x="59" y="23"/>
                  <a:pt x="58" y="29"/>
                  <a:pt x="59" y="35"/>
                </a:cubicBezTo>
                <a:cubicBezTo>
                  <a:pt x="60" y="41"/>
                  <a:pt x="61" y="50"/>
                  <a:pt x="61" y="57"/>
                </a:cubicBezTo>
                <a:cubicBezTo>
                  <a:pt x="60" y="63"/>
                  <a:pt x="59" y="70"/>
                  <a:pt x="56" y="75"/>
                </a:cubicBezTo>
                <a:cubicBezTo>
                  <a:pt x="52" y="81"/>
                  <a:pt x="50" y="80"/>
                  <a:pt x="44" y="84"/>
                </a:cubicBezTo>
                <a:cubicBezTo>
                  <a:pt x="41" y="86"/>
                  <a:pt x="35" y="93"/>
                  <a:pt x="35" y="93"/>
                </a:cubicBezTo>
                <a:cubicBezTo>
                  <a:pt x="32" y="102"/>
                  <a:pt x="40" y="111"/>
                  <a:pt x="23" y="96"/>
                </a:cubicBezTo>
                <a:cubicBezTo>
                  <a:pt x="18" y="95"/>
                  <a:pt x="12" y="84"/>
                  <a:pt x="10" y="78"/>
                </a:cubicBezTo>
                <a:cubicBezTo>
                  <a:pt x="8" y="72"/>
                  <a:pt x="9" y="67"/>
                  <a:pt x="8" y="62"/>
                </a:cubicBezTo>
                <a:cubicBezTo>
                  <a:pt x="5" y="56"/>
                  <a:pt x="6" y="44"/>
                  <a:pt x="1" y="48"/>
                </a:cubicBezTo>
                <a:cubicBezTo>
                  <a:pt x="0" y="43"/>
                  <a:pt x="1" y="36"/>
                  <a:pt x="2" y="33"/>
                </a:cubicBezTo>
                <a:cubicBezTo>
                  <a:pt x="3" y="30"/>
                  <a:pt x="5" y="28"/>
                  <a:pt x="5" y="27"/>
                </a:cubicBezTo>
                <a:close/>
              </a:path>
            </a:pathLst>
          </a:custGeom>
          <a:solidFill>
            <a:srgbClr val="3399FF"/>
          </a:solidFill>
          <a:ln w="9525">
            <a:solidFill>
              <a:srgbClr val="3399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81" name="Freeform 13">
            <a:extLst>
              <a:ext uri="{FF2B5EF4-FFF2-40B4-BE49-F238E27FC236}">
                <a16:creationId xmlns:a16="http://schemas.microsoft.com/office/drawing/2014/main" id="{E6D2825C-F6DD-B41F-9A06-64735183D1FA}"/>
              </a:ext>
            </a:extLst>
          </p:cNvPr>
          <p:cNvSpPr>
            <a:spLocks/>
          </p:cNvSpPr>
          <p:nvPr/>
        </p:nvSpPr>
        <p:spPr bwMode="auto">
          <a:xfrm>
            <a:off x="5472114" y="4100514"/>
            <a:ext cx="58737" cy="409575"/>
          </a:xfrm>
          <a:custGeom>
            <a:avLst/>
            <a:gdLst>
              <a:gd name="T0" fmla="*/ 2147483646 w 37"/>
              <a:gd name="T1" fmla="*/ 2147483646 h 258"/>
              <a:gd name="T2" fmla="*/ 2147483646 w 37"/>
              <a:gd name="T3" fmla="*/ 2147483646 h 258"/>
              <a:gd name="T4" fmla="*/ 0 w 37"/>
              <a:gd name="T5" fmla="*/ 2147483646 h 258"/>
              <a:gd name="T6" fmla="*/ 2147483646 w 37"/>
              <a:gd name="T7" fmla="*/ 2147483646 h 258"/>
              <a:gd name="T8" fmla="*/ 2147483646 w 37"/>
              <a:gd name="T9" fmla="*/ 2147483646 h 258"/>
              <a:gd name="T10" fmla="*/ 2147483646 w 37"/>
              <a:gd name="T11" fmla="*/ 2147483646 h 258"/>
              <a:gd name="T12" fmla="*/ 2147483646 w 37"/>
              <a:gd name="T13" fmla="*/ 2147483646 h 258"/>
              <a:gd name="T14" fmla="*/ 2147483646 w 37"/>
              <a:gd name="T15" fmla="*/ 2147483646 h 258"/>
              <a:gd name="T16" fmla="*/ 2147483646 w 37"/>
              <a:gd name="T17" fmla="*/ 2147483646 h 258"/>
              <a:gd name="T18" fmla="*/ 2147483646 w 37"/>
              <a:gd name="T19" fmla="*/ 2147483646 h 258"/>
              <a:gd name="T20" fmla="*/ 2147483646 w 37"/>
              <a:gd name="T21" fmla="*/ 2147483646 h 258"/>
              <a:gd name="T22" fmla="*/ 2147483646 w 37"/>
              <a:gd name="T23" fmla="*/ 2147483646 h 258"/>
              <a:gd name="T24" fmla="*/ 2147483646 w 37"/>
              <a:gd name="T25" fmla="*/ 2147483646 h 258"/>
              <a:gd name="T26" fmla="*/ 2147483646 w 37"/>
              <a:gd name="T27" fmla="*/ 2147483646 h 258"/>
              <a:gd name="T28" fmla="*/ 2147483646 w 37"/>
              <a:gd name="T29" fmla="*/ 2147483646 h 258"/>
              <a:gd name="T30" fmla="*/ 2147483646 w 37"/>
              <a:gd name="T31" fmla="*/ 2147483646 h 258"/>
              <a:gd name="T32" fmla="*/ 2147483646 w 37"/>
              <a:gd name="T33" fmla="*/ 2147483646 h 258"/>
              <a:gd name="T34" fmla="*/ 2147483646 w 37"/>
              <a:gd name="T35" fmla="*/ 2147483646 h 258"/>
              <a:gd name="T36" fmla="*/ 2147483646 w 37"/>
              <a:gd name="T37" fmla="*/ 2147483646 h 258"/>
              <a:gd name="T38" fmla="*/ 2147483646 w 37"/>
              <a:gd name="T39" fmla="*/ 2147483646 h 258"/>
              <a:gd name="T40" fmla="*/ 2147483646 w 37"/>
              <a:gd name="T41" fmla="*/ 2147483646 h 258"/>
              <a:gd name="T42" fmla="*/ 2147483646 w 37"/>
              <a:gd name="T43" fmla="*/ 2147483646 h 258"/>
              <a:gd name="T44" fmla="*/ 2147483646 w 37"/>
              <a:gd name="T45" fmla="*/ 2147483646 h 258"/>
              <a:gd name="T46" fmla="*/ 2147483646 w 37"/>
              <a:gd name="T47" fmla="*/ 2147483646 h 258"/>
              <a:gd name="T48" fmla="*/ 2147483646 w 37"/>
              <a:gd name="T49" fmla="*/ 2147483646 h 258"/>
              <a:gd name="T50" fmla="*/ 2147483646 w 37"/>
              <a:gd name="T51" fmla="*/ 0 h 258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0" t="0" r="r" b="b"/>
            <a:pathLst>
              <a:path w="37" h="258">
                <a:moveTo>
                  <a:pt x="3" y="258"/>
                </a:moveTo>
                <a:cubicBezTo>
                  <a:pt x="5" y="253"/>
                  <a:pt x="9" y="250"/>
                  <a:pt x="11" y="245"/>
                </a:cubicBezTo>
                <a:cubicBezTo>
                  <a:pt x="7" y="244"/>
                  <a:pt x="2" y="245"/>
                  <a:pt x="0" y="242"/>
                </a:cubicBezTo>
                <a:cubicBezTo>
                  <a:pt x="0" y="239"/>
                  <a:pt x="8" y="233"/>
                  <a:pt x="11" y="230"/>
                </a:cubicBezTo>
                <a:cubicBezTo>
                  <a:pt x="14" y="227"/>
                  <a:pt x="19" y="228"/>
                  <a:pt x="20" y="225"/>
                </a:cubicBezTo>
                <a:cubicBezTo>
                  <a:pt x="21" y="222"/>
                  <a:pt x="19" y="217"/>
                  <a:pt x="17" y="213"/>
                </a:cubicBezTo>
                <a:cubicBezTo>
                  <a:pt x="15" y="209"/>
                  <a:pt x="6" y="204"/>
                  <a:pt x="6" y="201"/>
                </a:cubicBezTo>
                <a:cubicBezTo>
                  <a:pt x="9" y="195"/>
                  <a:pt x="11" y="195"/>
                  <a:pt x="17" y="194"/>
                </a:cubicBezTo>
                <a:cubicBezTo>
                  <a:pt x="18" y="188"/>
                  <a:pt x="18" y="184"/>
                  <a:pt x="15" y="179"/>
                </a:cubicBezTo>
                <a:cubicBezTo>
                  <a:pt x="15" y="175"/>
                  <a:pt x="19" y="171"/>
                  <a:pt x="20" y="167"/>
                </a:cubicBezTo>
                <a:cubicBezTo>
                  <a:pt x="21" y="163"/>
                  <a:pt x="22" y="161"/>
                  <a:pt x="23" y="156"/>
                </a:cubicBezTo>
                <a:cubicBezTo>
                  <a:pt x="23" y="151"/>
                  <a:pt x="27" y="142"/>
                  <a:pt x="26" y="138"/>
                </a:cubicBezTo>
                <a:cubicBezTo>
                  <a:pt x="26" y="134"/>
                  <a:pt x="21" y="136"/>
                  <a:pt x="21" y="134"/>
                </a:cubicBezTo>
                <a:cubicBezTo>
                  <a:pt x="19" y="131"/>
                  <a:pt x="23" y="127"/>
                  <a:pt x="23" y="123"/>
                </a:cubicBezTo>
                <a:cubicBezTo>
                  <a:pt x="23" y="119"/>
                  <a:pt x="21" y="113"/>
                  <a:pt x="21" y="111"/>
                </a:cubicBezTo>
                <a:cubicBezTo>
                  <a:pt x="21" y="109"/>
                  <a:pt x="19" y="111"/>
                  <a:pt x="20" y="110"/>
                </a:cubicBezTo>
                <a:cubicBezTo>
                  <a:pt x="21" y="106"/>
                  <a:pt x="26" y="107"/>
                  <a:pt x="27" y="104"/>
                </a:cubicBezTo>
                <a:cubicBezTo>
                  <a:pt x="28" y="101"/>
                  <a:pt x="26" y="96"/>
                  <a:pt x="27" y="93"/>
                </a:cubicBezTo>
                <a:cubicBezTo>
                  <a:pt x="28" y="88"/>
                  <a:pt x="35" y="86"/>
                  <a:pt x="36" y="83"/>
                </a:cubicBezTo>
                <a:cubicBezTo>
                  <a:pt x="37" y="80"/>
                  <a:pt x="33" y="76"/>
                  <a:pt x="32" y="72"/>
                </a:cubicBezTo>
                <a:cubicBezTo>
                  <a:pt x="32" y="66"/>
                  <a:pt x="30" y="63"/>
                  <a:pt x="29" y="60"/>
                </a:cubicBezTo>
                <a:cubicBezTo>
                  <a:pt x="28" y="57"/>
                  <a:pt x="25" y="54"/>
                  <a:pt x="26" y="51"/>
                </a:cubicBezTo>
                <a:cubicBezTo>
                  <a:pt x="25" y="46"/>
                  <a:pt x="32" y="45"/>
                  <a:pt x="33" y="41"/>
                </a:cubicBezTo>
                <a:cubicBezTo>
                  <a:pt x="34" y="37"/>
                  <a:pt x="33" y="34"/>
                  <a:pt x="32" y="30"/>
                </a:cubicBezTo>
                <a:cubicBezTo>
                  <a:pt x="33" y="23"/>
                  <a:pt x="30" y="22"/>
                  <a:pt x="29" y="15"/>
                </a:cubicBezTo>
                <a:cubicBezTo>
                  <a:pt x="29" y="15"/>
                  <a:pt x="29" y="0"/>
                  <a:pt x="33" y="0"/>
                </a:cubicBezTo>
              </a:path>
            </a:pathLst>
          </a:custGeom>
          <a:noFill/>
          <a:ln w="9525">
            <a:solidFill>
              <a:srgbClr val="3399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82" name="Freeform 14">
            <a:extLst>
              <a:ext uri="{FF2B5EF4-FFF2-40B4-BE49-F238E27FC236}">
                <a16:creationId xmlns:a16="http://schemas.microsoft.com/office/drawing/2014/main" id="{D1AEC191-3245-8DF9-CF62-03C8FAAD83EC}"/>
              </a:ext>
            </a:extLst>
          </p:cNvPr>
          <p:cNvSpPr>
            <a:spLocks/>
          </p:cNvSpPr>
          <p:nvPr/>
        </p:nvSpPr>
        <p:spPr bwMode="auto">
          <a:xfrm>
            <a:off x="5529263" y="3803650"/>
            <a:ext cx="19050" cy="166688"/>
          </a:xfrm>
          <a:custGeom>
            <a:avLst/>
            <a:gdLst>
              <a:gd name="T0" fmla="*/ 2147483646 w 12"/>
              <a:gd name="T1" fmla="*/ 0 h 105"/>
              <a:gd name="T2" fmla="*/ 2147483646 w 12"/>
              <a:gd name="T3" fmla="*/ 2147483646 h 105"/>
              <a:gd name="T4" fmla="*/ 2147483646 w 12"/>
              <a:gd name="T5" fmla="*/ 2147483646 h 105"/>
              <a:gd name="T6" fmla="*/ 2147483646 w 12"/>
              <a:gd name="T7" fmla="*/ 2147483646 h 105"/>
              <a:gd name="T8" fmla="*/ 2147483646 w 12"/>
              <a:gd name="T9" fmla="*/ 2147483646 h 105"/>
              <a:gd name="T10" fmla="*/ 2147483646 w 12"/>
              <a:gd name="T11" fmla="*/ 2147483646 h 105"/>
              <a:gd name="T12" fmla="*/ 2147483646 w 12"/>
              <a:gd name="T13" fmla="*/ 2147483646 h 105"/>
              <a:gd name="T14" fmla="*/ 2147483646 w 12"/>
              <a:gd name="T15" fmla="*/ 2147483646 h 105"/>
              <a:gd name="T16" fmla="*/ 2147483646 w 12"/>
              <a:gd name="T17" fmla="*/ 2147483646 h 105"/>
              <a:gd name="T18" fmla="*/ 2147483646 w 12"/>
              <a:gd name="T19" fmla="*/ 2147483646 h 105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12" h="105">
                <a:moveTo>
                  <a:pt x="8" y="0"/>
                </a:moveTo>
                <a:cubicBezTo>
                  <a:pt x="8" y="2"/>
                  <a:pt x="6" y="9"/>
                  <a:pt x="5" y="12"/>
                </a:cubicBezTo>
                <a:cubicBezTo>
                  <a:pt x="4" y="15"/>
                  <a:pt x="3" y="17"/>
                  <a:pt x="3" y="21"/>
                </a:cubicBezTo>
                <a:cubicBezTo>
                  <a:pt x="2" y="28"/>
                  <a:pt x="0" y="32"/>
                  <a:pt x="8" y="34"/>
                </a:cubicBezTo>
                <a:cubicBezTo>
                  <a:pt x="9" y="38"/>
                  <a:pt x="8" y="43"/>
                  <a:pt x="8" y="48"/>
                </a:cubicBezTo>
                <a:cubicBezTo>
                  <a:pt x="8" y="53"/>
                  <a:pt x="8" y="60"/>
                  <a:pt x="9" y="64"/>
                </a:cubicBezTo>
                <a:cubicBezTo>
                  <a:pt x="9" y="68"/>
                  <a:pt x="12" y="70"/>
                  <a:pt x="12" y="75"/>
                </a:cubicBezTo>
                <a:cubicBezTo>
                  <a:pt x="12" y="77"/>
                  <a:pt x="7" y="76"/>
                  <a:pt x="6" y="79"/>
                </a:cubicBezTo>
                <a:cubicBezTo>
                  <a:pt x="5" y="82"/>
                  <a:pt x="8" y="92"/>
                  <a:pt x="8" y="96"/>
                </a:cubicBezTo>
                <a:cubicBezTo>
                  <a:pt x="9" y="103"/>
                  <a:pt x="10" y="100"/>
                  <a:pt x="8" y="105"/>
                </a:cubicBezTo>
              </a:path>
            </a:pathLst>
          </a:custGeom>
          <a:noFill/>
          <a:ln w="9525">
            <a:solidFill>
              <a:srgbClr val="3399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83" name="Freeform 15">
            <a:extLst>
              <a:ext uri="{FF2B5EF4-FFF2-40B4-BE49-F238E27FC236}">
                <a16:creationId xmlns:a16="http://schemas.microsoft.com/office/drawing/2014/main" id="{37C1FEDC-5075-4376-5CD3-06341D9A31C2}"/>
              </a:ext>
            </a:extLst>
          </p:cNvPr>
          <p:cNvSpPr>
            <a:spLocks/>
          </p:cNvSpPr>
          <p:nvPr/>
        </p:nvSpPr>
        <p:spPr bwMode="auto">
          <a:xfrm>
            <a:off x="5410201" y="4487863"/>
            <a:ext cx="142875" cy="457200"/>
          </a:xfrm>
          <a:custGeom>
            <a:avLst/>
            <a:gdLst>
              <a:gd name="T0" fmla="*/ 2147483646 w 90"/>
              <a:gd name="T1" fmla="*/ 2147483646 h 288"/>
              <a:gd name="T2" fmla="*/ 2147483646 w 90"/>
              <a:gd name="T3" fmla="*/ 2147483646 h 288"/>
              <a:gd name="T4" fmla="*/ 2147483646 w 90"/>
              <a:gd name="T5" fmla="*/ 2147483646 h 288"/>
              <a:gd name="T6" fmla="*/ 2147483646 w 90"/>
              <a:gd name="T7" fmla="*/ 2147483646 h 288"/>
              <a:gd name="T8" fmla="*/ 2147483646 w 90"/>
              <a:gd name="T9" fmla="*/ 2147483646 h 288"/>
              <a:gd name="T10" fmla="*/ 2147483646 w 90"/>
              <a:gd name="T11" fmla="*/ 2147483646 h 288"/>
              <a:gd name="T12" fmla="*/ 2147483646 w 90"/>
              <a:gd name="T13" fmla="*/ 2147483646 h 288"/>
              <a:gd name="T14" fmla="*/ 2147483646 w 90"/>
              <a:gd name="T15" fmla="*/ 2147483646 h 288"/>
              <a:gd name="T16" fmla="*/ 2147483646 w 90"/>
              <a:gd name="T17" fmla="*/ 2147483646 h 288"/>
              <a:gd name="T18" fmla="*/ 2147483646 w 90"/>
              <a:gd name="T19" fmla="*/ 2147483646 h 288"/>
              <a:gd name="T20" fmla="*/ 2147483646 w 90"/>
              <a:gd name="T21" fmla="*/ 2147483646 h 288"/>
              <a:gd name="T22" fmla="*/ 2147483646 w 90"/>
              <a:gd name="T23" fmla="*/ 2147483646 h 288"/>
              <a:gd name="T24" fmla="*/ 2147483646 w 90"/>
              <a:gd name="T25" fmla="*/ 2147483646 h 288"/>
              <a:gd name="T26" fmla="*/ 2147483646 w 90"/>
              <a:gd name="T27" fmla="*/ 2147483646 h 288"/>
              <a:gd name="T28" fmla="*/ 2147483646 w 90"/>
              <a:gd name="T29" fmla="*/ 2147483646 h 288"/>
              <a:gd name="T30" fmla="*/ 2147483646 w 90"/>
              <a:gd name="T31" fmla="*/ 2147483646 h 288"/>
              <a:gd name="T32" fmla="*/ 2147483646 w 90"/>
              <a:gd name="T33" fmla="*/ 2147483646 h 288"/>
              <a:gd name="T34" fmla="*/ 2147483646 w 90"/>
              <a:gd name="T35" fmla="*/ 2147483646 h 288"/>
              <a:gd name="T36" fmla="*/ 2147483646 w 90"/>
              <a:gd name="T37" fmla="*/ 2147483646 h 288"/>
              <a:gd name="T38" fmla="*/ 2147483646 w 90"/>
              <a:gd name="T39" fmla="*/ 2147483646 h 288"/>
              <a:gd name="T40" fmla="*/ 2147483646 w 90"/>
              <a:gd name="T41" fmla="*/ 2147483646 h 288"/>
              <a:gd name="T42" fmla="*/ 2147483646 w 90"/>
              <a:gd name="T43" fmla="*/ 2147483646 h 288"/>
              <a:gd name="T44" fmla="*/ 2147483646 w 90"/>
              <a:gd name="T45" fmla="*/ 2147483646 h 288"/>
              <a:gd name="T46" fmla="*/ 2147483646 w 90"/>
              <a:gd name="T47" fmla="*/ 2147483646 h 288"/>
              <a:gd name="T48" fmla="*/ 2147483646 w 90"/>
              <a:gd name="T49" fmla="*/ 2147483646 h 288"/>
              <a:gd name="T50" fmla="*/ 2147483646 w 90"/>
              <a:gd name="T51" fmla="*/ 2147483646 h 288"/>
              <a:gd name="T52" fmla="*/ 2147483646 w 90"/>
              <a:gd name="T53" fmla="*/ 2147483646 h 288"/>
              <a:gd name="T54" fmla="*/ 2147483646 w 90"/>
              <a:gd name="T55" fmla="*/ 2147483646 h 288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0" t="0" r="r" b="b"/>
            <a:pathLst>
              <a:path w="90" h="288">
                <a:moveTo>
                  <a:pt x="22" y="26"/>
                </a:moveTo>
                <a:cubicBezTo>
                  <a:pt x="23" y="14"/>
                  <a:pt x="31" y="6"/>
                  <a:pt x="43" y="4"/>
                </a:cubicBezTo>
                <a:cubicBezTo>
                  <a:pt x="51" y="0"/>
                  <a:pt x="53" y="9"/>
                  <a:pt x="61" y="11"/>
                </a:cubicBezTo>
                <a:cubicBezTo>
                  <a:pt x="67" y="16"/>
                  <a:pt x="72" y="22"/>
                  <a:pt x="79" y="23"/>
                </a:cubicBezTo>
                <a:cubicBezTo>
                  <a:pt x="87" y="36"/>
                  <a:pt x="83" y="55"/>
                  <a:pt x="88" y="70"/>
                </a:cubicBezTo>
                <a:cubicBezTo>
                  <a:pt x="90" y="88"/>
                  <a:pt x="89" y="107"/>
                  <a:pt x="86" y="125"/>
                </a:cubicBezTo>
                <a:cubicBezTo>
                  <a:pt x="85" y="142"/>
                  <a:pt x="86" y="160"/>
                  <a:pt x="86" y="170"/>
                </a:cubicBezTo>
                <a:cubicBezTo>
                  <a:pt x="86" y="180"/>
                  <a:pt x="86" y="186"/>
                  <a:pt x="84" y="188"/>
                </a:cubicBezTo>
                <a:cubicBezTo>
                  <a:pt x="81" y="191"/>
                  <a:pt x="74" y="185"/>
                  <a:pt x="71" y="185"/>
                </a:cubicBezTo>
                <a:cubicBezTo>
                  <a:pt x="68" y="184"/>
                  <a:pt x="65" y="199"/>
                  <a:pt x="63" y="181"/>
                </a:cubicBezTo>
                <a:cubicBezTo>
                  <a:pt x="61" y="175"/>
                  <a:pt x="60" y="199"/>
                  <a:pt x="60" y="206"/>
                </a:cubicBezTo>
                <a:cubicBezTo>
                  <a:pt x="60" y="213"/>
                  <a:pt x="59" y="219"/>
                  <a:pt x="62" y="224"/>
                </a:cubicBezTo>
                <a:cubicBezTo>
                  <a:pt x="63" y="233"/>
                  <a:pt x="68" y="238"/>
                  <a:pt x="77" y="239"/>
                </a:cubicBezTo>
                <a:cubicBezTo>
                  <a:pt x="80" y="245"/>
                  <a:pt x="83" y="254"/>
                  <a:pt x="81" y="260"/>
                </a:cubicBezTo>
                <a:cubicBezTo>
                  <a:pt x="79" y="266"/>
                  <a:pt x="70" y="271"/>
                  <a:pt x="65" y="275"/>
                </a:cubicBezTo>
                <a:cubicBezTo>
                  <a:pt x="60" y="279"/>
                  <a:pt x="56" y="280"/>
                  <a:pt x="50" y="281"/>
                </a:cubicBezTo>
                <a:cubicBezTo>
                  <a:pt x="45" y="282"/>
                  <a:pt x="35" y="284"/>
                  <a:pt x="35" y="284"/>
                </a:cubicBezTo>
                <a:cubicBezTo>
                  <a:pt x="27" y="288"/>
                  <a:pt x="24" y="281"/>
                  <a:pt x="17" y="277"/>
                </a:cubicBezTo>
                <a:cubicBezTo>
                  <a:pt x="14" y="272"/>
                  <a:pt x="8" y="260"/>
                  <a:pt x="8" y="260"/>
                </a:cubicBezTo>
                <a:cubicBezTo>
                  <a:pt x="7" y="252"/>
                  <a:pt x="6" y="242"/>
                  <a:pt x="2" y="235"/>
                </a:cubicBezTo>
                <a:cubicBezTo>
                  <a:pt x="0" y="227"/>
                  <a:pt x="1" y="220"/>
                  <a:pt x="4" y="212"/>
                </a:cubicBezTo>
                <a:cubicBezTo>
                  <a:pt x="5" y="193"/>
                  <a:pt x="3" y="194"/>
                  <a:pt x="10" y="182"/>
                </a:cubicBezTo>
                <a:cubicBezTo>
                  <a:pt x="11" y="175"/>
                  <a:pt x="13" y="172"/>
                  <a:pt x="16" y="166"/>
                </a:cubicBezTo>
                <a:cubicBezTo>
                  <a:pt x="12" y="157"/>
                  <a:pt x="12" y="146"/>
                  <a:pt x="8" y="137"/>
                </a:cubicBezTo>
                <a:cubicBezTo>
                  <a:pt x="6" y="128"/>
                  <a:pt x="6" y="118"/>
                  <a:pt x="10" y="109"/>
                </a:cubicBezTo>
                <a:cubicBezTo>
                  <a:pt x="13" y="96"/>
                  <a:pt x="8" y="84"/>
                  <a:pt x="13" y="71"/>
                </a:cubicBezTo>
                <a:cubicBezTo>
                  <a:pt x="13" y="62"/>
                  <a:pt x="13" y="53"/>
                  <a:pt x="14" y="44"/>
                </a:cubicBezTo>
                <a:cubicBezTo>
                  <a:pt x="15" y="37"/>
                  <a:pt x="22" y="26"/>
                  <a:pt x="22" y="26"/>
                </a:cubicBezTo>
                <a:close/>
              </a:path>
            </a:pathLst>
          </a:custGeom>
          <a:solidFill>
            <a:srgbClr val="3399FF"/>
          </a:solidFill>
          <a:ln w="9525">
            <a:solidFill>
              <a:srgbClr val="3399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84" name="Freeform 16">
            <a:extLst>
              <a:ext uri="{FF2B5EF4-FFF2-40B4-BE49-F238E27FC236}">
                <a16:creationId xmlns:a16="http://schemas.microsoft.com/office/drawing/2014/main" id="{CD14AD92-1B45-B2E9-C35A-5B73F5E78080}"/>
              </a:ext>
            </a:extLst>
          </p:cNvPr>
          <p:cNvSpPr>
            <a:spLocks/>
          </p:cNvSpPr>
          <p:nvPr/>
        </p:nvSpPr>
        <p:spPr bwMode="auto">
          <a:xfrm>
            <a:off x="7924800" y="1962150"/>
            <a:ext cx="2197100" cy="4133850"/>
          </a:xfrm>
          <a:custGeom>
            <a:avLst/>
            <a:gdLst>
              <a:gd name="T0" fmla="*/ 2147483646 w 1384"/>
              <a:gd name="T1" fmla="*/ 2147483646 h 2604"/>
              <a:gd name="T2" fmla="*/ 2147483646 w 1384"/>
              <a:gd name="T3" fmla="*/ 2147483646 h 2604"/>
              <a:gd name="T4" fmla="*/ 2147483646 w 1384"/>
              <a:gd name="T5" fmla="*/ 2147483646 h 2604"/>
              <a:gd name="T6" fmla="*/ 2147483646 w 1384"/>
              <a:gd name="T7" fmla="*/ 2147483646 h 2604"/>
              <a:gd name="T8" fmla="*/ 2147483646 w 1384"/>
              <a:gd name="T9" fmla="*/ 2147483646 h 2604"/>
              <a:gd name="T10" fmla="*/ 2147483646 w 1384"/>
              <a:gd name="T11" fmla="*/ 2147483646 h 2604"/>
              <a:gd name="T12" fmla="*/ 2147483646 w 1384"/>
              <a:gd name="T13" fmla="*/ 2147483646 h 2604"/>
              <a:gd name="T14" fmla="*/ 2147483646 w 1384"/>
              <a:gd name="T15" fmla="*/ 2147483646 h 2604"/>
              <a:gd name="T16" fmla="*/ 2147483646 w 1384"/>
              <a:gd name="T17" fmla="*/ 2147483646 h 2604"/>
              <a:gd name="T18" fmla="*/ 2147483646 w 1384"/>
              <a:gd name="T19" fmla="*/ 2147483646 h 2604"/>
              <a:gd name="T20" fmla="*/ 2147483646 w 1384"/>
              <a:gd name="T21" fmla="*/ 2147483646 h 2604"/>
              <a:gd name="T22" fmla="*/ 2147483646 w 1384"/>
              <a:gd name="T23" fmla="*/ 2147483646 h 2604"/>
              <a:gd name="T24" fmla="*/ 2147483646 w 1384"/>
              <a:gd name="T25" fmla="*/ 2147483646 h 2604"/>
              <a:gd name="T26" fmla="*/ 2147483646 w 1384"/>
              <a:gd name="T27" fmla="*/ 2147483646 h 2604"/>
              <a:gd name="T28" fmla="*/ 2147483646 w 1384"/>
              <a:gd name="T29" fmla="*/ 2147483646 h 2604"/>
              <a:gd name="T30" fmla="*/ 2147483646 w 1384"/>
              <a:gd name="T31" fmla="*/ 2147483646 h 2604"/>
              <a:gd name="T32" fmla="*/ 2147483646 w 1384"/>
              <a:gd name="T33" fmla="*/ 2147483646 h 2604"/>
              <a:gd name="T34" fmla="*/ 2147483646 w 1384"/>
              <a:gd name="T35" fmla="*/ 2147483646 h 2604"/>
              <a:gd name="T36" fmla="*/ 2147483646 w 1384"/>
              <a:gd name="T37" fmla="*/ 2147483646 h 2604"/>
              <a:gd name="T38" fmla="*/ 2147483646 w 1384"/>
              <a:gd name="T39" fmla="*/ 2147483646 h 2604"/>
              <a:gd name="T40" fmla="*/ 2147483646 w 1384"/>
              <a:gd name="T41" fmla="*/ 2147483646 h 2604"/>
              <a:gd name="T42" fmla="*/ 2147483646 w 1384"/>
              <a:gd name="T43" fmla="*/ 2147483646 h 2604"/>
              <a:gd name="T44" fmla="*/ 2147483646 w 1384"/>
              <a:gd name="T45" fmla="*/ 2147483646 h 2604"/>
              <a:gd name="T46" fmla="*/ 2147483646 w 1384"/>
              <a:gd name="T47" fmla="*/ 2147483646 h 2604"/>
              <a:gd name="T48" fmla="*/ 2147483646 w 1384"/>
              <a:gd name="T49" fmla="*/ 2147483646 h 2604"/>
              <a:gd name="T50" fmla="*/ 2147483646 w 1384"/>
              <a:gd name="T51" fmla="*/ 2147483646 h 2604"/>
              <a:gd name="T52" fmla="*/ 2147483646 w 1384"/>
              <a:gd name="T53" fmla="*/ 2147483646 h 2604"/>
              <a:gd name="T54" fmla="*/ 2147483646 w 1384"/>
              <a:gd name="T55" fmla="*/ 2147483646 h 2604"/>
              <a:gd name="T56" fmla="*/ 2147483646 w 1384"/>
              <a:gd name="T57" fmla="*/ 2147483646 h 2604"/>
              <a:gd name="T58" fmla="*/ 2147483646 w 1384"/>
              <a:gd name="T59" fmla="*/ 2147483646 h 2604"/>
              <a:gd name="T60" fmla="*/ 2147483646 w 1384"/>
              <a:gd name="T61" fmla="*/ 2147483646 h 2604"/>
              <a:gd name="T62" fmla="*/ 2147483646 w 1384"/>
              <a:gd name="T63" fmla="*/ 2147483646 h 2604"/>
              <a:gd name="T64" fmla="*/ 2147483646 w 1384"/>
              <a:gd name="T65" fmla="*/ 2147483646 h 2604"/>
              <a:gd name="T66" fmla="*/ 2147483646 w 1384"/>
              <a:gd name="T67" fmla="*/ 2147483646 h 2604"/>
              <a:gd name="T68" fmla="*/ 2147483646 w 1384"/>
              <a:gd name="T69" fmla="*/ 2147483646 h 2604"/>
              <a:gd name="T70" fmla="*/ 2147483646 w 1384"/>
              <a:gd name="T71" fmla="*/ 2147483646 h 2604"/>
              <a:gd name="T72" fmla="*/ 2147483646 w 1384"/>
              <a:gd name="T73" fmla="*/ 2147483646 h 2604"/>
              <a:gd name="T74" fmla="*/ 2147483646 w 1384"/>
              <a:gd name="T75" fmla="*/ 2147483646 h 2604"/>
              <a:gd name="T76" fmla="*/ 2147483646 w 1384"/>
              <a:gd name="T77" fmla="*/ 2147483646 h 2604"/>
              <a:gd name="T78" fmla="*/ 2147483646 w 1384"/>
              <a:gd name="T79" fmla="*/ 2147483646 h 2604"/>
              <a:gd name="T80" fmla="*/ 2147483646 w 1384"/>
              <a:gd name="T81" fmla="*/ 2147483646 h 2604"/>
              <a:gd name="T82" fmla="*/ 2147483646 w 1384"/>
              <a:gd name="T83" fmla="*/ 2147483646 h 2604"/>
              <a:gd name="T84" fmla="*/ 2147483646 w 1384"/>
              <a:gd name="T85" fmla="*/ 2147483646 h 2604"/>
              <a:gd name="T86" fmla="*/ 2147483646 w 1384"/>
              <a:gd name="T87" fmla="*/ 2147483646 h 2604"/>
              <a:gd name="T88" fmla="*/ 2147483646 w 1384"/>
              <a:gd name="T89" fmla="*/ 2147483646 h 2604"/>
              <a:gd name="T90" fmla="*/ 2147483646 w 1384"/>
              <a:gd name="T91" fmla="*/ 2147483646 h 2604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</a:gdLst>
            <a:ahLst/>
            <a:cxnLst>
              <a:cxn ang="T92">
                <a:pos x="T0" y="T1"/>
              </a:cxn>
              <a:cxn ang="T93">
                <a:pos x="T2" y="T3"/>
              </a:cxn>
              <a:cxn ang="T94">
                <a:pos x="T4" y="T5"/>
              </a:cxn>
              <a:cxn ang="T95">
                <a:pos x="T6" y="T7"/>
              </a:cxn>
              <a:cxn ang="T96">
                <a:pos x="T8" y="T9"/>
              </a:cxn>
              <a:cxn ang="T97">
                <a:pos x="T10" y="T11"/>
              </a:cxn>
              <a:cxn ang="T98">
                <a:pos x="T12" y="T13"/>
              </a:cxn>
              <a:cxn ang="T99">
                <a:pos x="T14" y="T15"/>
              </a:cxn>
              <a:cxn ang="T100">
                <a:pos x="T16" y="T17"/>
              </a:cxn>
              <a:cxn ang="T101">
                <a:pos x="T18" y="T19"/>
              </a:cxn>
              <a:cxn ang="T102">
                <a:pos x="T20" y="T21"/>
              </a:cxn>
              <a:cxn ang="T103">
                <a:pos x="T22" y="T23"/>
              </a:cxn>
              <a:cxn ang="T104">
                <a:pos x="T24" y="T25"/>
              </a:cxn>
              <a:cxn ang="T105">
                <a:pos x="T26" y="T27"/>
              </a:cxn>
              <a:cxn ang="T106">
                <a:pos x="T28" y="T29"/>
              </a:cxn>
              <a:cxn ang="T107">
                <a:pos x="T30" y="T31"/>
              </a:cxn>
              <a:cxn ang="T108">
                <a:pos x="T32" y="T33"/>
              </a:cxn>
              <a:cxn ang="T109">
                <a:pos x="T34" y="T35"/>
              </a:cxn>
              <a:cxn ang="T110">
                <a:pos x="T36" y="T37"/>
              </a:cxn>
              <a:cxn ang="T111">
                <a:pos x="T38" y="T39"/>
              </a:cxn>
              <a:cxn ang="T112">
                <a:pos x="T40" y="T41"/>
              </a:cxn>
              <a:cxn ang="T113">
                <a:pos x="T42" y="T43"/>
              </a:cxn>
              <a:cxn ang="T114">
                <a:pos x="T44" y="T45"/>
              </a:cxn>
              <a:cxn ang="T115">
                <a:pos x="T46" y="T47"/>
              </a:cxn>
              <a:cxn ang="T116">
                <a:pos x="T48" y="T49"/>
              </a:cxn>
              <a:cxn ang="T117">
                <a:pos x="T50" y="T51"/>
              </a:cxn>
              <a:cxn ang="T118">
                <a:pos x="T52" y="T53"/>
              </a:cxn>
              <a:cxn ang="T119">
                <a:pos x="T54" y="T55"/>
              </a:cxn>
              <a:cxn ang="T120">
                <a:pos x="T56" y="T57"/>
              </a:cxn>
              <a:cxn ang="T121">
                <a:pos x="T58" y="T59"/>
              </a:cxn>
              <a:cxn ang="T122">
                <a:pos x="T60" y="T61"/>
              </a:cxn>
              <a:cxn ang="T123">
                <a:pos x="T62" y="T63"/>
              </a:cxn>
              <a:cxn ang="T124">
                <a:pos x="T64" y="T65"/>
              </a:cxn>
              <a:cxn ang="T125">
                <a:pos x="T66" y="T67"/>
              </a:cxn>
              <a:cxn ang="T126">
                <a:pos x="T68" y="T69"/>
              </a:cxn>
              <a:cxn ang="T127">
                <a:pos x="T70" y="T71"/>
              </a:cxn>
              <a:cxn ang="T128">
                <a:pos x="T72" y="T73"/>
              </a:cxn>
              <a:cxn ang="T129">
                <a:pos x="T74" y="T75"/>
              </a:cxn>
              <a:cxn ang="T130">
                <a:pos x="T76" y="T77"/>
              </a:cxn>
              <a:cxn ang="T131">
                <a:pos x="T78" y="T79"/>
              </a:cxn>
              <a:cxn ang="T132">
                <a:pos x="T80" y="T81"/>
              </a:cxn>
              <a:cxn ang="T133">
                <a:pos x="T82" y="T83"/>
              </a:cxn>
              <a:cxn ang="T134">
                <a:pos x="T84" y="T85"/>
              </a:cxn>
              <a:cxn ang="T135">
                <a:pos x="T86" y="T87"/>
              </a:cxn>
              <a:cxn ang="T136">
                <a:pos x="T88" y="T89"/>
              </a:cxn>
              <a:cxn ang="T137">
                <a:pos x="T90" y="T91"/>
              </a:cxn>
            </a:cxnLst>
            <a:rect l="0" t="0" r="r" b="b"/>
            <a:pathLst>
              <a:path w="1384" h="2604">
                <a:moveTo>
                  <a:pt x="1384" y="2604"/>
                </a:moveTo>
                <a:cubicBezTo>
                  <a:pt x="1380" y="2598"/>
                  <a:pt x="1376" y="2571"/>
                  <a:pt x="1369" y="2568"/>
                </a:cubicBezTo>
                <a:cubicBezTo>
                  <a:pt x="1363" y="2566"/>
                  <a:pt x="1357" y="2577"/>
                  <a:pt x="1351" y="2574"/>
                </a:cubicBezTo>
                <a:cubicBezTo>
                  <a:pt x="1345" y="2571"/>
                  <a:pt x="1349" y="2560"/>
                  <a:pt x="1345" y="2556"/>
                </a:cubicBezTo>
                <a:cubicBezTo>
                  <a:pt x="1341" y="2552"/>
                  <a:pt x="1333" y="2552"/>
                  <a:pt x="1327" y="2550"/>
                </a:cubicBezTo>
                <a:cubicBezTo>
                  <a:pt x="1309" y="2523"/>
                  <a:pt x="1301" y="2529"/>
                  <a:pt x="1291" y="2496"/>
                </a:cubicBezTo>
                <a:cubicBezTo>
                  <a:pt x="1287" y="2484"/>
                  <a:pt x="1283" y="2472"/>
                  <a:pt x="1279" y="2460"/>
                </a:cubicBezTo>
                <a:cubicBezTo>
                  <a:pt x="1277" y="2454"/>
                  <a:pt x="1273" y="2442"/>
                  <a:pt x="1273" y="2442"/>
                </a:cubicBezTo>
                <a:cubicBezTo>
                  <a:pt x="1284" y="2408"/>
                  <a:pt x="1264" y="2394"/>
                  <a:pt x="1237" y="2376"/>
                </a:cubicBezTo>
                <a:cubicBezTo>
                  <a:pt x="1231" y="2358"/>
                  <a:pt x="1225" y="2340"/>
                  <a:pt x="1219" y="2322"/>
                </a:cubicBezTo>
                <a:cubicBezTo>
                  <a:pt x="1215" y="2310"/>
                  <a:pt x="1216" y="2276"/>
                  <a:pt x="1216" y="2276"/>
                </a:cubicBezTo>
                <a:cubicBezTo>
                  <a:pt x="1214" y="2256"/>
                  <a:pt x="1224" y="2228"/>
                  <a:pt x="1220" y="2208"/>
                </a:cubicBezTo>
                <a:cubicBezTo>
                  <a:pt x="1218" y="2196"/>
                  <a:pt x="1208" y="2172"/>
                  <a:pt x="1204" y="2160"/>
                </a:cubicBezTo>
                <a:cubicBezTo>
                  <a:pt x="1202" y="2154"/>
                  <a:pt x="1188" y="2112"/>
                  <a:pt x="1188" y="2112"/>
                </a:cubicBezTo>
                <a:cubicBezTo>
                  <a:pt x="1187" y="2105"/>
                  <a:pt x="1199" y="2084"/>
                  <a:pt x="1188" y="2064"/>
                </a:cubicBezTo>
                <a:cubicBezTo>
                  <a:pt x="1182" y="2053"/>
                  <a:pt x="1181" y="2021"/>
                  <a:pt x="1172" y="2016"/>
                </a:cubicBezTo>
                <a:cubicBezTo>
                  <a:pt x="1165" y="2001"/>
                  <a:pt x="1155" y="1987"/>
                  <a:pt x="1144" y="1972"/>
                </a:cubicBezTo>
                <a:cubicBezTo>
                  <a:pt x="1134" y="1960"/>
                  <a:pt x="1114" y="1925"/>
                  <a:pt x="1104" y="1928"/>
                </a:cubicBezTo>
                <a:cubicBezTo>
                  <a:pt x="1093" y="1918"/>
                  <a:pt x="1088" y="1919"/>
                  <a:pt x="1080" y="1912"/>
                </a:cubicBezTo>
                <a:cubicBezTo>
                  <a:pt x="1068" y="1899"/>
                  <a:pt x="1062" y="1883"/>
                  <a:pt x="1056" y="1884"/>
                </a:cubicBezTo>
                <a:cubicBezTo>
                  <a:pt x="1048" y="1877"/>
                  <a:pt x="1037" y="1873"/>
                  <a:pt x="1032" y="1868"/>
                </a:cubicBezTo>
                <a:cubicBezTo>
                  <a:pt x="1026" y="1862"/>
                  <a:pt x="1029" y="1857"/>
                  <a:pt x="1026" y="1856"/>
                </a:cubicBezTo>
                <a:cubicBezTo>
                  <a:pt x="1022" y="1853"/>
                  <a:pt x="1017" y="1851"/>
                  <a:pt x="1010" y="1847"/>
                </a:cubicBezTo>
                <a:cubicBezTo>
                  <a:pt x="1008" y="1833"/>
                  <a:pt x="998" y="1844"/>
                  <a:pt x="984" y="1830"/>
                </a:cubicBezTo>
                <a:cubicBezTo>
                  <a:pt x="974" y="1818"/>
                  <a:pt x="942" y="1842"/>
                  <a:pt x="933" y="1830"/>
                </a:cubicBezTo>
                <a:cubicBezTo>
                  <a:pt x="919" y="1826"/>
                  <a:pt x="908" y="1811"/>
                  <a:pt x="897" y="1803"/>
                </a:cubicBezTo>
                <a:cubicBezTo>
                  <a:pt x="886" y="1795"/>
                  <a:pt x="878" y="1787"/>
                  <a:pt x="870" y="1782"/>
                </a:cubicBezTo>
                <a:cubicBezTo>
                  <a:pt x="866" y="1775"/>
                  <a:pt x="856" y="1775"/>
                  <a:pt x="849" y="1770"/>
                </a:cubicBezTo>
                <a:cubicBezTo>
                  <a:pt x="842" y="1765"/>
                  <a:pt x="838" y="1757"/>
                  <a:pt x="828" y="1752"/>
                </a:cubicBezTo>
                <a:cubicBezTo>
                  <a:pt x="826" y="1744"/>
                  <a:pt x="783" y="1748"/>
                  <a:pt x="786" y="1737"/>
                </a:cubicBezTo>
                <a:cubicBezTo>
                  <a:pt x="776" y="1732"/>
                  <a:pt x="775" y="1722"/>
                  <a:pt x="765" y="1719"/>
                </a:cubicBezTo>
                <a:cubicBezTo>
                  <a:pt x="756" y="1715"/>
                  <a:pt x="737" y="1719"/>
                  <a:pt x="726" y="1716"/>
                </a:cubicBezTo>
                <a:cubicBezTo>
                  <a:pt x="715" y="1715"/>
                  <a:pt x="707" y="1712"/>
                  <a:pt x="696" y="1710"/>
                </a:cubicBezTo>
                <a:cubicBezTo>
                  <a:pt x="685" y="1708"/>
                  <a:pt x="669" y="1711"/>
                  <a:pt x="660" y="1707"/>
                </a:cubicBezTo>
                <a:cubicBezTo>
                  <a:pt x="651" y="1703"/>
                  <a:pt x="644" y="1691"/>
                  <a:pt x="642" y="1686"/>
                </a:cubicBezTo>
                <a:cubicBezTo>
                  <a:pt x="640" y="1681"/>
                  <a:pt x="648" y="1679"/>
                  <a:pt x="648" y="1674"/>
                </a:cubicBezTo>
                <a:cubicBezTo>
                  <a:pt x="648" y="1669"/>
                  <a:pt x="642" y="1662"/>
                  <a:pt x="639" y="1656"/>
                </a:cubicBezTo>
                <a:cubicBezTo>
                  <a:pt x="636" y="1650"/>
                  <a:pt x="635" y="1648"/>
                  <a:pt x="630" y="1638"/>
                </a:cubicBezTo>
                <a:cubicBezTo>
                  <a:pt x="609" y="1626"/>
                  <a:pt x="619" y="1612"/>
                  <a:pt x="612" y="1599"/>
                </a:cubicBezTo>
                <a:cubicBezTo>
                  <a:pt x="607" y="1589"/>
                  <a:pt x="600" y="1584"/>
                  <a:pt x="597" y="1578"/>
                </a:cubicBezTo>
                <a:cubicBezTo>
                  <a:pt x="594" y="1572"/>
                  <a:pt x="595" y="1569"/>
                  <a:pt x="591" y="1563"/>
                </a:cubicBezTo>
                <a:cubicBezTo>
                  <a:pt x="579" y="1563"/>
                  <a:pt x="578" y="1553"/>
                  <a:pt x="573" y="1542"/>
                </a:cubicBezTo>
                <a:cubicBezTo>
                  <a:pt x="568" y="1533"/>
                  <a:pt x="567" y="1518"/>
                  <a:pt x="558" y="1515"/>
                </a:cubicBezTo>
                <a:cubicBezTo>
                  <a:pt x="545" y="1496"/>
                  <a:pt x="564" y="1497"/>
                  <a:pt x="555" y="1476"/>
                </a:cubicBezTo>
                <a:cubicBezTo>
                  <a:pt x="558" y="1469"/>
                  <a:pt x="562" y="1455"/>
                  <a:pt x="560" y="1444"/>
                </a:cubicBezTo>
                <a:cubicBezTo>
                  <a:pt x="558" y="1433"/>
                  <a:pt x="549" y="1419"/>
                  <a:pt x="540" y="1408"/>
                </a:cubicBezTo>
                <a:cubicBezTo>
                  <a:pt x="531" y="1397"/>
                  <a:pt x="511" y="1395"/>
                  <a:pt x="505" y="1380"/>
                </a:cubicBezTo>
                <a:cubicBezTo>
                  <a:pt x="497" y="1363"/>
                  <a:pt x="507" y="1334"/>
                  <a:pt x="504" y="1316"/>
                </a:cubicBezTo>
                <a:cubicBezTo>
                  <a:pt x="503" y="1303"/>
                  <a:pt x="501" y="1306"/>
                  <a:pt x="498" y="1299"/>
                </a:cubicBezTo>
                <a:cubicBezTo>
                  <a:pt x="495" y="1292"/>
                  <a:pt x="489" y="1277"/>
                  <a:pt x="486" y="1272"/>
                </a:cubicBezTo>
                <a:cubicBezTo>
                  <a:pt x="483" y="1267"/>
                  <a:pt x="484" y="1269"/>
                  <a:pt x="480" y="1266"/>
                </a:cubicBezTo>
                <a:cubicBezTo>
                  <a:pt x="476" y="1263"/>
                  <a:pt x="467" y="1263"/>
                  <a:pt x="462" y="1254"/>
                </a:cubicBezTo>
                <a:cubicBezTo>
                  <a:pt x="444" y="1194"/>
                  <a:pt x="452" y="1234"/>
                  <a:pt x="448" y="1210"/>
                </a:cubicBezTo>
                <a:cubicBezTo>
                  <a:pt x="440" y="1200"/>
                  <a:pt x="425" y="1204"/>
                  <a:pt x="414" y="1197"/>
                </a:cubicBezTo>
                <a:cubicBezTo>
                  <a:pt x="403" y="1190"/>
                  <a:pt x="387" y="1177"/>
                  <a:pt x="379" y="1170"/>
                </a:cubicBezTo>
                <a:cubicBezTo>
                  <a:pt x="375" y="1164"/>
                  <a:pt x="372" y="1157"/>
                  <a:pt x="367" y="1152"/>
                </a:cubicBezTo>
                <a:cubicBezTo>
                  <a:pt x="362" y="1147"/>
                  <a:pt x="354" y="1146"/>
                  <a:pt x="349" y="1140"/>
                </a:cubicBezTo>
                <a:cubicBezTo>
                  <a:pt x="345" y="1136"/>
                  <a:pt x="351" y="1131"/>
                  <a:pt x="348" y="1125"/>
                </a:cubicBezTo>
                <a:cubicBezTo>
                  <a:pt x="345" y="1119"/>
                  <a:pt x="332" y="1115"/>
                  <a:pt x="331" y="1104"/>
                </a:cubicBezTo>
                <a:cubicBezTo>
                  <a:pt x="329" y="1090"/>
                  <a:pt x="339" y="1072"/>
                  <a:pt x="339" y="1059"/>
                </a:cubicBezTo>
                <a:cubicBezTo>
                  <a:pt x="338" y="1051"/>
                  <a:pt x="328" y="1058"/>
                  <a:pt x="327" y="1053"/>
                </a:cubicBezTo>
                <a:cubicBezTo>
                  <a:pt x="326" y="1048"/>
                  <a:pt x="336" y="1034"/>
                  <a:pt x="331" y="1026"/>
                </a:cubicBezTo>
                <a:cubicBezTo>
                  <a:pt x="323" y="1014"/>
                  <a:pt x="295" y="1002"/>
                  <a:pt x="295" y="1002"/>
                </a:cubicBezTo>
                <a:cubicBezTo>
                  <a:pt x="289" y="992"/>
                  <a:pt x="291" y="983"/>
                  <a:pt x="291" y="972"/>
                </a:cubicBezTo>
                <a:cubicBezTo>
                  <a:pt x="291" y="961"/>
                  <a:pt x="295" y="948"/>
                  <a:pt x="294" y="936"/>
                </a:cubicBezTo>
                <a:cubicBezTo>
                  <a:pt x="293" y="924"/>
                  <a:pt x="289" y="916"/>
                  <a:pt x="283" y="900"/>
                </a:cubicBezTo>
                <a:cubicBezTo>
                  <a:pt x="278" y="879"/>
                  <a:pt x="269" y="859"/>
                  <a:pt x="259" y="840"/>
                </a:cubicBezTo>
                <a:cubicBezTo>
                  <a:pt x="252" y="827"/>
                  <a:pt x="235" y="804"/>
                  <a:pt x="235" y="804"/>
                </a:cubicBezTo>
                <a:cubicBezTo>
                  <a:pt x="228" y="788"/>
                  <a:pt x="227" y="755"/>
                  <a:pt x="222" y="738"/>
                </a:cubicBezTo>
                <a:cubicBezTo>
                  <a:pt x="217" y="721"/>
                  <a:pt x="209" y="716"/>
                  <a:pt x="204" y="702"/>
                </a:cubicBezTo>
                <a:cubicBezTo>
                  <a:pt x="199" y="688"/>
                  <a:pt x="197" y="663"/>
                  <a:pt x="192" y="651"/>
                </a:cubicBezTo>
                <a:cubicBezTo>
                  <a:pt x="187" y="639"/>
                  <a:pt x="179" y="640"/>
                  <a:pt x="174" y="630"/>
                </a:cubicBezTo>
                <a:cubicBezTo>
                  <a:pt x="169" y="620"/>
                  <a:pt x="167" y="604"/>
                  <a:pt x="165" y="594"/>
                </a:cubicBezTo>
                <a:cubicBezTo>
                  <a:pt x="163" y="584"/>
                  <a:pt x="161" y="575"/>
                  <a:pt x="162" y="567"/>
                </a:cubicBezTo>
                <a:cubicBezTo>
                  <a:pt x="163" y="559"/>
                  <a:pt x="172" y="553"/>
                  <a:pt x="169" y="546"/>
                </a:cubicBezTo>
                <a:cubicBezTo>
                  <a:pt x="167" y="540"/>
                  <a:pt x="153" y="530"/>
                  <a:pt x="144" y="525"/>
                </a:cubicBezTo>
                <a:cubicBezTo>
                  <a:pt x="135" y="520"/>
                  <a:pt x="124" y="522"/>
                  <a:pt x="115" y="516"/>
                </a:cubicBezTo>
                <a:cubicBezTo>
                  <a:pt x="106" y="510"/>
                  <a:pt x="96" y="498"/>
                  <a:pt x="87" y="486"/>
                </a:cubicBezTo>
                <a:cubicBezTo>
                  <a:pt x="81" y="476"/>
                  <a:pt x="85" y="463"/>
                  <a:pt x="81" y="456"/>
                </a:cubicBezTo>
                <a:cubicBezTo>
                  <a:pt x="77" y="449"/>
                  <a:pt x="69" y="454"/>
                  <a:pt x="60" y="444"/>
                </a:cubicBezTo>
                <a:cubicBezTo>
                  <a:pt x="51" y="434"/>
                  <a:pt x="34" y="412"/>
                  <a:pt x="27" y="399"/>
                </a:cubicBezTo>
                <a:cubicBezTo>
                  <a:pt x="20" y="386"/>
                  <a:pt x="20" y="380"/>
                  <a:pt x="19" y="366"/>
                </a:cubicBezTo>
                <a:cubicBezTo>
                  <a:pt x="18" y="352"/>
                  <a:pt x="26" y="330"/>
                  <a:pt x="24" y="315"/>
                </a:cubicBezTo>
                <a:cubicBezTo>
                  <a:pt x="22" y="300"/>
                  <a:pt x="9" y="287"/>
                  <a:pt x="7" y="276"/>
                </a:cubicBezTo>
                <a:cubicBezTo>
                  <a:pt x="9" y="266"/>
                  <a:pt x="14" y="256"/>
                  <a:pt x="13" y="246"/>
                </a:cubicBezTo>
                <a:cubicBezTo>
                  <a:pt x="12" y="239"/>
                  <a:pt x="2" y="235"/>
                  <a:pt x="1" y="228"/>
                </a:cubicBezTo>
                <a:cubicBezTo>
                  <a:pt x="0" y="223"/>
                  <a:pt x="16" y="175"/>
                  <a:pt x="18" y="168"/>
                </a:cubicBezTo>
                <a:cubicBezTo>
                  <a:pt x="19" y="154"/>
                  <a:pt x="9" y="152"/>
                  <a:pt x="9" y="141"/>
                </a:cubicBezTo>
                <a:cubicBezTo>
                  <a:pt x="9" y="130"/>
                  <a:pt x="13" y="113"/>
                  <a:pt x="18" y="102"/>
                </a:cubicBezTo>
                <a:cubicBezTo>
                  <a:pt x="23" y="92"/>
                  <a:pt x="34" y="82"/>
                  <a:pt x="42" y="75"/>
                </a:cubicBezTo>
                <a:cubicBezTo>
                  <a:pt x="50" y="68"/>
                  <a:pt x="63" y="67"/>
                  <a:pt x="66" y="60"/>
                </a:cubicBezTo>
                <a:cubicBezTo>
                  <a:pt x="70" y="53"/>
                  <a:pt x="63" y="43"/>
                  <a:pt x="63" y="33"/>
                </a:cubicBezTo>
                <a:cubicBezTo>
                  <a:pt x="63" y="23"/>
                  <a:pt x="66" y="7"/>
                  <a:pt x="66" y="0"/>
                </a:cubicBezTo>
              </a:path>
            </a:pathLst>
          </a:custGeom>
          <a:noFill/>
          <a:ln w="9525" cap="flat" cmpd="sng">
            <a:solidFill>
              <a:srgbClr val="3399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CC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85" name="Freeform 17">
            <a:extLst>
              <a:ext uri="{FF2B5EF4-FFF2-40B4-BE49-F238E27FC236}">
                <a16:creationId xmlns:a16="http://schemas.microsoft.com/office/drawing/2014/main" id="{2B07D79E-6E04-7D6F-93B6-3C5F42C7C39D}"/>
              </a:ext>
            </a:extLst>
          </p:cNvPr>
          <p:cNvSpPr>
            <a:spLocks/>
          </p:cNvSpPr>
          <p:nvPr/>
        </p:nvSpPr>
        <p:spPr bwMode="auto">
          <a:xfrm>
            <a:off x="6002338" y="1133476"/>
            <a:ext cx="4094162" cy="4962525"/>
          </a:xfrm>
          <a:custGeom>
            <a:avLst/>
            <a:gdLst>
              <a:gd name="T0" fmla="*/ 2147483646 w 2579"/>
              <a:gd name="T1" fmla="*/ 2147483646 h 3126"/>
              <a:gd name="T2" fmla="*/ 2147483646 w 2579"/>
              <a:gd name="T3" fmla="*/ 2147483646 h 3126"/>
              <a:gd name="T4" fmla="*/ 2147483646 w 2579"/>
              <a:gd name="T5" fmla="*/ 2147483646 h 3126"/>
              <a:gd name="T6" fmla="*/ 2147483646 w 2579"/>
              <a:gd name="T7" fmla="*/ 2147483646 h 3126"/>
              <a:gd name="T8" fmla="*/ 2147483646 w 2579"/>
              <a:gd name="T9" fmla="*/ 2147483646 h 3126"/>
              <a:gd name="T10" fmla="*/ 2147483646 w 2579"/>
              <a:gd name="T11" fmla="*/ 2147483646 h 3126"/>
              <a:gd name="T12" fmla="*/ 2147483646 w 2579"/>
              <a:gd name="T13" fmla="*/ 2147483646 h 3126"/>
              <a:gd name="T14" fmla="*/ 2147483646 w 2579"/>
              <a:gd name="T15" fmla="*/ 2147483646 h 3126"/>
              <a:gd name="T16" fmla="*/ 2147483646 w 2579"/>
              <a:gd name="T17" fmla="*/ 2147483646 h 3126"/>
              <a:gd name="T18" fmla="*/ 2147483646 w 2579"/>
              <a:gd name="T19" fmla="*/ 2147483646 h 3126"/>
              <a:gd name="T20" fmla="*/ 2147483646 w 2579"/>
              <a:gd name="T21" fmla="*/ 2147483646 h 3126"/>
              <a:gd name="T22" fmla="*/ 2147483646 w 2579"/>
              <a:gd name="T23" fmla="*/ 2147483646 h 3126"/>
              <a:gd name="T24" fmla="*/ 2147483646 w 2579"/>
              <a:gd name="T25" fmla="*/ 2147483646 h 3126"/>
              <a:gd name="T26" fmla="*/ 2147483646 w 2579"/>
              <a:gd name="T27" fmla="*/ 2147483646 h 3126"/>
              <a:gd name="T28" fmla="*/ 2147483646 w 2579"/>
              <a:gd name="T29" fmla="*/ 2147483646 h 3126"/>
              <a:gd name="T30" fmla="*/ 2147483646 w 2579"/>
              <a:gd name="T31" fmla="*/ 2147483646 h 3126"/>
              <a:gd name="T32" fmla="*/ 2147483646 w 2579"/>
              <a:gd name="T33" fmla="*/ 2147483646 h 3126"/>
              <a:gd name="T34" fmla="*/ 2147483646 w 2579"/>
              <a:gd name="T35" fmla="*/ 2147483646 h 3126"/>
              <a:gd name="T36" fmla="*/ 2147483646 w 2579"/>
              <a:gd name="T37" fmla="*/ 2147483646 h 3126"/>
              <a:gd name="T38" fmla="*/ 2147483646 w 2579"/>
              <a:gd name="T39" fmla="*/ 2147483646 h 3126"/>
              <a:gd name="T40" fmla="*/ 2147483646 w 2579"/>
              <a:gd name="T41" fmla="*/ 2147483646 h 3126"/>
              <a:gd name="T42" fmla="*/ 2147483646 w 2579"/>
              <a:gd name="T43" fmla="*/ 2147483646 h 3126"/>
              <a:gd name="T44" fmla="*/ 2147483646 w 2579"/>
              <a:gd name="T45" fmla="*/ 2147483646 h 3126"/>
              <a:gd name="T46" fmla="*/ 2147483646 w 2579"/>
              <a:gd name="T47" fmla="*/ 2147483646 h 3126"/>
              <a:gd name="T48" fmla="*/ 2147483646 w 2579"/>
              <a:gd name="T49" fmla="*/ 2147483646 h 3126"/>
              <a:gd name="T50" fmla="*/ 2147483646 w 2579"/>
              <a:gd name="T51" fmla="*/ 2147483646 h 3126"/>
              <a:gd name="T52" fmla="*/ 2147483646 w 2579"/>
              <a:gd name="T53" fmla="*/ 2147483646 h 3126"/>
              <a:gd name="T54" fmla="*/ 2147483646 w 2579"/>
              <a:gd name="T55" fmla="*/ 2147483646 h 3126"/>
              <a:gd name="T56" fmla="*/ 2147483646 w 2579"/>
              <a:gd name="T57" fmla="*/ 2147483646 h 3126"/>
              <a:gd name="T58" fmla="*/ 2147483646 w 2579"/>
              <a:gd name="T59" fmla="*/ 2147483646 h 3126"/>
              <a:gd name="T60" fmla="*/ 2147483646 w 2579"/>
              <a:gd name="T61" fmla="*/ 2147483646 h 3126"/>
              <a:gd name="T62" fmla="*/ 2147483646 w 2579"/>
              <a:gd name="T63" fmla="*/ 2147483646 h 3126"/>
              <a:gd name="T64" fmla="*/ 2147483646 w 2579"/>
              <a:gd name="T65" fmla="*/ 2147483646 h 3126"/>
              <a:gd name="T66" fmla="*/ 2147483646 w 2579"/>
              <a:gd name="T67" fmla="*/ 2147483646 h 3126"/>
              <a:gd name="T68" fmla="*/ 2147483646 w 2579"/>
              <a:gd name="T69" fmla="*/ 2147483646 h 3126"/>
              <a:gd name="T70" fmla="*/ 2147483646 w 2579"/>
              <a:gd name="T71" fmla="*/ 2147483646 h 3126"/>
              <a:gd name="T72" fmla="*/ 2147483646 w 2579"/>
              <a:gd name="T73" fmla="*/ 2147483646 h 3126"/>
              <a:gd name="T74" fmla="*/ 2147483646 w 2579"/>
              <a:gd name="T75" fmla="*/ 2147483646 h 3126"/>
              <a:gd name="T76" fmla="*/ 2147483646 w 2579"/>
              <a:gd name="T77" fmla="*/ 2147483646 h 3126"/>
              <a:gd name="T78" fmla="*/ 2147483646 w 2579"/>
              <a:gd name="T79" fmla="*/ 2147483646 h 3126"/>
              <a:gd name="T80" fmla="*/ 2147483646 w 2579"/>
              <a:gd name="T81" fmla="*/ 2147483646 h 3126"/>
              <a:gd name="T82" fmla="*/ 2147483646 w 2579"/>
              <a:gd name="T83" fmla="*/ 2147483646 h 3126"/>
              <a:gd name="T84" fmla="*/ 2147483646 w 2579"/>
              <a:gd name="T85" fmla="*/ 2147483646 h 3126"/>
              <a:gd name="T86" fmla="*/ 2147483646 w 2579"/>
              <a:gd name="T87" fmla="*/ 2147483646 h 3126"/>
              <a:gd name="T88" fmla="*/ 2147483646 w 2579"/>
              <a:gd name="T89" fmla="*/ 2147483646 h 3126"/>
              <a:gd name="T90" fmla="*/ 2147483646 w 2579"/>
              <a:gd name="T91" fmla="*/ 2147483646 h 3126"/>
              <a:gd name="T92" fmla="*/ 2147483646 w 2579"/>
              <a:gd name="T93" fmla="*/ 2147483646 h 3126"/>
              <a:gd name="T94" fmla="*/ 2147483646 w 2579"/>
              <a:gd name="T95" fmla="*/ 2147483646 h 3126"/>
              <a:gd name="T96" fmla="*/ 2147483646 w 2579"/>
              <a:gd name="T97" fmla="*/ 2147483646 h 3126"/>
              <a:gd name="T98" fmla="*/ 2147483646 w 2579"/>
              <a:gd name="T99" fmla="*/ 2147483646 h 3126"/>
              <a:gd name="T100" fmla="*/ 2147483646 w 2579"/>
              <a:gd name="T101" fmla="*/ 2147483646 h 3126"/>
              <a:gd name="T102" fmla="*/ 2147483646 w 2579"/>
              <a:gd name="T103" fmla="*/ 2147483646 h 3126"/>
              <a:gd name="T104" fmla="*/ 2147483646 w 2579"/>
              <a:gd name="T105" fmla="*/ 2147483646 h 3126"/>
              <a:gd name="T106" fmla="*/ 2147483646 w 2579"/>
              <a:gd name="T107" fmla="*/ 2147483646 h 3126"/>
              <a:gd name="T108" fmla="*/ 2147483646 w 2579"/>
              <a:gd name="T109" fmla="*/ 2147483646 h 3126"/>
              <a:gd name="T110" fmla="*/ 2147483646 w 2579"/>
              <a:gd name="T111" fmla="*/ 2147483646 h 3126"/>
              <a:gd name="T112" fmla="*/ 2147483646 w 2579"/>
              <a:gd name="T113" fmla="*/ 2147483646 h 3126"/>
              <a:gd name="T114" fmla="*/ 2147483646 w 2579"/>
              <a:gd name="T115" fmla="*/ 2147483646 h 3126"/>
              <a:gd name="T116" fmla="*/ 2147483646 w 2579"/>
              <a:gd name="T117" fmla="*/ 2147483646 h 312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</a:gdLst>
            <a:ahLst/>
            <a:cxnLst>
              <a:cxn ang="T118">
                <a:pos x="T0" y="T1"/>
              </a:cxn>
              <a:cxn ang="T119">
                <a:pos x="T2" y="T3"/>
              </a:cxn>
              <a:cxn ang="T120">
                <a:pos x="T4" y="T5"/>
              </a:cxn>
              <a:cxn ang="T121">
                <a:pos x="T6" y="T7"/>
              </a:cxn>
              <a:cxn ang="T122">
                <a:pos x="T8" y="T9"/>
              </a:cxn>
              <a:cxn ang="T123">
                <a:pos x="T10" y="T11"/>
              </a:cxn>
              <a:cxn ang="T124">
                <a:pos x="T12" y="T13"/>
              </a:cxn>
              <a:cxn ang="T125">
                <a:pos x="T14" y="T15"/>
              </a:cxn>
              <a:cxn ang="T126">
                <a:pos x="T16" y="T17"/>
              </a:cxn>
              <a:cxn ang="T127">
                <a:pos x="T18" y="T19"/>
              </a:cxn>
              <a:cxn ang="T128">
                <a:pos x="T20" y="T21"/>
              </a:cxn>
              <a:cxn ang="T129">
                <a:pos x="T22" y="T23"/>
              </a:cxn>
              <a:cxn ang="T130">
                <a:pos x="T24" y="T25"/>
              </a:cxn>
              <a:cxn ang="T131">
                <a:pos x="T26" y="T27"/>
              </a:cxn>
              <a:cxn ang="T132">
                <a:pos x="T28" y="T29"/>
              </a:cxn>
              <a:cxn ang="T133">
                <a:pos x="T30" y="T31"/>
              </a:cxn>
              <a:cxn ang="T134">
                <a:pos x="T32" y="T33"/>
              </a:cxn>
              <a:cxn ang="T135">
                <a:pos x="T34" y="T35"/>
              </a:cxn>
              <a:cxn ang="T136">
                <a:pos x="T36" y="T37"/>
              </a:cxn>
              <a:cxn ang="T137">
                <a:pos x="T38" y="T39"/>
              </a:cxn>
              <a:cxn ang="T138">
                <a:pos x="T40" y="T41"/>
              </a:cxn>
              <a:cxn ang="T139">
                <a:pos x="T42" y="T43"/>
              </a:cxn>
              <a:cxn ang="T140">
                <a:pos x="T44" y="T45"/>
              </a:cxn>
              <a:cxn ang="T141">
                <a:pos x="T46" y="T47"/>
              </a:cxn>
              <a:cxn ang="T142">
                <a:pos x="T48" y="T49"/>
              </a:cxn>
              <a:cxn ang="T143">
                <a:pos x="T50" y="T51"/>
              </a:cxn>
              <a:cxn ang="T144">
                <a:pos x="T52" y="T53"/>
              </a:cxn>
              <a:cxn ang="T145">
                <a:pos x="T54" y="T55"/>
              </a:cxn>
              <a:cxn ang="T146">
                <a:pos x="T56" y="T57"/>
              </a:cxn>
              <a:cxn ang="T147">
                <a:pos x="T58" y="T59"/>
              </a:cxn>
              <a:cxn ang="T148">
                <a:pos x="T60" y="T61"/>
              </a:cxn>
              <a:cxn ang="T149">
                <a:pos x="T62" y="T63"/>
              </a:cxn>
              <a:cxn ang="T150">
                <a:pos x="T64" y="T65"/>
              </a:cxn>
              <a:cxn ang="T151">
                <a:pos x="T66" y="T67"/>
              </a:cxn>
              <a:cxn ang="T152">
                <a:pos x="T68" y="T69"/>
              </a:cxn>
              <a:cxn ang="T153">
                <a:pos x="T70" y="T71"/>
              </a:cxn>
              <a:cxn ang="T154">
                <a:pos x="T72" y="T73"/>
              </a:cxn>
              <a:cxn ang="T155">
                <a:pos x="T74" y="T75"/>
              </a:cxn>
              <a:cxn ang="T156">
                <a:pos x="T76" y="T77"/>
              </a:cxn>
              <a:cxn ang="T157">
                <a:pos x="T78" y="T79"/>
              </a:cxn>
              <a:cxn ang="T158">
                <a:pos x="T80" y="T81"/>
              </a:cxn>
              <a:cxn ang="T159">
                <a:pos x="T82" y="T83"/>
              </a:cxn>
              <a:cxn ang="T160">
                <a:pos x="T84" y="T85"/>
              </a:cxn>
              <a:cxn ang="T161">
                <a:pos x="T86" y="T87"/>
              </a:cxn>
              <a:cxn ang="T162">
                <a:pos x="T88" y="T89"/>
              </a:cxn>
              <a:cxn ang="T163">
                <a:pos x="T90" y="T91"/>
              </a:cxn>
              <a:cxn ang="T164">
                <a:pos x="T92" y="T93"/>
              </a:cxn>
              <a:cxn ang="T165">
                <a:pos x="T94" y="T95"/>
              </a:cxn>
              <a:cxn ang="T166">
                <a:pos x="T96" y="T97"/>
              </a:cxn>
              <a:cxn ang="T167">
                <a:pos x="T98" y="T99"/>
              </a:cxn>
              <a:cxn ang="T168">
                <a:pos x="T100" y="T101"/>
              </a:cxn>
              <a:cxn ang="T169">
                <a:pos x="T102" y="T103"/>
              </a:cxn>
              <a:cxn ang="T170">
                <a:pos x="T104" y="T105"/>
              </a:cxn>
              <a:cxn ang="T171">
                <a:pos x="T106" y="T107"/>
              </a:cxn>
              <a:cxn ang="T172">
                <a:pos x="T108" y="T109"/>
              </a:cxn>
              <a:cxn ang="T173">
                <a:pos x="T110" y="T111"/>
              </a:cxn>
              <a:cxn ang="T174">
                <a:pos x="T112" y="T113"/>
              </a:cxn>
              <a:cxn ang="T175">
                <a:pos x="T114" y="T115"/>
              </a:cxn>
              <a:cxn ang="T176">
                <a:pos x="T116" y="T117"/>
              </a:cxn>
            </a:cxnLst>
            <a:rect l="0" t="0" r="r" b="b"/>
            <a:pathLst>
              <a:path w="2579" h="3126">
                <a:moveTo>
                  <a:pt x="233" y="0"/>
                </a:moveTo>
                <a:cubicBezTo>
                  <a:pt x="235" y="5"/>
                  <a:pt x="246" y="20"/>
                  <a:pt x="249" y="30"/>
                </a:cubicBezTo>
                <a:cubicBezTo>
                  <a:pt x="252" y="40"/>
                  <a:pt x="254" y="50"/>
                  <a:pt x="251" y="60"/>
                </a:cubicBezTo>
                <a:cubicBezTo>
                  <a:pt x="248" y="70"/>
                  <a:pt x="236" y="83"/>
                  <a:pt x="231" y="92"/>
                </a:cubicBezTo>
                <a:cubicBezTo>
                  <a:pt x="226" y="101"/>
                  <a:pt x="225" y="108"/>
                  <a:pt x="221" y="114"/>
                </a:cubicBezTo>
                <a:cubicBezTo>
                  <a:pt x="219" y="120"/>
                  <a:pt x="210" y="122"/>
                  <a:pt x="207" y="130"/>
                </a:cubicBezTo>
                <a:cubicBezTo>
                  <a:pt x="204" y="138"/>
                  <a:pt x="204" y="152"/>
                  <a:pt x="203" y="162"/>
                </a:cubicBezTo>
                <a:cubicBezTo>
                  <a:pt x="202" y="172"/>
                  <a:pt x="206" y="179"/>
                  <a:pt x="203" y="188"/>
                </a:cubicBezTo>
                <a:cubicBezTo>
                  <a:pt x="200" y="197"/>
                  <a:pt x="193" y="204"/>
                  <a:pt x="185" y="216"/>
                </a:cubicBezTo>
                <a:cubicBezTo>
                  <a:pt x="177" y="228"/>
                  <a:pt x="162" y="244"/>
                  <a:pt x="155" y="258"/>
                </a:cubicBezTo>
                <a:cubicBezTo>
                  <a:pt x="148" y="272"/>
                  <a:pt x="145" y="285"/>
                  <a:pt x="143" y="298"/>
                </a:cubicBezTo>
                <a:cubicBezTo>
                  <a:pt x="141" y="311"/>
                  <a:pt x="147" y="323"/>
                  <a:pt x="143" y="336"/>
                </a:cubicBezTo>
                <a:cubicBezTo>
                  <a:pt x="139" y="349"/>
                  <a:pt x="125" y="369"/>
                  <a:pt x="119" y="378"/>
                </a:cubicBezTo>
                <a:cubicBezTo>
                  <a:pt x="113" y="387"/>
                  <a:pt x="111" y="385"/>
                  <a:pt x="105" y="390"/>
                </a:cubicBezTo>
                <a:cubicBezTo>
                  <a:pt x="99" y="395"/>
                  <a:pt x="90" y="401"/>
                  <a:pt x="83" y="408"/>
                </a:cubicBezTo>
                <a:cubicBezTo>
                  <a:pt x="76" y="415"/>
                  <a:pt x="67" y="424"/>
                  <a:pt x="61" y="432"/>
                </a:cubicBezTo>
                <a:cubicBezTo>
                  <a:pt x="52" y="447"/>
                  <a:pt x="50" y="447"/>
                  <a:pt x="47" y="454"/>
                </a:cubicBezTo>
                <a:cubicBezTo>
                  <a:pt x="41" y="461"/>
                  <a:pt x="31" y="467"/>
                  <a:pt x="27" y="474"/>
                </a:cubicBezTo>
                <a:cubicBezTo>
                  <a:pt x="23" y="481"/>
                  <a:pt x="24" y="492"/>
                  <a:pt x="21" y="498"/>
                </a:cubicBezTo>
                <a:cubicBezTo>
                  <a:pt x="18" y="504"/>
                  <a:pt x="10" y="503"/>
                  <a:pt x="7" y="508"/>
                </a:cubicBezTo>
                <a:cubicBezTo>
                  <a:pt x="4" y="513"/>
                  <a:pt x="0" y="522"/>
                  <a:pt x="3" y="528"/>
                </a:cubicBezTo>
                <a:cubicBezTo>
                  <a:pt x="6" y="534"/>
                  <a:pt x="23" y="541"/>
                  <a:pt x="27" y="546"/>
                </a:cubicBezTo>
                <a:cubicBezTo>
                  <a:pt x="31" y="551"/>
                  <a:pt x="25" y="556"/>
                  <a:pt x="29" y="558"/>
                </a:cubicBezTo>
                <a:cubicBezTo>
                  <a:pt x="33" y="560"/>
                  <a:pt x="41" y="557"/>
                  <a:pt x="49" y="558"/>
                </a:cubicBezTo>
                <a:cubicBezTo>
                  <a:pt x="57" y="559"/>
                  <a:pt x="71" y="563"/>
                  <a:pt x="79" y="564"/>
                </a:cubicBezTo>
                <a:cubicBezTo>
                  <a:pt x="87" y="565"/>
                  <a:pt x="89" y="567"/>
                  <a:pt x="95" y="566"/>
                </a:cubicBezTo>
                <a:cubicBezTo>
                  <a:pt x="101" y="565"/>
                  <a:pt x="107" y="558"/>
                  <a:pt x="113" y="560"/>
                </a:cubicBezTo>
                <a:cubicBezTo>
                  <a:pt x="119" y="562"/>
                  <a:pt x="125" y="573"/>
                  <a:pt x="133" y="580"/>
                </a:cubicBezTo>
                <a:cubicBezTo>
                  <a:pt x="141" y="587"/>
                  <a:pt x="152" y="599"/>
                  <a:pt x="161" y="604"/>
                </a:cubicBezTo>
                <a:cubicBezTo>
                  <a:pt x="165" y="610"/>
                  <a:pt x="180" y="605"/>
                  <a:pt x="185" y="610"/>
                </a:cubicBezTo>
                <a:cubicBezTo>
                  <a:pt x="190" y="615"/>
                  <a:pt x="199" y="612"/>
                  <a:pt x="197" y="624"/>
                </a:cubicBezTo>
                <a:cubicBezTo>
                  <a:pt x="198" y="630"/>
                  <a:pt x="193" y="638"/>
                  <a:pt x="189" y="648"/>
                </a:cubicBezTo>
                <a:cubicBezTo>
                  <a:pt x="185" y="658"/>
                  <a:pt x="171" y="671"/>
                  <a:pt x="173" y="684"/>
                </a:cubicBezTo>
                <a:cubicBezTo>
                  <a:pt x="175" y="697"/>
                  <a:pt x="197" y="713"/>
                  <a:pt x="203" y="726"/>
                </a:cubicBezTo>
                <a:cubicBezTo>
                  <a:pt x="209" y="743"/>
                  <a:pt x="191" y="752"/>
                  <a:pt x="209" y="762"/>
                </a:cubicBezTo>
                <a:cubicBezTo>
                  <a:pt x="257" y="816"/>
                  <a:pt x="225" y="792"/>
                  <a:pt x="227" y="795"/>
                </a:cubicBezTo>
                <a:cubicBezTo>
                  <a:pt x="229" y="798"/>
                  <a:pt x="219" y="779"/>
                  <a:pt x="221" y="780"/>
                </a:cubicBezTo>
                <a:cubicBezTo>
                  <a:pt x="228" y="791"/>
                  <a:pt x="263" y="828"/>
                  <a:pt x="239" y="804"/>
                </a:cubicBezTo>
                <a:cubicBezTo>
                  <a:pt x="244" y="810"/>
                  <a:pt x="244" y="815"/>
                  <a:pt x="251" y="820"/>
                </a:cubicBezTo>
                <a:cubicBezTo>
                  <a:pt x="258" y="825"/>
                  <a:pt x="273" y="827"/>
                  <a:pt x="279" y="832"/>
                </a:cubicBezTo>
                <a:cubicBezTo>
                  <a:pt x="285" y="837"/>
                  <a:pt x="283" y="841"/>
                  <a:pt x="287" y="848"/>
                </a:cubicBezTo>
                <a:cubicBezTo>
                  <a:pt x="291" y="855"/>
                  <a:pt x="299" y="867"/>
                  <a:pt x="305" y="876"/>
                </a:cubicBezTo>
                <a:cubicBezTo>
                  <a:pt x="311" y="885"/>
                  <a:pt x="319" y="894"/>
                  <a:pt x="325" y="900"/>
                </a:cubicBezTo>
                <a:cubicBezTo>
                  <a:pt x="331" y="906"/>
                  <a:pt x="334" y="901"/>
                  <a:pt x="341" y="912"/>
                </a:cubicBezTo>
                <a:cubicBezTo>
                  <a:pt x="348" y="923"/>
                  <a:pt x="354" y="950"/>
                  <a:pt x="365" y="966"/>
                </a:cubicBezTo>
                <a:cubicBezTo>
                  <a:pt x="376" y="982"/>
                  <a:pt x="392" y="996"/>
                  <a:pt x="405" y="1006"/>
                </a:cubicBezTo>
                <a:cubicBezTo>
                  <a:pt x="418" y="1016"/>
                  <a:pt x="427" y="1016"/>
                  <a:pt x="443" y="1026"/>
                </a:cubicBezTo>
                <a:cubicBezTo>
                  <a:pt x="485" y="1034"/>
                  <a:pt x="475" y="1040"/>
                  <a:pt x="503" y="1068"/>
                </a:cubicBezTo>
                <a:cubicBezTo>
                  <a:pt x="515" y="1080"/>
                  <a:pt x="518" y="1090"/>
                  <a:pt x="523" y="1102"/>
                </a:cubicBezTo>
                <a:cubicBezTo>
                  <a:pt x="528" y="1114"/>
                  <a:pt x="529" y="1124"/>
                  <a:pt x="533" y="1140"/>
                </a:cubicBezTo>
                <a:cubicBezTo>
                  <a:pt x="541" y="1161"/>
                  <a:pt x="544" y="1181"/>
                  <a:pt x="549" y="1196"/>
                </a:cubicBezTo>
                <a:cubicBezTo>
                  <a:pt x="554" y="1211"/>
                  <a:pt x="559" y="1219"/>
                  <a:pt x="563" y="1230"/>
                </a:cubicBezTo>
                <a:cubicBezTo>
                  <a:pt x="566" y="1242"/>
                  <a:pt x="575" y="1266"/>
                  <a:pt x="575" y="1266"/>
                </a:cubicBezTo>
                <a:cubicBezTo>
                  <a:pt x="576" y="1273"/>
                  <a:pt x="571" y="1267"/>
                  <a:pt x="569" y="1271"/>
                </a:cubicBezTo>
                <a:cubicBezTo>
                  <a:pt x="567" y="1275"/>
                  <a:pt x="561" y="1289"/>
                  <a:pt x="560" y="1293"/>
                </a:cubicBezTo>
                <a:cubicBezTo>
                  <a:pt x="559" y="1297"/>
                  <a:pt x="563" y="1295"/>
                  <a:pt x="565" y="1298"/>
                </a:cubicBezTo>
                <a:cubicBezTo>
                  <a:pt x="567" y="1301"/>
                  <a:pt x="569" y="1311"/>
                  <a:pt x="573" y="1312"/>
                </a:cubicBezTo>
                <a:cubicBezTo>
                  <a:pt x="577" y="1314"/>
                  <a:pt x="585" y="1307"/>
                  <a:pt x="589" y="1307"/>
                </a:cubicBezTo>
                <a:cubicBezTo>
                  <a:pt x="593" y="1307"/>
                  <a:pt x="591" y="1313"/>
                  <a:pt x="596" y="1314"/>
                </a:cubicBezTo>
                <a:cubicBezTo>
                  <a:pt x="601" y="1315"/>
                  <a:pt x="607" y="1306"/>
                  <a:pt x="617" y="1314"/>
                </a:cubicBezTo>
                <a:cubicBezTo>
                  <a:pt x="627" y="1322"/>
                  <a:pt x="645" y="1348"/>
                  <a:pt x="659" y="1362"/>
                </a:cubicBezTo>
                <a:cubicBezTo>
                  <a:pt x="673" y="1376"/>
                  <a:pt x="692" y="1389"/>
                  <a:pt x="703" y="1396"/>
                </a:cubicBezTo>
                <a:cubicBezTo>
                  <a:pt x="714" y="1403"/>
                  <a:pt x="716" y="1402"/>
                  <a:pt x="723" y="1406"/>
                </a:cubicBezTo>
                <a:cubicBezTo>
                  <a:pt x="730" y="1410"/>
                  <a:pt x="734" y="1415"/>
                  <a:pt x="743" y="1422"/>
                </a:cubicBezTo>
                <a:cubicBezTo>
                  <a:pt x="755" y="1430"/>
                  <a:pt x="771" y="1434"/>
                  <a:pt x="779" y="1446"/>
                </a:cubicBezTo>
                <a:cubicBezTo>
                  <a:pt x="783" y="1452"/>
                  <a:pt x="785" y="1459"/>
                  <a:pt x="791" y="1464"/>
                </a:cubicBezTo>
                <a:cubicBezTo>
                  <a:pt x="813" y="1481"/>
                  <a:pt x="851" y="1472"/>
                  <a:pt x="875" y="1488"/>
                </a:cubicBezTo>
                <a:cubicBezTo>
                  <a:pt x="891" y="1499"/>
                  <a:pt x="929" y="1512"/>
                  <a:pt x="929" y="1512"/>
                </a:cubicBezTo>
                <a:cubicBezTo>
                  <a:pt x="940" y="1522"/>
                  <a:pt x="927" y="1542"/>
                  <a:pt x="933" y="1554"/>
                </a:cubicBezTo>
                <a:cubicBezTo>
                  <a:pt x="939" y="1566"/>
                  <a:pt x="955" y="1574"/>
                  <a:pt x="965" y="1584"/>
                </a:cubicBezTo>
                <a:cubicBezTo>
                  <a:pt x="976" y="1600"/>
                  <a:pt x="976" y="1606"/>
                  <a:pt x="995" y="1614"/>
                </a:cubicBezTo>
                <a:cubicBezTo>
                  <a:pt x="1007" y="1619"/>
                  <a:pt x="1031" y="1626"/>
                  <a:pt x="1031" y="1626"/>
                </a:cubicBezTo>
                <a:cubicBezTo>
                  <a:pt x="1040" y="1633"/>
                  <a:pt x="1043" y="1651"/>
                  <a:pt x="1049" y="1660"/>
                </a:cubicBezTo>
                <a:cubicBezTo>
                  <a:pt x="1055" y="1669"/>
                  <a:pt x="1062" y="1674"/>
                  <a:pt x="1067" y="1680"/>
                </a:cubicBezTo>
                <a:cubicBezTo>
                  <a:pt x="1071" y="1686"/>
                  <a:pt x="1072" y="1696"/>
                  <a:pt x="1079" y="1698"/>
                </a:cubicBezTo>
                <a:cubicBezTo>
                  <a:pt x="1145" y="1720"/>
                  <a:pt x="1045" y="1685"/>
                  <a:pt x="1115" y="1716"/>
                </a:cubicBezTo>
                <a:cubicBezTo>
                  <a:pt x="1127" y="1721"/>
                  <a:pt x="1151" y="1728"/>
                  <a:pt x="1151" y="1728"/>
                </a:cubicBezTo>
                <a:cubicBezTo>
                  <a:pt x="1161" y="1735"/>
                  <a:pt x="1169" y="1749"/>
                  <a:pt x="1183" y="1760"/>
                </a:cubicBezTo>
                <a:cubicBezTo>
                  <a:pt x="1192" y="1769"/>
                  <a:pt x="1196" y="1776"/>
                  <a:pt x="1205" y="1782"/>
                </a:cubicBezTo>
                <a:cubicBezTo>
                  <a:pt x="1214" y="1788"/>
                  <a:pt x="1225" y="1785"/>
                  <a:pt x="1235" y="1794"/>
                </a:cubicBezTo>
                <a:cubicBezTo>
                  <a:pt x="1253" y="1813"/>
                  <a:pt x="1254" y="1821"/>
                  <a:pt x="1263" y="1836"/>
                </a:cubicBezTo>
                <a:cubicBezTo>
                  <a:pt x="1269" y="1847"/>
                  <a:pt x="1267" y="1852"/>
                  <a:pt x="1271" y="1860"/>
                </a:cubicBezTo>
                <a:cubicBezTo>
                  <a:pt x="1275" y="1868"/>
                  <a:pt x="1284" y="1875"/>
                  <a:pt x="1289" y="1884"/>
                </a:cubicBezTo>
                <a:cubicBezTo>
                  <a:pt x="1300" y="1902"/>
                  <a:pt x="1294" y="1903"/>
                  <a:pt x="1299" y="1914"/>
                </a:cubicBezTo>
                <a:cubicBezTo>
                  <a:pt x="1304" y="1925"/>
                  <a:pt x="1314" y="1939"/>
                  <a:pt x="1321" y="1948"/>
                </a:cubicBezTo>
                <a:cubicBezTo>
                  <a:pt x="1328" y="1957"/>
                  <a:pt x="1331" y="1960"/>
                  <a:pt x="1339" y="1970"/>
                </a:cubicBezTo>
                <a:cubicBezTo>
                  <a:pt x="1347" y="1980"/>
                  <a:pt x="1357" y="2002"/>
                  <a:pt x="1367" y="2010"/>
                </a:cubicBezTo>
                <a:cubicBezTo>
                  <a:pt x="1373" y="2018"/>
                  <a:pt x="1387" y="2014"/>
                  <a:pt x="1397" y="2016"/>
                </a:cubicBezTo>
                <a:cubicBezTo>
                  <a:pt x="1405" y="2019"/>
                  <a:pt x="1413" y="2033"/>
                  <a:pt x="1417" y="2038"/>
                </a:cubicBezTo>
                <a:cubicBezTo>
                  <a:pt x="1423" y="2044"/>
                  <a:pt x="1424" y="2048"/>
                  <a:pt x="1433" y="2051"/>
                </a:cubicBezTo>
                <a:cubicBezTo>
                  <a:pt x="1450" y="2058"/>
                  <a:pt x="1510" y="2068"/>
                  <a:pt x="1529" y="2070"/>
                </a:cubicBezTo>
                <a:cubicBezTo>
                  <a:pt x="1540" y="2077"/>
                  <a:pt x="1556" y="2079"/>
                  <a:pt x="1565" y="2088"/>
                </a:cubicBezTo>
                <a:cubicBezTo>
                  <a:pt x="1569" y="2092"/>
                  <a:pt x="1567" y="2101"/>
                  <a:pt x="1571" y="2106"/>
                </a:cubicBezTo>
                <a:cubicBezTo>
                  <a:pt x="1576" y="2112"/>
                  <a:pt x="1583" y="2114"/>
                  <a:pt x="1589" y="2118"/>
                </a:cubicBezTo>
                <a:cubicBezTo>
                  <a:pt x="1597" y="2130"/>
                  <a:pt x="1605" y="2142"/>
                  <a:pt x="1613" y="2154"/>
                </a:cubicBezTo>
                <a:cubicBezTo>
                  <a:pt x="1617" y="2159"/>
                  <a:pt x="1615" y="2168"/>
                  <a:pt x="1619" y="2172"/>
                </a:cubicBezTo>
                <a:cubicBezTo>
                  <a:pt x="1646" y="2199"/>
                  <a:pt x="1685" y="2208"/>
                  <a:pt x="1709" y="2238"/>
                </a:cubicBezTo>
                <a:cubicBezTo>
                  <a:pt x="1709" y="2238"/>
                  <a:pt x="1739" y="2283"/>
                  <a:pt x="1745" y="2292"/>
                </a:cubicBezTo>
                <a:cubicBezTo>
                  <a:pt x="1749" y="2298"/>
                  <a:pt x="1757" y="2310"/>
                  <a:pt x="1757" y="2310"/>
                </a:cubicBezTo>
                <a:cubicBezTo>
                  <a:pt x="1766" y="2362"/>
                  <a:pt x="1782" y="2396"/>
                  <a:pt x="1805" y="2442"/>
                </a:cubicBezTo>
                <a:cubicBezTo>
                  <a:pt x="1820" y="2472"/>
                  <a:pt x="1822" y="2510"/>
                  <a:pt x="1841" y="2538"/>
                </a:cubicBezTo>
                <a:cubicBezTo>
                  <a:pt x="1849" y="2550"/>
                  <a:pt x="1860" y="2560"/>
                  <a:pt x="1865" y="2574"/>
                </a:cubicBezTo>
                <a:cubicBezTo>
                  <a:pt x="1869" y="2586"/>
                  <a:pt x="1870" y="2599"/>
                  <a:pt x="1877" y="2610"/>
                </a:cubicBezTo>
                <a:cubicBezTo>
                  <a:pt x="1886" y="2624"/>
                  <a:pt x="1909" y="2695"/>
                  <a:pt x="1925" y="2700"/>
                </a:cubicBezTo>
                <a:cubicBezTo>
                  <a:pt x="1937" y="2704"/>
                  <a:pt x="1961" y="2712"/>
                  <a:pt x="1961" y="2712"/>
                </a:cubicBezTo>
                <a:cubicBezTo>
                  <a:pt x="1983" y="2745"/>
                  <a:pt x="1960" y="2719"/>
                  <a:pt x="1991" y="2736"/>
                </a:cubicBezTo>
                <a:cubicBezTo>
                  <a:pt x="2045" y="2766"/>
                  <a:pt x="2044" y="2781"/>
                  <a:pt x="2105" y="2790"/>
                </a:cubicBezTo>
                <a:cubicBezTo>
                  <a:pt x="2118" y="2794"/>
                  <a:pt x="2128" y="2804"/>
                  <a:pt x="2141" y="2808"/>
                </a:cubicBezTo>
                <a:cubicBezTo>
                  <a:pt x="2157" y="2812"/>
                  <a:pt x="2173" y="2811"/>
                  <a:pt x="2189" y="2814"/>
                </a:cubicBezTo>
                <a:cubicBezTo>
                  <a:pt x="2197" y="2815"/>
                  <a:pt x="2205" y="2818"/>
                  <a:pt x="2213" y="2820"/>
                </a:cubicBezTo>
                <a:cubicBezTo>
                  <a:pt x="2225" y="2824"/>
                  <a:pt x="2238" y="2825"/>
                  <a:pt x="2249" y="2832"/>
                </a:cubicBezTo>
                <a:cubicBezTo>
                  <a:pt x="2261" y="2840"/>
                  <a:pt x="2285" y="2856"/>
                  <a:pt x="2285" y="2856"/>
                </a:cubicBezTo>
                <a:cubicBezTo>
                  <a:pt x="2303" y="2882"/>
                  <a:pt x="2336" y="2894"/>
                  <a:pt x="2363" y="2910"/>
                </a:cubicBezTo>
                <a:cubicBezTo>
                  <a:pt x="2375" y="2917"/>
                  <a:pt x="2399" y="2934"/>
                  <a:pt x="2399" y="2934"/>
                </a:cubicBezTo>
                <a:cubicBezTo>
                  <a:pt x="2420" y="2965"/>
                  <a:pt x="2441" y="2969"/>
                  <a:pt x="2477" y="2976"/>
                </a:cubicBezTo>
                <a:cubicBezTo>
                  <a:pt x="2492" y="3022"/>
                  <a:pt x="2504" y="3031"/>
                  <a:pt x="2543" y="3060"/>
                </a:cubicBezTo>
                <a:cubicBezTo>
                  <a:pt x="2554" y="3094"/>
                  <a:pt x="2552" y="3108"/>
                  <a:pt x="2579" y="3126"/>
                </a:cubicBezTo>
                <a:cubicBezTo>
                  <a:pt x="2571" y="3103"/>
                  <a:pt x="2577" y="3112"/>
                  <a:pt x="2561" y="3096"/>
                </a:cubicBezTo>
              </a:path>
            </a:pathLst>
          </a:custGeom>
          <a:noFill/>
          <a:ln w="12700" cap="flat" cmpd="sng">
            <a:solidFill>
              <a:srgbClr val="3399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CC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86" name="Freeform 18">
            <a:extLst>
              <a:ext uri="{FF2B5EF4-FFF2-40B4-BE49-F238E27FC236}">
                <a16:creationId xmlns:a16="http://schemas.microsoft.com/office/drawing/2014/main" id="{7FE0B93B-480C-7C95-A87A-07A51CD24015}"/>
              </a:ext>
            </a:extLst>
          </p:cNvPr>
          <p:cNvSpPr>
            <a:spLocks/>
          </p:cNvSpPr>
          <p:nvPr/>
        </p:nvSpPr>
        <p:spPr bwMode="auto">
          <a:xfrm>
            <a:off x="4337051" y="2501901"/>
            <a:ext cx="631825" cy="288925"/>
          </a:xfrm>
          <a:custGeom>
            <a:avLst/>
            <a:gdLst>
              <a:gd name="T0" fmla="*/ 2147483646 w 398"/>
              <a:gd name="T1" fmla="*/ 2147483646 h 182"/>
              <a:gd name="T2" fmla="*/ 2147483646 w 398"/>
              <a:gd name="T3" fmla="*/ 2147483646 h 182"/>
              <a:gd name="T4" fmla="*/ 2147483646 w 398"/>
              <a:gd name="T5" fmla="*/ 2147483646 h 182"/>
              <a:gd name="T6" fmla="*/ 2147483646 w 398"/>
              <a:gd name="T7" fmla="*/ 2147483646 h 182"/>
              <a:gd name="T8" fmla="*/ 2147483646 w 398"/>
              <a:gd name="T9" fmla="*/ 2147483646 h 182"/>
              <a:gd name="T10" fmla="*/ 2147483646 w 398"/>
              <a:gd name="T11" fmla="*/ 2147483646 h 182"/>
              <a:gd name="T12" fmla="*/ 2147483646 w 398"/>
              <a:gd name="T13" fmla="*/ 2147483646 h 182"/>
              <a:gd name="T14" fmla="*/ 2147483646 w 398"/>
              <a:gd name="T15" fmla="*/ 2147483646 h 182"/>
              <a:gd name="T16" fmla="*/ 2147483646 w 398"/>
              <a:gd name="T17" fmla="*/ 2147483646 h 182"/>
              <a:gd name="T18" fmla="*/ 2147483646 w 398"/>
              <a:gd name="T19" fmla="*/ 2147483646 h 182"/>
              <a:gd name="T20" fmla="*/ 2147483646 w 398"/>
              <a:gd name="T21" fmla="*/ 2147483646 h 182"/>
              <a:gd name="T22" fmla="*/ 2147483646 w 398"/>
              <a:gd name="T23" fmla="*/ 2147483646 h 182"/>
              <a:gd name="T24" fmla="*/ 2147483646 w 398"/>
              <a:gd name="T25" fmla="*/ 2147483646 h 182"/>
              <a:gd name="T26" fmla="*/ 2147483646 w 398"/>
              <a:gd name="T27" fmla="*/ 2147483646 h 182"/>
              <a:gd name="T28" fmla="*/ 2147483646 w 398"/>
              <a:gd name="T29" fmla="*/ 2147483646 h 182"/>
              <a:gd name="T30" fmla="*/ 2147483646 w 398"/>
              <a:gd name="T31" fmla="*/ 2147483646 h 182"/>
              <a:gd name="T32" fmla="*/ 2147483646 w 398"/>
              <a:gd name="T33" fmla="*/ 2147483646 h 182"/>
              <a:gd name="T34" fmla="*/ 2147483646 w 398"/>
              <a:gd name="T35" fmla="*/ 2147483646 h 182"/>
              <a:gd name="T36" fmla="*/ 2147483646 w 398"/>
              <a:gd name="T37" fmla="*/ 2147483646 h 182"/>
              <a:gd name="T38" fmla="*/ 2147483646 w 398"/>
              <a:gd name="T39" fmla="*/ 2147483646 h 182"/>
              <a:gd name="T40" fmla="*/ 2147483646 w 398"/>
              <a:gd name="T41" fmla="*/ 2147483646 h 182"/>
              <a:gd name="T42" fmla="*/ 2147483646 w 398"/>
              <a:gd name="T43" fmla="*/ 2147483646 h 182"/>
              <a:gd name="T44" fmla="*/ 2147483646 w 398"/>
              <a:gd name="T45" fmla="*/ 2147483646 h 182"/>
              <a:gd name="T46" fmla="*/ 2147483646 w 398"/>
              <a:gd name="T47" fmla="*/ 2147483646 h 182"/>
              <a:gd name="T48" fmla="*/ 2147483646 w 398"/>
              <a:gd name="T49" fmla="*/ 2147483646 h 182"/>
              <a:gd name="T50" fmla="*/ 2147483646 w 398"/>
              <a:gd name="T51" fmla="*/ 2147483646 h 182"/>
              <a:gd name="T52" fmla="*/ 2147483646 w 398"/>
              <a:gd name="T53" fmla="*/ 2147483646 h 182"/>
              <a:gd name="T54" fmla="*/ 2147483646 w 398"/>
              <a:gd name="T55" fmla="*/ 2147483646 h 182"/>
              <a:gd name="T56" fmla="*/ 2147483646 w 398"/>
              <a:gd name="T57" fmla="*/ 2147483646 h 182"/>
              <a:gd name="T58" fmla="*/ 2147483646 w 398"/>
              <a:gd name="T59" fmla="*/ 2147483646 h 182"/>
              <a:gd name="T60" fmla="*/ 2147483646 w 398"/>
              <a:gd name="T61" fmla="*/ 2147483646 h 182"/>
              <a:gd name="T62" fmla="*/ 2147483646 w 398"/>
              <a:gd name="T63" fmla="*/ 2147483646 h 182"/>
              <a:gd name="T64" fmla="*/ 2147483646 w 398"/>
              <a:gd name="T65" fmla="*/ 2147483646 h 182"/>
              <a:gd name="T66" fmla="*/ 2147483646 w 398"/>
              <a:gd name="T67" fmla="*/ 2147483646 h 182"/>
              <a:gd name="T68" fmla="*/ 2147483646 w 398"/>
              <a:gd name="T69" fmla="*/ 2147483646 h 182"/>
              <a:gd name="T70" fmla="*/ 2147483646 w 398"/>
              <a:gd name="T71" fmla="*/ 2147483646 h 182"/>
              <a:gd name="T72" fmla="*/ 2147483646 w 398"/>
              <a:gd name="T73" fmla="*/ 2147483646 h 182"/>
              <a:gd name="T74" fmla="*/ 2147483646 w 398"/>
              <a:gd name="T75" fmla="*/ 2147483646 h 182"/>
              <a:gd name="T76" fmla="*/ 2147483646 w 398"/>
              <a:gd name="T77" fmla="*/ 2147483646 h 182"/>
              <a:gd name="T78" fmla="*/ 2147483646 w 398"/>
              <a:gd name="T79" fmla="*/ 2147483646 h 182"/>
              <a:gd name="T80" fmla="*/ 2147483646 w 398"/>
              <a:gd name="T81" fmla="*/ 2147483646 h 182"/>
              <a:gd name="T82" fmla="*/ 2147483646 w 398"/>
              <a:gd name="T83" fmla="*/ 2147483646 h 182"/>
              <a:gd name="T84" fmla="*/ 2147483646 w 398"/>
              <a:gd name="T85" fmla="*/ 2147483646 h 182"/>
              <a:gd name="T86" fmla="*/ 2147483646 w 398"/>
              <a:gd name="T87" fmla="*/ 2147483646 h 182"/>
              <a:gd name="T88" fmla="*/ 2147483646 w 398"/>
              <a:gd name="T89" fmla="*/ 2147483646 h 182"/>
              <a:gd name="T90" fmla="*/ 2147483646 w 398"/>
              <a:gd name="T91" fmla="*/ 2147483646 h 182"/>
              <a:gd name="T92" fmla="*/ 2147483646 w 398"/>
              <a:gd name="T93" fmla="*/ 2147483646 h 182"/>
              <a:gd name="T94" fmla="*/ 2147483646 w 398"/>
              <a:gd name="T95" fmla="*/ 2147483646 h 182"/>
              <a:gd name="T96" fmla="*/ 2147483646 w 398"/>
              <a:gd name="T97" fmla="*/ 2147483646 h 182"/>
              <a:gd name="T98" fmla="*/ 2147483646 w 398"/>
              <a:gd name="T99" fmla="*/ 2147483646 h 182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</a:gdLst>
            <a:ahLst/>
            <a:cxnLst>
              <a:cxn ang="T100">
                <a:pos x="T0" y="T1"/>
              </a:cxn>
              <a:cxn ang="T101">
                <a:pos x="T2" y="T3"/>
              </a:cxn>
              <a:cxn ang="T102">
                <a:pos x="T4" y="T5"/>
              </a:cxn>
              <a:cxn ang="T103">
                <a:pos x="T6" y="T7"/>
              </a:cxn>
              <a:cxn ang="T104">
                <a:pos x="T8" y="T9"/>
              </a:cxn>
              <a:cxn ang="T105">
                <a:pos x="T10" y="T11"/>
              </a:cxn>
              <a:cxn ang="T106">
                <a:pos x="T12" y="T13"/>
              </a:cxn>
              <a:cxn ang="T107">
                <a:pos x="T14" y="T15"/>
              </a:cxn>
              <a:cxn ang="T108">
                <a:pos x="T16" y="T17"/>
              </a:cxn>
              <a:cxn ang="T109">
                <a:pos x="T18" y="T19"/>
              </a:cxn>
              <a:cxn ang="T110">
                <a:pos x="T20" y="T21"/>
              </a:cxn>
              <a:cxn ang="T111">
                <a:pos x="T22" y="T23"/>
              </a:cxn>
              <a:cxn ang="T112">
                <a:pos x="T24" y="T25"/>
              </a:cxn>
              <a:cxn ang="T113">
                <a:pos x="T26" y="T27"/>
              </a:cxn>
              <a:cxn ang="T114">
                <a:pos x="T28" y="T29"/>
              </a:cxn>
              <a:cxn ang="T115">
                <a:pos x="T30" y="T31"/>
              </a:cxn>
              <a:cxn ang="T116">
                <a:pos x="T32" y="T33"/>
              </a:cxn>
              <a:cxn ang="T117">
                <a:pos x="T34" y="T35"/>
              </a:cxn>
              <a:cxn ang="T118">
                <a:pos x="T36" y="T37"/>
              </a:cxn>
              <a:cxn ang="T119">
                <a:pos x="T38" y="T39"/>
              </a:cxn>
              <a:cxn ang="T120">
                <a:pos x="T40" y="T41"/>
              </a:cxn>
              <a:cxn ang="T121">
                <a:pos x="T42" y="T43"/>
              </a:cxn>
              <a:cxn ang="T122">
                <a:pos x="T44" y="T45"/>
              </a:cxn>
              <a:cxn ang="T123">
                <a:pos x="T46" y="T47"/>
              </a:cxn>
              <a:cxn ang="T124">
                <a:pos x="T48" y="T49"/>
              </a:cxn>
              <a:cxn ang="T125">
                <a:pos x="T50" y="T51"/>
              </a:cxn>
              <a:cxn ang="T126">
                <a:pos x="T52" y="T53"/>
              </a:cxn>
              <a:cxn ang="T127">
                <a:pos x="T54" y="T55"/>
              </a:cxn>
              <a:cxn ang="T128">
                <a:pos x="T56" y="T57"/>
              </a:cxn>
              <a:cxn ang="T129">
                <a:pos x="T58" y="T59"/>
              </a:cxn>
              <a:cxn ang="T130">
                <a:pos x="T60" y="T61"/>
              </a:cxn>
              <a:cxn ang="T131">
                <a:pos x="T62" y="T63"/>
              </a:cxn>
              <a:cxn ang="T132">
                <a:pos x="T64" y="T65"/>
              </a:cxn>
              <a:cxn ang="T133">
                <a:pos x="T66" y="T67"/>
              </a:cxn>
              <a:cxn ang="T134">
                <a:pos x="T68" y="T69"/>
              </a:cxn>
              <a:cxn ang="T135">
                <a:pos x="T70" y="T71"/>
              </a:cxn>
              <a:cxn ang="T136">
                <a:pos x="T72" y="T73"/>
              </a:cxn>
              <a:cxn ang="T137">
                <a:pos x="T74" y="T75"/>
              </a:cxn>
              <a:cxn ang="T138">
                <a:pos x="T76" y="T77"/>
              </a:cxn>
              <a:cxn ang="T139">
                <a:pos x="T78" y="T79"/>
              </a:cxn>
              <a:cxn ang="T140">
                <a:pos x="T80" y="T81"/>
              </a:cxn>
              <a:cxn ang="T141">
                <a:pos x="T82" y="T83"/>
              </a:cxn>
              <a:cxn ang="T142">
                <a:pos x="T84" y="T85"/>
              </a:cxn>
              <a:cxn ang="T143">
                <a:pos x="T86" y="T87"/>
              </a:cxn>
              <a:cxn ang="T144">
                <a:pos x="T88" y="T89"/>
              </a:cxn>
              <a:cxn ang="T145">
                <a:pos x="T90" y="T91"/>
              </a:cxn>
              <a:cxn ang="T146">
                <a:pos x="T92" y="T93"/>
              </a:cxn>
              <a:cxn ang="T147">
                <a:pos x="T94" y="T95"/>
              </a:cxn>
              <a:cxn ang="T148">
                <a:pos x="T96" y="T97"/>
              </a:cxn>
              <a:cxn ang="T149">
                <a:pos x="T98" y="T99"/>
              </a:cxn>
            </a:cxnLst>
            <a:rect l="0" t="0" r="r" b="b"/>
            <a:pathLst>
              <a:path w="398" h="182">
                <a:moveTo>
                  <a:pt x="194" y="61"/>
                </a:moveTo>
                <a:cubicBezTo>
                  <a:pt x="202" y="61"/>
                  <a:pt x="219" y="64"/>
                  <a:pt x="243" y="58"/>
                </a:cubicBezTo>
                <a:cubicBezTo>
                  <a:pt x="256" y="56"/>
                  <a:pt x="261" y="50"/>
                  <a:pt x="270" y="46"/>
                </a:cubicBezTo>
                <a:cubicBezTo>
                  <a:pt x="279" y="42"/>
                  <a:pt x="289" y="38"/>
                  <a:pt x="298" y="35"/>
                </a:cubicBezTo>
                <a:cubicBezTo>
                  <a:pt x="307" y="32"/>
                  <a:pt x="317" y="32"/>
                  <a:pt x="324" y="31"/>
                </a:cubicBezTo>
                <a:cubicBezTo>
                  <a:pt x="331" y="30"/>
                  <a:pt x="338" y="30"/>
                  <a:pt x="343" y="28"/>
                </a:cubicBezTo>
                <a:cubicBezTo>
                  <a:pt x="348" y="26"/>
                  <a:pt x="351" y="19"/>
                  <a:pt x="355" y="17"/>
                </a:cubicBezTo>
                <a:cubicBezTo>
                  <a:pt x="359" y="15"/>
                  <a:pt x="364" y="16"/>
                  <a:pt x="370" y="13"/>
                </a:cubicBezTo>
                <a:cubicBezTo>
                  <a:pt x="376" y="10"/>
                  <a:pt x="390" y="0"/>
                  <a:pt x="394" y="1"/>
                </a:cubicBezTo>
                <a:cubicBezTo>
                  <a:pt x="398" y="2"/>
                  <a:pt x="397" y="13"/>
                  <a:pt x="396" y="17"/>
                </a:cubicBezTo>
                <a:cubicBezTo>
                  <a:pt x="395" y="21"/>
                  <a:pt x="389" y="23"/>
                  <a:pt x="385" y="25"/>
                </a:cubicBezTo>
                <a:cubicBezTo>
                  <a:pt x="381" y="27"/>
                  <a:pt x="376" y="28"/>
                  <a:pt x="372" y="31"/>
                </a:cubicBezTo>
                <a:cubicBezTo>
                  <a:pt x="368" y="34"/>
                  <a:pt x="365" y="35"/>
                  <a:pt x="361" y="40"/>
                </a:cubicBezTo>
                <a:cubicBezTo>
                  <a:pt x="357" y="45"/>
                  <a:pt x="351" y="55"/>
                  <a:pt x="348" y="62"/>
                </a:cubicBezTo>
                <a:cubicBezTo>
                  <a:pt x="340" y="76"/>
                  <a:pt x="352" y="73"/>
                  <a:pt x="342" y="83"/>
                </a:cubicBezTo>
                <a:cubicBezTo>
                  <a:pt x="343" y="86"/>
                  <a:pt x="348" y="79"/>
                  <a:pt x="352" y="80"/>
                </a:cubicBezTo>
                <a:cubicBezTo>
                  <a:pt x="356" y="81"/>
                  <a:pt x="369" y="87"/>
                  <a:pt x="369" y="89"/>
                </a:cubicBezTo>
                <a:cubicBezTo>
                  <a:pt x="369" y="91"/>
                  <a:pt x="357" y="94"/>
                  <a:pt x="351" y="94"/>
                </a:cubicBezTo>
                <a:cubicBezTo>
                  <a:pt x="345" y="94"/>
                  <a:pt x="339" y="91"/>
                  <a:pt x="334" y="92"/>
                </a:cubicBezTo>
                <a:cubicBezTo>
                  <a:pt x="329" y="93"/>
                  <a:pt x="324" y="99"/>
                  <a:pt x="319" y="103"/>
                </a:cubicBezTo>
                <a:cubicBezTo>
                  <a:pt x="314" y="107"/>
                  <a:pt x="309" y="115"/>
                  <a:pt x="304" y="119"/>
                </a:cubicBezTo>
                <a:cubicBezTo>
                  <a:pt x="299" y="123"/>
                  <a:pt x="300" y="123"/>
                  <a:pt x="291" y="128"/>
                </a:cubicBezTo>
                <a:cubicBezTo>
                  <a:pt x="273" y="145"/>
                  <a:pt x="261" y="143"/>
                  <a:pt x="252" y="148"/>
                </a:cubicBezTo>
                <a:cubicBezTo>
                  <a:pt x="243" y="153"/>
                  <a:pt x="243" y="156"/>
                  <a:pt x="236" y="160"/>
                </a:cubicBezTo>
                <a:cubicBezTo>
                  <a:pt x="229" y="164"/>
                  <a:pt x="217" y="167"/>
                  <a:pt x="212" y="170"/>
                </a:cubicBezTo>
                <a:cubicBezTo>
                  <a:pt x="207" y="172"/>
                  <a:pt x="208" y="178"/>
                  <a:pt x="204" y="178"/>
                </a:cubicBezTo>
                <a:cubicBezTo>
                  <a:pt x="200" y="180"/>
                  <a:pt x="192" y="182"/>
                  <a:pt x="190" y="179"/>
                </a:cubicBezTo>
                <a:cubicBezTo>
                  <a:pt x="188" y="176"/>
                  <a:pt x="192" y="164"/>
                  <a:pt x="189" y="160"/>
                </a:cubicBezTo>
                <a:cubicBezTo>
                  <a:pt x="186" y="156"/>
                  <a:pt x="179" y="155"/>
                  <a:pt x="174" y="154"/>
                </a:cubicBezTo>
                <a:cubicBezTo>
                  <a:pt x="169" y="153"/>
                  <a:pt x="163" y="155"/>
                  <a:pt x="159" y="154"/>
                </a:cubicBezTo>
                <a:cubicBezTo>
                  <a:pt x="155" y="153"/>
                  <a:pt x="154" y="148"/>
                  <a:pt x="148" y="146"/>
                </a:cubicBezTo>
                <a:cubicBezTo>
                  <a:pt x="142" y="144"/>
                  <a:pt x="129" y="142"/>
                  <a:pt x="121" y="140"/>
                </a:cubicBezTo>
                <a:cubicBezTo>
                  <a:pt x="113" y="138"/>
                  <a:pt x="105" y="138"/>
                  <a:pt x="97" y="136"/>
                </a:cubicBezTo>
                <a:cubicBezTo>
                  <a:pt x="74" y="128"/>
                  <a:pt x="83" y="133"/>
                  <a:pt x="75" y="130"/>
                </a:cubicBezTo>
                <a:cubicBezTo>
                  <a:pt x="67" y="127"/>
                  <a:pt x="58" y="125"/>
                  <a:pt x="51" y="119"/>
                </a:cubicBezTo>
                <a:cubicBezTo>
                  <a:pt x="44" y="113"/>
                  <a:pt x="37" y="103"/>
                  <a:pt x="31" y="95"/>
                </a:cubicBezTo>
                <a:cubicBezTo>
                  <a:pt x="25" y="86"/>
                  <a:pt x="31" y="88"/>
                  <a:pt x="15" y="73"/>
                </a:cubicBezTo>
                <a:cubicBezTo>
                  <a:pt x="11" y="68"/>
                  <a:pt x="12" y="69"/>
                  <a:pt x="10" y="64"/>
                </a:cubicBezTo>
                <a:cubicBezTo>
                  <a:pt x="8" y="59"/>
                  <a:pt x="0" y="48"/>
                  <a:pt x="3" y="44"/>
                </a:cubicBezTo>
                <a:cubicBezTo>
                  <a:pt x="6" y="35"/>
                  <a:pt x="22" y="53"/>
                  <a:pt x="29" y="42"/>
                </a:cubicBezTo>
                <a:cubicBezTo>
                  <a:pt x="37" y="43"/>
                  <a:pt x="42" y="45"/>
                  <a:pt x="48" y="47"/>
                </a:cubicBezTo>
                <a:cubicBezTo>
                  <a:pt x="54" y="49"/>
                  <a:pt x="62" y="53"/>
                  <a:pt x="67" y="53"/>
                </a:cubicBezTo>
                <a:cubicBezTo>
                  <a:pt x="72" y="53"/>
                  <a:pt x="74" y="44"/>
                  <a:pt x="81" y="44"/>
                </a:cubicBezTo>
                <a:cubicBezTo>
                  <a:pt x="88" y="44"/>
                  <a:pt x="104" y="52"/>
                  <a:pt x="109" y="52"/>
                </a:cubicBezTo>
                <a:cubicBezTo>
                  <a:pt x="114" y="52"/>
                  <a:pt x="111" y="45"/>
                  <a:pt x="112" y="41"/>
                </a:cubicBezTo>
                <a:cubicBezTo>
                  <a:pt x="113" y="37"/>
                  <a:pt x="111" y="26"/>
                  <a:pt x="117" y="26"/>
                </a:cubicBezTo>
                <a:cubicBezTo>
                  <a:pt x="123" y="26"/>
                  <a:pt x="137" y="36"/>
                  <a:pt x="150" y="41"/>
                </a:cubicBezTo>
                <a:cubicBezTo>
                  <a:pt x="163" y="46"/>
                  <a:pt x="185" y="53"/>
                  <a:pt x="196" y="56"/>
                </a:cubicBezTo>
                <a:cubicBezTo>
                  <a:pt x="221" y="58"/>
                  <a:pt x="217" y="61"/>
                  <a:pt x="217" y="62"/>
                </a:cubicBezTo>
                <a:cubicBezTo>
                  <a:pt x="217" y="63"/>
                  <a:pt x="199" y="61"/>
                  <a:pt x="194" y="61"/>
                </a:cubicBezTo>
                <a:close/>
              </a:path>
            </a:pathLst>
          </a:custGeom>
          <a:solidFill>
            <a:srgbClr val="DDDDDD"/>
          </a:solidFill>
          <a:ln w="9525" cmpd="sng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87" name="Freeform 19">
            <a:extLst>
              <a:ext uri="{FF2B5EF4-FFF2-40B4-BE49-F238E27FC236}">
                <a16:creationId xmlns:a16="http://schemas.microsoft.com/office/drawing/2014/main" id="{86464CCD-0973-8AFC-1F47-03068C97FB7F}"/>
              </a:ext>
            </a:extLst>
          </p:cNvPr>
          <p:cNvSpPr>
            <a:spLocks/>
          </p:cNvSpPr>
          <p:nvPr/>
        </p:nvSpPr>
        <p:spPr bwMode="auto">
          <a:xfrm>
            <a:off x="5499101" y="3727451"/>
            <a:ext cx="66675" cy="74613"/>
          </a:xfrm>
          <a:custGeom>
            <a:avLst/>
            <a:gdLst>
              <a:gd name="T0" fmla="*/ 2147483646 w 42"/>
              <a:gd name="T1" fmla="*/ 2147483646 h 47"/>
              <a:gd name="T2" fmla="*/ 2147483646 w 42"/>
              <a:gd name="T3" fmla="*/ 2147483646 h 47"/>
              <a:gd name="T4" fmla="*/ 2147483646 w 42"/>
              <a:gd name="T5" fmla="*/ 2147483646 h 47"/>
              <a:gd name="T6" fmla="*/ 2147483646 w 42"/>
              <a:gd name="T7" fmla="*/ 2147483646 h 47"/>
              <a:gd name="T8" fmla="*/ 2147483646 w 42"/>
              <a:gd name="T9" fmla="*/ 2147483646 h 47"/>
              <a:gd name="T10" fmla="*/ 2147483646 w 42"/>
              <a:gd name="T11" fmla="*/ 2147483646 h 47"/>
              <a:gd name="T12" fmla="*/ 2147483646 w 42"/>
              <a:gd name="T13" fmla="*/ 2147483646 h 47"/>
              <a:gd name="T14" fmla="*/ 2147483646 w 42"/>
              <a:gd name="T15" fmla="*/ 2147483646 h 47"/>
              <a:gd name="T16" fmla="*/ 2147483646 w 42"/>
              <a:gd name="T17" fmla="*/ 2147483646 h 47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42" h="47">
                <a:moveTo>
                  <a:pt x="16" y="4"/>
                </a:moveTo>
                <a:cubicBezTo>
                  <a:pt x="12" y="7"/>
                  <a:pt x="15" y="16"/>
                  <a:pt x="13" y="22"/>
                </a:cubicBezTo>
                <a:cubicBezTo>
                  <a:pt x="11" y="28"/>
                  <a:pt x="1" y="35"/>
                  <a:pt x="1" y="39"/>
                </a:cubicBezTo>
                <a:cubicBezTo>
                  <a:pt x="0" y="45"/>
                  <a:pt x="7" y="47"/>
                  <a:pt x="13" y="46"/>
                </a:cubicBezTo>
                <a:cubicBezTo>
                  <a:pt x="18" y="47"/>
                  <a:pt x="26" y="47"/>
                  <a:pt x="30" y="45"/>
                </a:cubicBezTo>
                <a:cubicBezTo>
                  <a:pt x="34" y="43"/>
                  <a:pt x="39" y="38"/>
                  <a:pt x="40" y="34"/>
                </a:cubicBezTo>
                <a:cubicBezTo>
                  <a:pt x="42" y="30"/>
                  <a:pt x="38" y="27"/>
                  <a:pt x="36" y="22"/>
                </a:cubicBezTo>
                <a:cubicBezTo>
                  <a:pt x="34" y="17"/>
                  <a:pt x="33" y="6"/>
                  <a:pt x="30" y="3"/>
                </a:cubicBezTo>
                <a:cubicBezTo>
                  <a:pt x="27" y="0"/>
                  <a:pt x="20" y="1"/>
                  <a:pt x="16" y="4"/>
                </a:cubicBezTo>
                <a:close/>
              </a:path>
            </a:pathLst>
          </a:custGeom>
          <a:solidFill>
            <a:srgbClr val="3399FF"/>
          </a:solidFill>
          <a:ln w="9525">
            <a:solidFill>
              <a:srgbClr val="3399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88" name="Text Box 20">
            <a:extLst>
              <a:ext uri="{FF2B5EF4-FFF2-40B4-BE49-F238E27FC236}">
                <a16:creationId xmlns:a16="http://schemas.microsoft.com/office/drawing/2014/main" id="{FD29AF66-C791-A023-ACB5-CA6A4F16FF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05000" y="139435"/>
            <a:ext cx="8493034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b="1" dirty="0">
                <a:latin typeface="Arial" panose="020B0604020202020204" pitchFamily="34" charset="0"/>
              </a:rPr>
              <a:t>Creation to Promised Land &amp; Judges</a:t>
            </a:r>
          </a:p>
        </p:txBody>
      </p:sp>
      <p:sp>
        <p:nvSpPr>
          <p:cNvPr id="3" name="Text Box 20">
            <a:extLst>
              <a:ext uri="{FF2B5EF4-FFF2-40B4-BE49-F238E27FC236}">
                <a16:creationId xmlns:a16="http://schemas.microsoft.com/office/drawing/2014/main" id="{3D7EF29E-850A-0458-98F9-BC46BC3425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09800" y="5168546"/>
            <a:ext cx="2100355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 dirty="0">
                <a:latin typeface="Arial" panose="020B0604020202020204" pitchFamily="34" charset="0"/>
              </a:rPr>
              <a:t>Egypt</a:t>
            </a:r>
          </a:p>
        </p:txBody>
      </p:sp>
      <p:sp>
        <p:nvSpPr>
          <p:cNvPr id="4" name="Text Box 20">
            <a:extLst>
              <a:ext uri="{FF2B5EF4-FFF2-40B4-BE49-F238E27FC236}">
                <a16:creationId xmlns:a16="http://schemas.microsoft.com/office/drawing/2014/main" id="{C41E6630-D1A3-E26D-DBAC-BF69867F8784}"/>
              </a:ext>
            </a:extLst>
          </p:cNvPr>
          <p:cNvSpPr txBox="1">
            <a:spLocks noChangeArrowheads="1"/>
          </p:cNvSpPr>
          <p:nvPr/>
        </p:nvSpPr>
        <p:spPr bwMode="auto">
          <a:xfrm rot="17012904">
            <a:off x="3686968" y="3337132"/>
            <a:ext cx="3503523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 dirty="0">
                <a:latin typeface="Arial" panose="020B0604020202020204" pitchFamily="34" charset="0"/>
              </a:rPr>
              <a:t>Promised Land</a:t>
            </a:r>
          </a:p>
        </p:txBody>
      </p:sp>
      <p:sp>
        <p:nvSpPr>
          <p:cNvPr id="5" name="Text Box 20">
            <a:extLst>
              <a:ext uri="{FF2B5EF4-FFF2-40B4-BE49-F238E27FC236}">
                <a16:creationId xmlns:a16="http://schemas.microsoft.com/office/drawing/2014/main" id="{A7BC1EB4-B111-120B-4E4B-9AE5CF772B7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20742" y="6359740"/>
            <a:ext cx="2100355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None/>
            </a:pPr>
            <a:r>
              <a:rPr lang="en-US" altLang="en-US" sz="2800" b="1" dirty="0">
                <a:latin typeface="Arial" panose="020B0604020202020204" pitchFamily="34" charset="0"/>
              </a:rPr>
              <a:t>Red Sea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5E753D9-4C91-D826-1B26-4AE976A08836}"/>
              </a:ext>
            </a:extLst>
          </p:cNvPr>
          <p:cNvSpPr txBox="1"/>
          <p:nvPr/>
        </p:nvSpPr>
        <p:spPr>
          <a:xfrm>
            <a:off x="8746996" y="4658023"/>
            <a:ext cx="5149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Ur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849A22B-5DD1-71E7-2687-82026F5A29C5}"/>
              </a:ext>
            </a:extLst>
          </p:cNvPr>
          <p:cNvSpPr txBox="1"/>
          <p:nvPr/>
        </p:nvSpPr>
        <p:spPr>
          <a:xfrm>
            <a:off x="1905000" y="749747"/>
            <a:ext cx="46873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Abraham-Isaac-Jacob –Joseph</a:t>
            </a:r>
          </a:p>
          <a:p>
            <a:pPr algn="ctr"/>
            <a:r>
              <a:rPr lang="en-US" sz="2400" b="1" dirty="0"/>
              <a:t>In the Promised Land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430ECAF3-AC23-6FBB-D8FF-711C1F5B2D0F}"/>
                  </a:ext>
                </a:extLst>
              </p14:cNvPr>
              <p14:cNvContentPartPr/>
              <p14:nvPr/>
            </p14:nvContentPartPr>
            <p14:xfrm>
              <a:off x="966909" y="2024589"/>
              <a:ext cx="360" cy="360"/>
            </p14:xfrm>
          </p:contentPart>
        </mc:Choice>
        <mc:Fallback xmlns=""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430ECAF3-AC23-6FBB-D8FF-711C1F5B2D0F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948909" y="2006589"/>
                <a:ext cx="360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69A88831-735B-4B04-98B0-C18D66A555B1}"/>
                  </a:ext>
                </a:extLst>
              </p14:cNvPr>
              <p14:cNvContentPartPr/>
              <p14:nvPr/>
            </p14:nvContentPartPr>
            <p14:xfrm>
              <a:off x="3683469" y="5852109"/>
              <a:ext cx="360" cy="360"/>
            </p14:xfrm>
          </p:contentPart>
        </mc:Choice>
        <mc:Fallback xmlns=""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69A88831-735B-4B04-98B0-C18D66A555B1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665469" y="5834109"/>
                <a:ext cx="360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7CDDD57C-0235-00E1-1BA5-C31EB2070250}"/>
                  </a:ext>
                </a:extLst>
              </p14:cNvPr>
              <p14:cNvContentPartPr/>
              <p14:nvPr/>
            </p14:nvContentPartPr>
            <p14:xfrm>
              <a:off x="-1515291" y="3070029"/>
              <a:ext cx="360" cy="360"/>
            </p14:xfrm>
          </p:contentPart>
        </mc:Choice>
        <mc:Fallback xmlns=""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7CDDD57C-0235-00E1-1BA5-C31EB2070250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-1533291" y="3052029"/>
                <a:ext cx="360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294F5F39-A18E-3A38-8729-E9F4C81DFEC9}"/>
                  </a:ext>
                </a:extLst>
              </p14:cNvPr>
              <p14:cNvContentPartPr/>
              <p14:nvPr/>
            </p14:nvContentPartPr>
            <p14:xfrm>
              <a:off x="-1724451" y="2351109"/>
              <a:ext cx="360" cy="360"/>
            </p14:xfrm>
          </p:contentPart>
        </mc:Choice>
        <mc:Fallback xmlns=""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294F5F39-A18E-3A38-8729-E9F4C81DFEC9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-1742451" y="2333109"/>
                <a:ext cx="360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6FF8297D-8A90-BEC8-01C3-F741E49D23B1}"/>
                  </a:ext>
                </a:extLst>
              </p14:cNvPr>
              <p14:cNvContentPartPr/>
              <p14:nvPr/>
            </p14:nvContentPartPr>
            <p14:xfrm>
              <a:off x="-1724451" y="2351109"/>
              <a:ext cx="360" cy="360"/>
            </p14:xfrm>
          </p:contentPart>
        </mc:Choice>
        <mc:Fallback xmlns=""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6FF8297D-8A90-BEC8-01C3-F741E49D23B1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-1742451" y="2333109"/>
                <a:ext cx="360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0E82CFFB-3DB9-F36A-14FA-09C22BCF6541}"/>
                  </a:ext>
                </a:extLst>
              </p14:cNvPr>
              <p14:cNvContentPartPr/>
              <p14:nvPr/>
            </p14:nvContentPartPr>
            <p14:xfrm>
              <a:off x="-1410891" y="3030069"/>
              <a:ext cx="360" cy="360"/>
            </p14:xfrm>
          </p:contentPart>
        </mc:Choice>
        <mc:Fallback xmlns=""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0E82CFFB-3DB9-F36A-14FA-09C22BCF6541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-1428891" y="3012429"/>
                <a:ext cx="36000" cy="36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6266497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>
            <a:extLst>
              <a:ext uri="{FF2B5EF4-FFF2-40B4-BE49-F238E27FC236}">
                <a16:creationId xmlns:a16="http://schemas.microsoft.com/office/drawing/2014/main" id="{36FE0F16-963A-35F0-BA6C-9547AB2CF83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0" y="0"/>
            <a:ext cx="9144000" cy="6858000"/>
          </a:xfrm>
          <a:prstGeom prst="rect">
            <a:avLst/>
          </a:prstGeom>
          <a:solidFill>
            <a:srgbClr val="FFFFCC"/>
          </a:solidFill>
          <a:ln w="1524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dirty="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sp>
        <p:nvSpPr>
          <p:cNvPr id="7171" name="Freeform 3">
            <a:extLst>
              <a:ext uri="{FF2B5EF4-FFF2-40B4-BE49-F238E27FC236}">
                <a16:creationId xmlns:a16="http://schemas.microsoft.com/office/drawing/2014/main" id="{BEF40639-5410-162A-8CE7-BC22EB96BDFE}"/>
              </a:ext>
            </a:extLst>
          </p:cNvPr>
          <p:cNvSpPr>
            <a:spLocks/>
          </p:cNvSpPr>
          <p:nvPr/>
        </p:nvSpPr>
        <p:spPr bwMode="auto">
          <a:xfrm>
            <a:off x="1581151" y="1795463"/>
            <a:ext cx="3870325" cy="3262312"/>
          </a:xfrm>
          <a:custGeom>
            <a:avLst/>
            <a:gdLst>
              <a:gd name="T0" fmla="*/ 2147483646 w 2438"/>
              <a:gd name="T1" fmla="*/ 2147483646 h 2055"/>
              <a:gd name="T2" fmla="*/ 2147483646 w 2438"/>
              <a:gd name="T3" fmla="*/ 2147483646 h 2055"/>
              <a:gd name="T4" fmla="*/ 2147483646 w 2438"/>
              <a:gd name="T5" fmla="*/ 2147483646 h 2055"/>
              <a:gd name="T6" fmla="*/ 2147483646 w 2438"/>
              <a:gd name="T7" fmla="*/ 2147483646 h 2055"/>
              <a:gd name="T8" fmla="*/ 2147483646 w 2438"/>
              <a:gd name="T9" fmla="*/ 2147483646 h 2055"/>
              <a:gd name="T10" fmla="*/ 2147483646 w 2438"/>
              <a:gd name="T11" fmla="*/ 2147483646 h 2055"/>
              <a:gd name="T12" fmla="*/ 2147483646 w 2438"/>
              <a:gd name="T13" fmla="*/ 2147483646 h 2055"/>
              <a:gd name="T14" fmla="*/ 2147483646 w 2438"/>
              <a:gd name="T15" fmla="*/ 2147483646 h 2055"/>
              <a:gd name="T16" fmla="*/ 2147483646 w 2438"/>
              <a:gd name="T17" fmla="*/ 2147483646 h 2055"/>
              <a:gd name="T18" fmla="*/ 2147483646 w 2438"/>
              <a:gd name="T19" fmla="*/ 2147483646 h 2055"/>
              <a:gd name="T20" fmla="*/ 2147483646 w 2438"/>
              <a:gd name="T21" fmla="*/ 2147483646 h 2055"/>
              <a:gd name="T22" fmla="*/ 2147483646 w 2438"/>
              <a:gd name="T23" fmla="*/ 2147483646 h 2055"/>
              <a:gd name="T24" fmla="*/ 2147483646 w 2438"/>
              <a:gd name="T25" fmla="*/ 2147483646 h 2055"/>
              <a:gd name="T26" fmla="*/ 2147483646 w 2438"/>
              <a:gd name="T27" fmla="*/ 2147483646 h 2055"/>
              <a:gd name="T28" fmla="*/ 2147483646 w 2438"/>
              <a:gd name="T29" fmla="*/ 2147483646 h 2055"/>
              <a:gd name="T30" fmla="*/ 2147483646 w 2438"/>
              <a:gd name="T31" fmla="*/ 2147483646 h 2055"/>
              <a:gd name="T32" fmla="*/ 2147483646 w 2438"/>
              <a:gd name="T33" fmla="*/ 2147483646 h 2055"/>
              <a:gd name="T34" fmla="*/ 2147483646 w 2438"/>
              <a:gd name="T35" fmla="*/ 2147483646 h 2055"/>
              <a:gd name="T36" fmla="*/ 2147483646 w 2438"/>
              <a:gd name="T37" fmla="*/ 2147483646 h 2055"/>
              <a:gd name="T38" fmla="*/ 2147483646 w 2438"/>
              <a:gd name="T39" fmla="*/ 2147483646 h 2055"/>
              <a:gd name="T40" fmla="*/ 2147483646 w 2438"/>
              <a:gd name="T41" fmla="*/ 2147483646 h 2055"/>
              <a:gd name="T42" fmla="*/ 2147483646 w 2438"/>
              <a:gd name="T43" fmla="*/ 2147483646 h 2055"/>
              <a:gd name="T44" fmla="*/ 2147483646 w 2438"/>
              <a:gd name="T45" fmla="*/ 2147483646 h 2055"/>
              <a:gd name="T46" fmla="*/ 2147483646 w 2438"/>
              <a:gd name="T47" fmla="*/ 2147483646 h 2055"/>
              <a:gd name="T48" fmla="*/ 2147483646 w 2438"/>
              <a:gd name="T49" fmla="*/ 2147483646 h 2055"/>
              <a:gd name="T50" fmla="*/ 2147483646 w 2438"/>
              <a:gd name="T51" fmla="*/ 2147483646 h 2055"/>
              <a:gd name="T52" fmla="*/ 2147483646 w 2438"/>
              <a:gd name="T53" fmla="*/ 2147483646 h 2055"/>
              <a:gd name="T54" fmla="*/ 2147483646 w 2438"/>
              <a:gd name="T55" fmla="*/ 2147483646 h 2055"/>
              <a:gd name="T56" fmla="*/ 2147483646 w 2438"/>
              <a:gd name="T57" fmla="*/ 2147483646 h 2055"/>
              <a:gd name="T58" fmla="*/ 2147483646 w 2438"/>
              <a:gd name="T59" fmla="*/ 2147483646 h 2055"/>
              <a:gd name="T60" fmla="*/ 2147483646 w 2438"/>
              <a:gd name="T61" fmla="*/ 2147483646 h 2055"/>
              <a:gd name="T62" fmla="*/ 2147483646 w 2438"/>
              <a:gd name="T63" fmla="*/ 2147483646 h 2055"/>
              <a:gd name="T64" fmla="*/ 2147483646 w 2438"/>
              <a:gd name="T65" fmla="*/ 2147483646 h 2055"/>
              <a:gd name="T66" fmla="*/ 2147483646 w 2438"/>
              <a:gd name="T67" fmla="*/ 2147483646 h 2055"/>
              <a:gd name="T68" fmla="*/ 0 w 2438"/>
              <a:gd name="T69" fmla="*/ 2147483646 h 2055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</a:gdLst>
            <a:ahLst/>
            <a:cxnLst>
              <a:cxn ang="T70">
                <a:pos x="T0" y="T1"/>
              </a:cxn>
              <a:cxn ang="T71">
                <a:pos x="T2" y="T3"/>
              </a:cxn>
              <a:cxn ang="T72">
                <a:pos x="T4" y="T5"/>
              </a:cxn>
              <a:cxn ang="T73">
                <a:pos x="T6" y="T7"/>
              </a:cxn>
              <a:cxn ang="T74">
                <a:pos x="T8" y="T9"/>
              </a:cxn>
              <a:cxn ang="T75">
                <a:pos x="T10" y="T11"/>
              </a:cxn>
              <a:cxn ang="T76">
                <a:pos x="T12" y="T13"/>
              </a:cxn>
              <a:cxn ang="T77">
                <a:pos x="T14" y="T15"/>
              </a:cxn>
              <a:cxn ang="T78">
                <a:pos x="T16" y="T17"/>
              </a:cxn>
              <a:cxn ang="T79">
                <a:pos x="T18" y="T19"/>
              </a:cxn>
              <a:cxn ang="T80">
                <a:pos x="T20" y="T21"/>
              </a:cxn>
              <a:cxn ang="T81">
                <a:pos x="T22" y="T23"/>
              </a:cxn>
              <a:cxn ang="T82">
                <a:pos x="T24" y="T25"/>
              </a:cxn>
              <a:cxn ang="T83">
                <a:pos x="T26" y="T27"/>
              </a:cxn>
              <a:cxn ang="T84">
                <a:pos x="T28" y="T29"/>
              </a:cxn>
              <a:cxn ang="T85">
                <a:pos x="T30" y="T31"/>
              </a:cxn>
              <a:cxn ang="T86">
                <a:pos x="T32" y="T33"/>
              </a:cxn>
              <a:cxn ang="T87">
                <a:pos x="T34" y="T35"/>
              </a:cxn>
              <a:cxn ang="T88">
                <a:pos x="T36" y="T37"/>
              </a:cxn>
              <a:cxn ang="T89">
                <a:pos x="T38" y="T39"/>
              </a:cxn>
              <a:cxn ang="T90">
                <a:pos x="T40" y="T41"/>
              </a:cxn>
              <a:cxn ang="T91">
                <a:pos x="T42" y="T43"/>
              </a:cxn>
              <a:cxn ang="T92">
                <a:pos x="T44" y="T45"/>
              </a:cxn>
              <a:cxn ang="T93">
                <a:pos x="T46" y="T47"/>
              </a:cxn>
              <a:cxn ang="T94">
                <a:pos x="T48" y="T49"/>
              </a:cxn>
              <a:cxn ang="T95">
                <a:pos x="T50" y="T51"/>
              </a:cxn>
              <a:cxn ang="T96">
                <a:pos x="T52" y="T53"/>
              </a:cxn>
              <a:cxn ang="T97">
                <a:pos x="T54" y="T55"/>
              </a:cxn>
              <a:cxn ang="T98">
                <a:pos x="T56" y="T57"/>
              </a:cxn>
              <a:cxn ang="T99">
                <a:pos x="T58" y="T59"/>
              </a:cxn>
              <a:cxn ang="T100">
                <a:pos x="T60" y="T61"/>
              </a:cxn>
              <a:cxn ang="T101">
                <a:pos x="T62" y="T63"/>
              </a:cxn>
              <a:cxn ang="T102">
                <a:pos x="T64" y="T65"/>
              </a:cxn>
              <a:cxn ang="T103">
                <a:pos x="T66" y="T67"/>
              </a:cxn>
              <a:cxn ang="T104">
                <a:pos x="T68" y="T69"/>
              </a:cxn>
            </a:cxnLst>
            <a:rect l="0" t="0" r="r" b="b"/>
            <a:pathLst>
              <a:path w="2438" h="2055">
                <a:moveTo>
                  <a:pt x="11" y="0"/>
                </a:moveTo>
                <a:cubicBezTo>
                  <a:pt x="20" y="7"/>
                  <a:pt x="34" y="8"/>
                  <a:pt x="42" y="16"/>
                </a:cubicBezTo>
                <a:cubicBezTo>
                  <a:pt x="65" y="39"/>
                  <a:pt x="74" y="77"/>
                  <a:pt x="104" y="94"/>
                </a:cubicBezTo>
                <a:cubicBezTo>
                  <a:pt x="142" y="115"/>
                  <a:pt x="200" y="110"/>
                  <a:pt x="239" y="114"/>
                </a:cubicBezTo>
                <a:cubicBezTo>
                  <a:pt x="336" y="124"/>
                  <a:pt x="394" y="127"/>
                  <a:pt x="509" y="130"/>
                </a:cubicBezTo>
                <a:cubicBezTo>
                  <a:pt x="545" y="154"/>
                  <a:pt x="564" y="168"/>
                  <a:pt x="607" y="182"/>
                </a:cubicBezTo>
                <a:cubicBezTo>
                  <a:pt x="652" y="178"/>
                  <a:pt x="681" y="174"/>
                  <a:pt x="722" y="161"/>
                </a:cubicBezTo>
                <a:cubicBezTo>
                  <a:pt x="795" y="169"/>
                  <a:pt x="869" y="165"/>
                  <a:pt x="940" y="187"/>
                </a:cubicBezTo>
                <a:cubicBezTo>
                  <a:pt x="978" y="185"/>
                  <a:pt x="1016" y="185"/>
                  <a:pt x="1054" y="182"/>
                </a:cubicBezTo>
                <a:cubicBezTo>
                  <a:pt x="1092" y="179"/>
                  <a:pt x="1129" y="164"/>
                  <a:pt x="1168" y="161"/>
                </a:cubicBezTo>
                <a:cubicBezTo>
                  <a:pt x="1178" y="158"/>
                  <a:pt x="1189" y="147"/>
                  <a:pt x="1199" y="151"/>
                </a:cubicBezTo>
                <a:cubicBezTo>
                  <a:pt x="1226" y="161"/>
                  <a:pt x="1245" y="181"/>
                  <a:pt x="1272" y="187"/>
                </a:cubicBezTo>
                <a:cubicBezTo>
                  <a:pt x="1308" y="211"/>
                  <a:pt x="1351" y="196"/>
                  <a:pt x="1391" y="187"/>
                </a:cubicBezTo>
                <a:cubicBezTo>
                  <a:pt x="1410" y="175"/>
                  <a:pt x="1431" y="164"/>
                  <a:pt x="1453" y="161"/>
                </a:cubicBezTo>
                <a:cubicBezTo>
                  <a:pt x="1474" y="158"/>
                  <a:pt x="1516" y="151"/>
                  <a:pt x="1516" y="151"/>
                </a:cubicBezTo>
                <a:cubicBezTo>
                  <a:pt x="1529" y="147"/>
                  <a:pt x="1545" y="147"/>
                  <a:pt x="1557" y="140"/>
                </a:cubicBezTo>
                <a:cubicBezTo>
                  <a:pt x="1562" y="137"/>
                  <a:pt x="1562" y="129"/>
                  <a:pt x="1567" y="125"/>
                </a:cubicBezTo>
                <a:cubicBezTo>
                  <a:pt x="1576" y="118"/>
                  <a:pt x="1588" y="117"/>
                  <a:pt x="1599" y="114"/>
                </a:cubicBezTo>
                <a:cubicBezTo>
                  <a:pt x="1630" y="107"/>
                  <a:pt x="1662" y="104"/>
                  <a:pt x="1692" y="94"/>
                </a:cubicBezTo>
                <a:cubicBezTo>
                  <a:pt x="1716" y="68"/>
                  <a:pt x="1746" y="50"/>
                  <a:pt x="1780" y="42"/>
                </a:cubicBezTo>
                <a:cubicBezTo>
                  <a:pt x="1842" y="45"/>
                  <a:pt x="1873" y="47"/>
                  <a:pt x="1926" y="57"/>
                </a:cubicBezTo>
                <a:cubicBezTo>
                  <a:pt x="1948" y="66"/>
                  <a:pt x="1970" y="73"/>
                  <a:pt x="1993" y="78"/>
                </a:cubicBezTo>
                <a:cubicBezTo>
                  <a:pt x="2040" y="76"/>
                  <a:pt x="2086" y="76"/>
                  <a:pt x="2133" y="73"/>
                </a:cubicBezTo>
                <a:cubicBezTo>
                  <a:pt x="2156" y="72"/>
                  <a:pt x="2156" y="57"/>
                  <a:pt x="2169" y="37"/>
                </a:cubicBezTo>
                <a:cubicBezTo>
                  <a:pt x="2175" y="27"/>
                  <a:pt x="2191" y="27"/>
                  <a:pt x="2201" y="21"/>
                </a:cubicBezTo>
                <a:cubicBezTo>
                  <a:pt x="2228" y="23"/>
                  <a:pt x="2319" y="29"/>
                  <a:pt x="2341" y="37"/>
                </a:cubicBezTo>
                <a:cubicBezTo>
                  <a:pt x="2369" y="47"/>
                  <a:pt x="2365" y="74"/>
                  <a:pt x="2393" y="83"/>
                </a:cubicBezTo>
                <a:cubicBezTo>
                  <a:pt x="2410" y="102"/>
                  <a:pt x="2401" y="89"/>
                  <a:pt x="2413" y="125"/>
                </a:cubicBezTo>
                <a:cubicBezTo>
                  <a:pt x="2415" y="130"/>
                  <a:pt x="2418" y="140"/>
                  <a:pt x="2418" y="140"/>
                </a:cubicBezTo>
                <a:cubicBezTo>
                  <a:pt x="2416" y="214"/>
                  <a:pt x="2438" y="340"/>
                  <a:pt x="2387" y="410"/>
                </a:cubicBezTo>
                <a:cubicBezTo>
                  <a:pt x="2383" y="449"/>
                  <a:pt x="2390" y="504"/>
                  <a:pt x="2346" y="519"/>
                </a:cubicBezTo>
                <a:cubicBezTo>
                  <a:pt x="2333" y="532"/>
                  <a:pt x="2320" y="539"/>
                  <a:pt x="2310" y="555"/>
                </a:cubicBezTo>
                <a:cubicBezTo>
                  <a:pt x="2302" y="751"/>
                  <a:pt x="2315" y="650"/>
                  <a:pt x="2289" y="732"/>
                </a:cubicBezTo>
                <a:cubicBezTo>
                  <a:pt x="2294" y="769"/>
                  <a:pt x="2299" y="766"/>
                  <a:pt x="2310" y="794"/>
                </a:cubicBezTo>
                <a:cubicBezTo>
                  <a:pt x="2311" y="798"/>
                  <a:pt x="2316" y="838"/>
                  <a:pt x="2320" y="846"/>
                </a:cubicBezTo>
                <a:cubicBezTo>
                  <a:pt x="2329" y="866"/>
                  <a:pt x="2339" y="877"/>
                  <a:pt x="2346" y="898"/>
                </a:cubicBezTo>
                <a:cubicBezTo>
                  <a:pt x="2337" y="1051"/>
                  <a:pt x="2350" y="943"/>
                  <a:pt x="2335" y="1007"/>
                </a:cubicBezTo>
                <a:cubicBezTo>
                  <a:pt x="2331" y="1026"/>
                  <a:pt x="2320" y="1064"/>
                  <a:pt x="2320" y="1064"/>
                </a:cubicBezTo>
                <a:cubicBezTo>
                  <a:pt x="2317" y="1106"/>
                  <a:pt x="2319" y="1144"/>
                  <a:pt x="2304" y="1183"/>
                </a:cubicBezTo>
                <a:cubicBezTo>
                  <a:pt x="2296" y="1227"/>
                  <a:pt x="2293" y="1310"/>
                  <a:pt x="2242" y="1329"/>
                </a:cubicBezTo>
                <a:cubicBezTo>
                  <a:pt x="2239" y="1334"/>
                  <a:pt x="2237" y="1340"/>
                  <a:pt x="2232" y="1344"/>
                </a:cubicBezTo>
                <a:cubicBezTo>
                  <a:pt x="2228" y="1347"/>
                  <a:pt x="2219" y="1344"/>
                  <a:pt x="2216" y="1349"/>
                </a:cubicBezTo>
                <a:cubicBezTo>
                  <a:pt x="2210" y="1358"/>
                  <a:pt x="2206" y="1381"/>
                  <a:pt x="2206" y="1381"/>
                </a:cubicBezTo>
                <a:cubicBezTo>
                  <a:pt x="2214" y="1405"/>
                  <a:pt x="2215" y="1421"/>
                  <a:pt x="2232" y="1438"/>
                </a:cubicBezTo>
                <a:cubicBezTo>
                  <a:pt x="2223" y="1519"/>
                  <a:pt x="2196" y="1599"/>
                  <a:pt x="2169" y="1676"/>
                </a:cubicBezTo>
                <a:cubicBezTo>
                  <a:pt x="2159" y="1705"/>
                  <a:pt x="2154" y="1736"/>
                  <a:pt x="2143" y="1765"/>
                </a:cubicBezTo>
                <a:cubicBezTo>
                  <a:pt x="2137" y="1812"/>
                  <a:pt x="2142" y="1789"/>
                  <a:pt x="2128" y="1832"/>
                </a:cubicBezTo>
                <a:cubicBezTo>
                  <a:pt x="2121" y="1854"/>
                  <a:pt x="2100" y="1873"/>
                  <a:pt x="2092" y="1894"/>
                </a:cubicBezTo>
                <a:cubicBezTo>
                  <a:pt x="2082" y="1920"/>
                  <a:pt x="2081" y="1948"/>
                  <a:pt x="2060" y="1967"/>
                </a:cubicBezTo>
                <a:cubicBezTo>
                  <a:pt x="2052" y="1991"/>
                  <a:pt x="2061" y="1980"/>
                  <a:pt x="2034" y="1988"/>
                </a:cubicBezTo>
                <a:cubicBezTo>
                  <a:pt x="2024" y="1991"/>
                  <a:pt x="2003" y="1998"/>
                  <a:pt x="2003" y="1998"/>
                </a:cubicBezTo>
                <a:cubicBezTo>
                  <a:pt x="1919" y="2054"/>
                  <a:pt x="1816" y="2051"/>
                  <a:pt x="1718" y="2055"/>
                </a:cubicBezTo>
                <a:cubicBezTo>
                  <a:pt x="1666" y="2053"/>
                  <a:pt x="1614" y="2054"/>
                  <a:pt x="1562" y="2050"/>
                </a:cubicBezTo>
                <a:cubicBezTo>
                  <a:pt x="1537" y="2048"/>
                  <a:pt x="1536" y="2039"/>
                  <a:pt x="1516" y="2034"/>
                </a:cubicBezTo>
                <a:cubicBezTo>
                  <a:pt x="1474" y="2023"/>
                  <a:pt x="1429" y="2022"/>
                  <a:pt x="1386" y="2019"/>
                </a:cubicBezTo>
                <a:cubicBezTo>
                  <a:pt x="1344" y="2006"/>
                  <a:pt x="1302" y="1992"/>
                  <a:pt x="1261" y="1977"/>
                </a:cubicBezTo>
                <a:cubicBezTo>
                  <a:pt x="1205" y="1982"/>
                  <a:pt x="1151" y="1992"/>
                  <a:pt x="1095" y="1998"/>
                </a:cubicBezTo>
                <a:cubicBezTo>
                  <a:pt x="1051" y="1992"/>
                  <a:pt x="1010" y="1982"/>
                  <a:pt x="966" y="1977"/>
                </a:cubicBezTo>
                <a:cubicBezTo>
                  <a:pt x="907" y="1979"/>
                  <a:pt x="848" y="1983"/>
                  <a:pt x="789" y="1983"/>
                </a:cubicBezTo>
                <a:cubicBezTo>
                  <a:pt x="773" y="1983"/>
                  <a:pt x="757" y="1980"/>
                  <a:pt x="742" y="1977"/>
                </a:cubicBezTo>
                <a:cubicBezTo>
                  <a:pt x="726" y="1974"/>
                  <a:pt x="696" y="1962"/>
                  <a:pt x="696" y="1962"/>
                </a:cubicBezTo>
                <a:cubicBezTo>
                  <a:pt x="681" y="1947"/>
                  <a:pt x="669" y="1946"/>
                  <a:pt x="649" y="1941"/>
                </a:cubicBezTo>
                <a:cubicBezTo>
                  <a:pt x="630" y="1929"/>
                  <a:pt x="613" y="1912"/>
                  <a:pt x="592" y="1905"/>
                </a:cubicBezTo>
                <a:cubicBezTo>
                  <a:pt x="583" y="1895"/>
                  <a:pt x="567" y="1874"/>
                  <a:pt x="556" y="1868"/>
                </a:cubicBezTo>
                <a:cubicBezTo>
                  <a:pt x="529" y="1853"/>
                  <a:pt x="487" y="1847"/>
                  <a:pt x="457" y="1842"/>
                </a:cubicBezTo>
                <a:cubicBezTo>
                  <a:pt x="440" y="1839"/>
                  <a:pt x="413" y="1837"/>
                  <a:pt x="395" y="1832"/>
                </a:cubicBezTo>
                <a:cubicBezTo>
                  <a:pt x="384" y="1829"/>
                  <a:pt x="364" y="1822"/>
                  <a:pt x="364" y="1822"/>
                </a:cubicBezTo>
                <a:cubicBezTo>
                  <a:pt x="342" y="1807"/>
                  <a:pt x="328" y="1805"/>
                  <a:pt x="301" y="1801"/>
                </a:cubicBezTo>
                <a:cubicBezTo>
                  <a:pt x="233" y="1778"/>
                  <a:pt x="155" y="1768"/>
                  <a:pt x="83" y="1759"/>
                </a:cubicBezTo>
                <a:cubicBezTo>
                  <a:pt x="69" y="1750"/>
                  <a:pt x="0" y="1716"/>
                  <a:pt x="0" y="1744"/>
                </a:cubicBezTo>
              </a:path>
            </a:pathLst>
          </a:custGeom>
          <a:solidFill>
            <a:srgbClr val="3399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72" name="Freeform 4">
            <a:extLst>
              <a:ext uri="{FF2B5EF4-FFF2-40B4-BE49-F238E27FC236}">
                <a16:creationId xmlns:a16="http://schemas.microsoft.com/office/drawing/2014/main" id="{7054B4D9-B2D5-4E09-4AD9-508C7FDC44BF}"/>
              </a:ext>
            </a:extLst>
          </p:cNvPr>
          <p:cNvSpPr>
            <a:spLocks/>
          </p:cNvSpPr>
          <p:nvPr/>
        </p:nvSpPr>
        <p:spPr bwMode="auto">
          <a:xfrm>
            <a:off x="9829801" y="5867400"/>
            <a:ext cx="766763" cy="935038"/>
          </a:xfrm>
          <a:custGeom>
            <a:avLst/>
            <a:gdLst>
              <a:gd name="T0" fmla="*/ 2147483646 w 255"/>
              <a:gd name="T1" fmla="*/ 2147483646 h 214"/>
              <a:gd name="T2" fmla="*/ 2147483646 w 255"/>
              <a:gd name="T3" fmla="*/ 2147483646 h 214"/>
              <a:gd name="T4" fmla="*/ 2147483646 w 255"/>
              <a:gd name="T5" fmla="*/ 2147483646 h 214"/>
              <a:gd name="T6" fmla="*/ 2147483646 w 255"/>
              <a:gd name="T7" fmla="*/ 2147483646 h 214"/>
              <a:gd name="T8" fmla="*/ 0 w 255"/>
              <a:gd name="T9" fmla="*/ 2147483646 h 214"/>
              <a:gd name="T10" fmla="*/ 2147483646 w 255"/>
              <a:gd name="T11" fmla="*/ 2147483646 h 214"/>
              <a:gd name="T12" fmla="*/ 2147483646 w 255"/>
              <a:gd name="T13" fmla="*/ 2147483646 h 214"/>
              <a:gd name="T14" fmla="*/ 2147483646 w 255"/>
              <a:gd name="T15" fmla="*/ 2147483646 h 214"/>
              <a:gd name="T16" fmla="*/ 2147483646 w 255"/>
              <a:gd name="T17" fmla="*/ 2147483646 h 214"/>
              <a:gd name="T18" fmla="*/ 2147483646 w 255"/>
              <a:gd name="T19" fmla="*/ 2147483646 h 214"/>
              <a:gd name="T20" fmla="*/ 2147483646 w 255"/>
              <a:gd name="T21" fmla="*/ 2147483646 h 214"/>
              <a:gd name="T22" fmla="*/ 2147483646 w 255"/>
              <a:gd name="T23" fmla="*/ 2147483646 h 214"/>
              <a:gd name="T24" fmla="*/ 2147483646 w 255"/>
              <a:gd name="T25" fmla="*/ 2147483646 h 214"/>
              <a:gd name="T26" fmla="*/ 2147483646 w 255"/>
              <a:gd name="T27" fmla="*/ 2147483646 h 214"/>
              <a:gd name="T28" fmla="*/ 2147483646 w 255"/>
              <a:gd name="T29" fmla="*/ 2147483646 h 214"/>
              <a:gd name="T30" fmla="*/ 2147483646 w 255"/>
              <a:gd name="T31" fmla="*/ 2147483646 h 214"/>
              <a:gd name="T32" fmla="*/ 2147483646 w 255"/>
              <a:gd name="T33" fmla="*/ 2147483646 h 214"/>
              <a:gd name="T34" fmla="*/ 2147483646 w 255"/>
              <a:gd name="T35" fmla="*/ 2147483646 h 214"/>
              <a:gd name="T36" fmla="*/ 2147483646 w 255"/>
              <a:gd name="T37" fmla="*/ 2147483646 h 214"/>
              <a:gd name="T38" fmla="*/ 2147483646 w 255"/>
              <a:gd name="T39" fmla="*/ 2147483646 h 214"/>
              <a:gd name="T40" fmla="*/ 2147483646 w 255"/>
              <a:gd name="T41" fmla="*/ 2147483646 h 214"/>
              <a:gd name="T42" fmla="*/ 2147483646 w 255"/>
              <a:gd name="T43" fmla="*/ 2147483646 h 214"/>
              <a:gd name="T44" fmla="*/ 2147483646 w 255"/>
              <a:gd name="T45" fmla="*/ 2147483646 h 214"/>
              <a:gd name="T46" fmla="*/ 2147483646 w 255"/>
              <a:gd name="T47" fmla="*/ 2147483646 h 214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</a:gdLst>
            <a:ahLst/>
            <a:cxnLst>
              <a:cxn ang="T48">
                <a:pos x="T0" y="T1"/>
              </a:cxn>
              <a:cxn ang="T49">
                <a:pos x="T2" y="T3"/>
              </a:cxn>
              <a:cxn ang="T50">
                <a:pos x="T4" y="T5"/>
              </a:cxn>
              <a:cxn ang="T51">
                <a:pos x="T6" y="T7"/>
              </a:cxn>
              <a:cxn ang="T52">
                <a:pos x="T8" y="T9"/>
              </a:cxn>
              <a:cxn ang="T53">
                <a:pos x="T10" y="T11"/>
              </a:cxn>
              <a:cxn ang="T54">
                <a:pos x="T12" y="T13"/>
              </a:cxn>
              <a:cxn ang="T55">
                <a:pos x="T14" y="T15"/>
              </a:cxn>
              <a:cxn ang="T56">
                <a:pos x="T16" y="T17"/>
              </a:cxn>
              <a:cxn ang="T57">
                <a:pos x="T18" y="T19"/>
              </a:cxn>
              <a:cxn ang="T58">
                <a:pos x="T20" y="T21"/>
              </a:cxn>
              <a:cxn ang="T59">
                <a:pos x="T22" y="T23"/>
              </a:cxn>
              <a:cxn ang="T60">
                <a:pos x="T24" y="T25"/>
              </a:cxn>
              <a:cxn ang="T61">
                <a:pos x="T26" y="T27"/>
              </a:cxn>
              <a:cxn ang="T62">
                <a:pos x="T28" y="T29"/>
              </a:cxn>
              <a:cxn ang="T63">
                <a:pos x="T30" y="T31"/>
              </a:cxn>
              <a:cxn ang="T64">
                <a:pos x="T32" y="T33"/>
              </a:cxn>
              <a:cxn ang="T65">
                <a:pos x="T34" y="T35"/>
              </a:cxn>
              <a:cxn ang="T66">
                <a:pos x="T36" y="T37"/>
              </a:cxn>
              <a:cxn ang="T67">
                <a:pos x="T38" y="T39"/>
              </a:cxn>
              <a:cxn ang="T68">
                <a:pos x="T40" y="T41"/>
              </a:cxn>
              <a:cxn ang="T69">
                <a:pos x="T42" y="T43"/>
              </a:cxn>
              <a:cxn ang="T70">
                <a:pos x="T44" y="T45"/>
              </a:cxn>
              <a:cxn ang="T71">
                <a:pos x="T46" y="T47"/>
              </a:cxn>
            </a:cxnLst>
            <a:rect l="0" t="0" r="r" b="b"/>
            <a:pathLst>
              <a:path w="255" h="214">
                <a:moveTo>
                  <a:pt x="251" y="200"/>
                </a:moveTo>
                <a:cubicBezTo>
                  <a:pt x="227" y="214"/>
                  <a:pt x="162" y="203"/>
                  <a:pt x="159" y="203"/>
                </a:cubicBezTo>
                <a:cubicBezTo>
                  <a:pt x="136" y="204"/>
                  <a:pt x="112" y="205"/>
                  <a:pt x="89" y="206"/>
                </a:cubicBezTo>
                <a:cubicBezTo>
                  <a:pt x="63" y="207"/>
                  <a:pt x="11" y="203"/>
                  <a:pt x="11" y="203"/>
                </a:cubicBezTo>
                <a:cubicBezTo>
                  <a:pt x="3" y="200"/>
                  <a:pt x="7" y="196"/>
                  <a:pt x="0" y="192"/>
                </a:cubicBezTo>
                <a:cubicBezTo>
                  <a:pt x="2" y="179"/>
                  <a:pt x="3" y="164"/>
                  <a:pt x="17" y="159"/>
                </a:cubicBezTo>
                <a:cubicBezTo>
                  <a:pt x="29" y="144"/>
                  <a:pt x="17" y="136"/>
                  <a:pt x="2" y="134"/>
                </a:cubicBezTo>
                <a:cubicBezTo>
                  <a:pt x="6" y="129"/>
                  <a:pt x="8" y="125"/>
                  <a:pt x="11" y="120"/>
                </a:cubicBezTo>
                <a:cubicBezTo>
                  <a:pt x="13" y="108"/>
                  <a:pt x="22" y="105"/>
                  <a:pt x="33" y="104"/>
                </a:cubicBezTo>
                <a:cubicBezTo>
                  <a:pt x="39" y="102"/>
                  <a:pt x="41" y="100"/>
                  <a:pt x="44" y="95"/>
                </a:cubicBezTo>
                <a:cubicBezTo>
                  <a:pt x="45" y="91"/>
                  <a:pt x="46" y="84"/>
                  <a:pt x="50" y="81"/>
                </a:cubicBezTo>
                <a:cubicBezTo>
                  <a:pt x="54" y="78"/>
                  <a:pt x="62" y="75"/>
                  <a:pt x="62" y="75"/>
                </a:cubicBezTo>
                <a:cubicBezTo>
                  <a:pt x="70" y="64"/>
                  <a:pt x="73" y="56"/>
                  <a:pt x="89" y="53"/>
                </a:cubicBezTo>
                <a:cubicBezTo>
                  <a:pt x="96" y="54"/>
                  <a:pt x="100" y="56"/>
                  <a:pt x="107" y="57"/>
                </a:cubicBezTo>
                <a:cubicBezTo>
                  <a:pt x="114" y="52"/>
                  <a:pt x="114" y="46"/>
                  <a:pt x="116" y="38"/>
                </a:cubicBezTo>
                <a:cubicBezTo>
                  <a:pt x="117" y="28"/>
                  <a:pt x="118" y="25"/>
                  <a:pt x="128" y="23"/>
                </a:cubicBezTo>
                <a:cubicBezTo>
                  <a:pt x="156" y="25"/>
                  <a:pt x="145" y="25"/>
                  <a:pt x="162" y="38"/>
                </a:cubicBezTo>
                <a:cubicBezTo>
                  <a:pt x="168" y="37"/>
                  <a:pt x="174" y="38"/>
                  <a:pt x="180" y="36"/>
                </a:cubicBezTo>
                <a:cubicBezTo>
                  <a:pt x="183" y="35"/>
                  <a:pt x="183" y="25"/>
                  <a:pt x="185" y="23"/>
                </a:cubicBezTo>
                <a:cubicBezTo>
                  <a:pt x="189" y="19"/>
                  <a:pt x="195" y="18"/>
                  <a:pt x="200" y="17"/>
                </a:cubicBezTo>
                <a:cubicBezTo>
                  <a:pt x="202" y="9"/>
                  <a:pt x="205" y="9"/>
                  <a:pt x="212" y="8"/>
                </a:cubicBezTo>
                <a:cubicBezTo>
                  <a:pt x="224" y="2"/>
                  <a:pt x="242" y="0"/>
                  <a:pt x="251" y="12"/>
                </a:cubicBezTo>
                <a:cubicBezTo>
                  <a:pt x="253" y="20"/>
                  <a:pt x="254" y="23"/>
                  <a:pt x="255" y="32"/>
                </a:cubicBezTo>
                <a:cubicBezTo>
                  <a:pt x="255" y="65"/>
                  <a:pt x="237" y="211"/>
                  <a:pt x="251" y="200"/>
                </a:cubicBezTo>
                <a:close/>
              </a:path>
            </a:pathLst>
          </a:custGeom>
          <a:solidFill>
            <a:srgbClr val="3399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73" name="Freeform 5">
            <a:extLst>
              <a:ext uri="{FF2B5EF4-FFF2-40B4-BE49-F238E27FC236}">
                <a16:creationId xmlns:a16="http://schemas.microsoft.com/office/drawing/2014/main" id="{CAEE6359-639A-3C85-3E5C-A0A92C6DC604}"/>
              </a:ext>
            </a:extLst>
          </p:cNvPr>
          <p:cNvSpPr>
            <a:spLocks/>
          </p:cNvSpPr>
          <p:nvPr/>
        </p:nvSpPr>
        <p:spPr bwMode="auto">
          <a:xfrm rot="126997">
            <a:off x="9753601" y="66676"/>
            <a:ext cx="860425" cy="771525"/>
          </a:xfrm>
          <a:custGeom>
            <a:avLst/>
            <a:gdLst>
              <a:gd name="T0" fmla="*/ 0 w 542"/>
              <a:gd name="T1" fmla="*/ 2147483646 h 486"/>
              <a:gd name="T2" fmla="*/ 2147483646 w 542"/>
              <a:gd name="T3" fmla="*/ 2147483646 h 486"/>
              <a:gd name="T4" fmla="*/ 2147483646 w 542"/>
              <a:gd name="T5" fmla="*/ 2147483646 h 486"/>
              <a:gd name="T6" fmla="*/ 2147483646 w 542"/>
              <a:gd name="T7" fmla="*/ 2147483646 h 486"/>
              <a:gd name="T8" fmla="*/ 2147483646 w 542"/>
              <a:gd name="T9" fmla="*/ 2147483646 h 486"/>
              <a:gd name="T10" fmla="*/ 2147483646 w 542"/>
              <a:gd name="T11" fmla="*/ 2147483646 h 486"/>
              <a:gd name="T12" fmla="*/ 2147483646 w 542"/>
              <a:gd name="T13" fmla="*/ 2147483646 h 486"/>
              <a:gd name="T14" fmla="*/ 2147483646 w 542"/>
              <a:gd name="T15" fmla="*/ 2147483646 h 486"/>
              <a:gd name="T16" fmla="*/ 2147483646 w 542"/>
              <a:gd name="T17" fmla="*/ 2147483646 h 486"/>
              <a:gd name="T18" fmla="*/ 2147483646 w 542"/>
              <a:gd name="T19" fmla="*/ 2147483646 h 486"/>
              <a:gd name="T20" fmla="*/ 2147483646 w 542"/>
              <a:gd name="T21" fmla="*/ 2147483646 h 486"/>
              <a:gd name="T22" fmla="*/ 2147483646 w 542"/>
              <a:gd name="T23" fmla="*/ 2147483646 h 486"/>
              <a:gd name="T24" fmla="*/ 2147483646 w 542"/>
              <a:gd name="T25" fmla="*/ 2147483646 h 486"/>
              <a:gd name="T26" fmla="*/ 2147483646 w 542"/>
              <a:gd name="T27" fmla="*/ 2147483646 h 486"/>
              <a:gd name="T28" fmla="*/ 2147483646 w 542"/>
              <a:gd name="T29" fmla="*/ 2147483646 h 486"/>
              <a:gd name="T30" fmla="*/ 2147483646 w 542"/>
              <a:gd name="T31" fmla="*/ 2147483646 h 486"/>
              <a:gd name="T32" fmla="*/ 2147483646 w 542"/>
              <a:gd name="T33" fmla="*/ 2147483646 h 486"/>
              <a:gd name="T34" fmla="*/ 2147483646 w 542"/>
              <a:gd name="T35" fmla="*/ 2147483646 h 486"/>
              <a:gd name="T36" fmla="*/ 2147483646 w 542"/>
              <a:gd name="T37" fmla="*/ 2147483646 h 486"/>
              <a:gd name="T38" fmla="*/ 2147483646 w 542"/>
              <a:gd name="T39" fmla="*/ 2147483646 h 486"/>
              <a:gd name="T40" fmla="*/ 2147483646 w 542"/>
              <a:gd name="T41" fmla="*/ 2147483646 h 486"/>
              <a:gd name="T42" fmla="*/ 2147483646 w 542"/>
              <a:gd name="T43" fmla="*/ 2147483646 h 486"/>
              <a:gd name="T44" fmla="*/ 2147483646 w 542"/>
              <a:gd name="T45" fmla="*/ 2147483646 h 486"/>
              <a:gd name="T46" fmla="*/ 2147483646 w 542"/>
              <a:gd name="T47" fmla="*/ 2147483646 h 486"/>
              <a:gd name="T48" fmla="*/ 2147483646 w 542"/>
              <a:gd name="T49" fmla="*/ 2147483646 h 486"/>
              <a:gd name="T50" fmla="*/ 2147483646 w 542"/>
              <a:gd name="T51" fmla="*/ 2147483646 h 486"/>
              <a:gd name="T52" fmla="*/ 2147483646 w 542"/>
              <a:gd name="T53" fmla="*/ 2147483646 h 486"/>
              <a:gd name="T54" fmla="*/ 2147483646 w 542"/>
              <a:gd name="T55" fmla="*/ 2147483646 h 486"/>
              <a:gd name="T56" fmla="*/ 2147483646 w 542"/>
              <a:gd name="T57" fmla="*/ 2147483646 h 486"/>
              <a:gd name="T58" fmla="*/ 2147483646 w 542"/>
              <a:gd name="T59" fmla="*/ 2147483646 h 486"/>
              <a:gd name="T60" fmla="*/ 2147483646 w 542"/>
              <a:gd name="T61" fmla="*/ 2147483646 h 486"/>
              <a:gd name="T62" fmla="*/ 2147483646 w 542"/>
              <a:gd name="T63" fmla="*/ 2147483646 h 486"/>
              <a:gd name="T64" fmla="*/ 2147483646 w 542"/>
              <a:gd name="T65" fmla="*/ 2147483646 h 486"/>
              <a:gd name="T66" fmla="*/ 2147483646 w 542"/>
              <a:gd name="T67" fmla="*/ 2147483646 h 486"/>
              <a:gd name="T68" fmla="*/ 2147483646 w 542"/>
              <a:gd name="T69" fmla="*/ 2147483646 h 486"/>
              <a:gd name="T70" fmla="*/ 2147483646 w 542"/>
              <a:gd name="T71" fmla="*/ 2147483646 h 486"/>
              <a:gd name="T72" fmla="*/ 2147483646 w 542"/>
              <a:gd name="T73" fmla="*/ 2147483646 h 486"/>
              <a:gd name="T74" fmla="*/ 2147483646 w 542"/>
              <a:gd name="T75" fmla="*/ 2147483646 h 486"/>
              <a:gd name="T76" fmla="*/ 2147483646 w 542"/>
              <a:gd name="T77" fmla="*/ 2147483646 h 486"/>
              <a:gd name="T78" fmla="*/ 2147483646 w 542"/>
              <a:gd name="T79" fmla="*/ 2147483646 h 486"/>
              <a:gd name="T80" fmla="*/ 2147483646 w 542"/>
              <a:gd name="T81" fmla="*/ 2147483646 h 486"/>
              <a:gd name="T82" fmla="*/ 2147483646 w 542"/>
              <a:gd name="T83" fmla="*/ 2147483646 h 486"/>
              <a:gd name="T84" fmla="*/ 2147483646 w 542"/>
              <a:gd name="T85" fmla="*/ 2147483646 h 486"/>
              <a:gd name="T86" fmla="*/ 2147483646 w 542"/>
              <a:gd name="T87" fmla="*/ 2147483646 h 486"/>
              <a:gd name="T88" fmla="*/ 2147483646 w 542"/>
              <a:gd name="T89" fmla="*/ 2147483646 h 486"/>
              <a:gd name="T90" fmla="*/ 2147483646 w 542"/>
              <a:gd name="T91" fmla="*/ 2147483646 h 486"/>
              <a:gd name="T92" fmla="*/ 2147483646 w 542"/>
              <a:gd name="T93" fmla="*/ 2147483646 h 486"/>
              <a:gd name="T94" fmla="*/ 0 w 542"/>
              <a:gd name="T95" fmla="*/ 2147483646 h 48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</a:gdLst>
            <a:ahLst/>
            <a:cxnLst>
              <a:cxn ang="T96">
                <a:pos x="T0" y="T1"/>
              </a:cxn>
              <a:cxn ang="T97">
                <a:pos x="T2" y="T3"/>
              </a:cxn>
              <a:cxn ang="T98">
                <a:pos x="T4" y="T5"/>
              </a:cxn>
              <a:cxn ang="T99">
                <a:pos x="T6" y="T7"/>
              </a:cxn>
              <a:cxn ang="T100">
                <a:pos x="T8" y="T9"/>
              </a:cxn>
              <a:cxn ang="T101">
                <a:pos x="T10" y="T11"/>
              </a:cxn>
              <a:cxn ang="T102">
                <a:pos x="T12" y="T13"/>
              </a:cxn>
              <a:cxn ang="T103">
                <a:pos x="T14" y="T15"/>
              </a:cxn>
              <a:cxn ang="T104">
                <a:pos x="T16" y="T17"/>
              </a:cxn>
              <a:cxn ang="T105">
                <a:pos x="T18" y="T19"/>
              </a:cxn>
              <a:cxn ang="T106">
                <a:pos x="T20" y="T21"/>
              </a:cxn>
              <a:cxn ang="T107">
                <a:pos x="T22" y="T23"/>
              </a:cxn>
              <a:cxn ang="T108">
                <a:pos x="T24" y="T25"/>
              </a:cxn>
              <a:cxn ang="T109">
                <a:pos x="T26" y="T27"/>
              </a:cxn>
              <a:cxn ang="T110">
                <a:pos x="T28" y="T29"/>
              </a:cxn>
              <a:cxn ang="T111">
                <a:pos x="T30" y="T31"/>
              </a:cxn>
              <a:cxn ang="T112">
                <a:pos x="T32" y="T33"/>
              </a:cxn>
              <a:cxn ang="T113">
                <a:pos x="T34" y="T35"/>
              </a:cxn>
              <a:cxn ang="T114">
                <a:pos x="T36" y="T37"/>
              </a:cxn>
              <a:cxn ang="T115">
                <a:pos x="T38" y="T39"/>
              </a:cxn>
              <a:cxn ang="T116">
                <a:pos x="T40" y="T41"/>
              </a:cxn>
              <a:cxn ang="T117">
                <a:pos x="T42" y="T43"/>
              </a:cxn>
              <a:cxn ang="T118">
                <a:pos x="T44" y="T45"/>
              </a:cxn>
              <a:cxn ang="T119">
                <a:pos x="T46" y="T47"/>
              </a:cxn>
              <a:cxn ang="T120">
                <a:pos x="T48" y="T49"/>
              </a:cxn>
              <a:cxn ang="T121">
                <a:pos x="T50" y="T51"/>
              </a:cxn>
              <a:cxn ang="T122">
                <a:pos x="T52" y="T53"/>
              </a:cxn>
              <a:cxn ang="T123">
                <a:pos x="T54" y="T55"/>
              </a:cxn>
              <a:cxn ang="T124">
                <a:pos x="T56" y="T57"/>
              </a:cxn>
              <a:cxn ang="T125">
                <a:pos x="T58" y="T59"/>
              </a:cxn>
              <a:cxn ang="T126">
                <a:pos x="T60" y="T61"/>
              </a:cxn>
              <a:cxn ang="T127">
                <a:pos x="T62" y="T63"/>
              </a:cxn>
              <a:cxn ang="T128">
                <a:pos x="T64" y="T65"/>
              </a:cxn>
              <a:cxn ang="T129">
                <a:pos x="T66" y="T67"/>
              </a:cxn>
              <a:cxn ang="T130">
                <a:pos x="T68" y="T69"/>
              </a:cxn>
              <a:cxn ang="T131">
                <a:pos x="T70" y="T71"/>
              </a:cxn>
              <a:cxn ang="T132">
                <a:pos x="T72" y="T73"/>
              </a:cxn>
              <a:cxn ang="T133">
                <a:pos x="T74" y="T75"/>
              </a:cxn>
              <a:cxn ang="T134">
                <a:pos x="T76" y="T77"/>
              </a:cxn>
              <a:cxn ang="T135">
                <a:pos x="T78" y="T79"/>
              </a:cxn>
              <a:cxn ang="T136">
                <a:pos x="T80" y="T81"/>
              </a:cxn>
              <a:cxn ang="T137">
                <a:pos x="T82" y="T83"/>
              </a:cxn>
              <a:cxn ang="T138">
                <a:pos x="T84" y="T85"/>
              </a:cxn>
              <a:cxn ang="T139">
                <a:pos x="T86" y="T87"/>
              </a:cxn>
              <a:cxn ang="T140">
                <a:pos x="T88" y="T89"/>
              </a:cxn>
              <a:cxn ang="T141">
                <a:pos x="T90" y="T91"/>
              </a:cxn>
              <a:cxn ang="T142">
                <a:pos x="T92" y="T93"/>
              </a:cxn>
              <a:cxn ang="T143">
                <a:pos x="T94" y="T95"/>
              </a:cxn>
            </a:cxnLst>
            <a:rect l="0" t="0" r="r" b="b"/>
            <a:pathLst>
              <a:path w="542" h="486">
                <a:moveTo>
                  <a:pt x="0" y="5"/>
                </a:moveTo>
                <a:cubicBezTo>
                  <a:pt x="14" y="7"/>
                  <a:pt x="20" y="8"/>
                  <a:pt x="36" y="9"/>
                </a:cubicBezTo>
                <a:cubicBezTo>
                  <a:pt x="83" y="4"/>
                  <a:pt x="100" y="4"/>
                  <a:pt x="166" y="3"/>
                </a:cubicBezTo>
                <a:cubicBezTo>
                  <a:pt x="230" y="6"/>
                  <a:pt x="293" y="8"/>
                  <a:pt x="357" y="9"/>
                </a:cubicBezTo>
                <a:cubicBezTo>
                  <a:pt x="379" y="8"/>
                  <a:pt x="400" y="7"/>
                  <a:pt x="421" y="5"/>
                </a:cubicBezTo>
                <a:cubicBezTo>
                  <a:pt x="465" y="6"/>
                  <a:pt x="466" y="7"/>
                  <a:pt x="495" y="9"/>
                </a:cubicBezTo>
                <a:cubicBezTo>
                  <a:pt x="501" y="9"/>
                  <a:pt x="523" y="7"/>
                  <a:pt x="525" y="9"/>
                </a:cubicBezTo>
                <a:cubicBezTo>
                  <a:pt x="527" y="11"/>
                  <a:pt x="528" y="30"/>
                  <a:pt x="531" y="36"/>
                </a:cubicBezTo>
                <a:cubicBezTo>
                  <a:pt x="532" y="45"/>
                  <a:pt x="534" y="53"/>
                  <a:pt x="535" y="62"/>
                </a:cubicBezTo>
                <a:cubicBezTo>
                  <a:pt x="535" y="99"/>
                  <a:pt x="542" y="169"/>
                  <a:pt x="529" y="209"/>
                </a:cubicBezTo>
                <a:cubicBezTo>
                  <a:pt x="530" y="250"/>
                  <a:pt x="528" y="295"/>
                  <a:pt x="537" y="335"/>
                </a:cubicBezTo>
                <a:cubicBezTo>
                  <a:pt x="538" y="347"/>
                  <a:pt x="540" y="360"/>
                  <a:pt x="541" y="372"/>
                </a:cubicBezTo>
                <a:cubicBezTo>
                  <a:pt x="540" y="434"/>
                  <a:pt x="540" y="439"/>
                  <a:pt x="537" y="480"/>
                </a:cubicBezTo>
                <a:cubicBezTo>
                  <a:pt x="522" y="479"/>
                  <a:pt x="515" y="479"/>
                  <a:pt x="502" y="476"/>
                </a:cubicBezTo>
                <a:cubicBezTo>
                  <a:pt x="493" y="469"/>
                  <a:pt x="484" y="464"/>
                  <a:pt x="474" y="459"/>
                </a:cubicBezTo>
                <a:cubicBezTo>
                  <a:pt x="463" y="463"/>
                  <a:pt x="457" y="451"/>
                  <a:pt x="448" y="446"/>
                </a:cubicBezTo>
                <a:cubicBezTo>
                  <a:pt x="446" y="448"/>
                  <a:pt x="445" y="453"/>
                  <a:pt x="442" y="453"/>
                </a:cubicBezTo>
                <a:cubicBezTo>
                  <a:pt x="427" y="451"/>
                  <a:pt x="417" y="442"/>
                  <a:pt x="400" y="440"/>
                </a:cubicBezTo>
                <a:cubicBezTo>
                  <a:pt x="388" y="434"/>
                  <a:pt x="394" y="436"/>
                  <a:pt x="384" y="434"/>
                </a:cubicBezTo>
                <a:cubicBezTo>
                  <a:pt x="374" y="437"/>
                  <a:pt x="377" y="439"/>
                  <a:pt x="369" y="443"/>
                </a:cubicBezTo>
                <a:cubicBezTo>
                  <a:pt x="363" y="464"/>
                  <a:pt x="339" y="470"/>
                  <a:pt x="327" y="486"/>
                </a:cubicBezTo>
                <a:cubicBezTo>
                  <a:pt x="308" y="480"/>
                  <a:pt x="285" y="457"/>
                  <a:pt x="274" y="438"/>
                </a:cubicBezTo>
                <a:cubicBezTo>
                  <a:pt x="273" y="429"/>
                  <a:pt x="271" y="426"/>
                  <a:pt x="273" y="417"/>
                </a:cubicBezTo>
                <a:cubicBezTo>
                  <a:pt x="268" y="411"/>
                  <a:pt x="270" y="406"/>
                  <a:pt x="273" y="399"/>
                </a:cubicBezTo>
                <a:cubicBezTo>
                  <a:pt x="274" y="394"/>
                  <a:pt x="282" y="388"/>
                  <a:pt x="277" y="384"/>
                </a:cubicBezTo>
                <a:cubicBezTo>
                  <a:pt x="271" y="380"/>
                  <a:pt x="263" y="382"/>
                  <a:pt x="256" y="381"/>
                </a:cubicBezTo>
                <a:cubicBezTo>
                  <a:pt x="252" y="380"/>
                  <a:pt x="247" y="379"/>
                  <a:pt x="243" y="378"/>
                </a:cubicBezTo>
                <a:cubicBezTo>
                  <a:pt x="227" y="376"/>
                  <a:pt x="211" y="375"/>
                  <a:pt x="195" y="374"/>
                </a:cubicBezTo>
                <a:cubicBezTo>
                  <a:pt x="192" y="366"/>
                  <a:pt x="188" y="360"/>
                  <a:pt x="184" y="353"/>
                </a:cubicBezTo>
                <a:cubicBezTo>
                  <a:pt x="183" y="344"/>
                  <a:pt x="172" y="330"/>
                  <a:pt x="162" y="330"/>
                </a:cubicBezTo>
                <a:cubicBezTo>
                  <a:pt x="161" y="330"/>
                  <a:pt x="165" y="331"/>
                  <a:pt x="166" y="332"/>
                </a:cubicBezTo>
                <a:cubicBezTo>
                  <a:pt x="171" y="343"/>
                  <a:pt x="144" y="340"/>
                  <a:pt x="132" y="342"/>
                </a:cubicBezTo>
                <a:cubicBezTo>
                  <a:pt x="127" y="355"/>
                  <a:pt x="130" y="320"/>
                  <a:pt x="126" y="312"/>
                </a:cubicBezTo>
                <a:cubicBezTo>
                  <a:pt x="124" y="307"/>
                  <a:pt x="118" y="296"/>
                  <a:pt x="118" y="296"/>
                </a:cubicBezTo>
                <a:cubicBezTo>
                  <a:pt x="116" y="285"/>
                  <a:pt x="108" y="265"/>
                  <a:pt x="97" y="263"/>
                </a:cubicBezTo>
                <a:cubicBezTo>
                  <a:pt x="91" y="259"/>
                  <a:pt x="87" y="258"/>
                  <a:pt x="81" y="255"/>
                </a:cubicBezTo>
                <a:cubicBezTo>
                  <a:pt x="72" y="258"/>
                  <a:pt x="72" y="261"/>
                  <a:pt x="66" y="267"/>
                </a:cubicBezTo>
                <a:cubicBezTo>
                  <a:pt x="67" y="242"/>
                  <a:pt x="63" y="211"/>
                  <a:pt x="85" y="195"/>
                </a:cubicBezTo>
                <a:cubicBezTo>
                  <a:pt x="90" y="181"/>
                  <a:pt x="76" y="162"/>
                  <a:pt x="64" y="155"/>
                </a:cubicBezTo>
                <a:cubicBezTo>
                  <a:pt x="61" y="141"/>
                  <a:pt x="66" y="159"/>
                  <a:pt x="58" y="147"/>
                </a:cubicBezTo>
                <a:cubicBezTo>
                  <a:pt x="56" y="143"/>
                  <a:pt x="56" y="139"/>
                  <a:pt x="54" y="135"/>
                </a:cubicBezTo>
                <a:cubicBezTo>
                  <a:pt x="52" y="124"/>
                  <a:pt x="48" y="121"/>
                  <a:pt x="37" y="119"/>
                </a:cubicBezTo>
                <a:cubicBezTo>
                  <a:pt x="27" y="111"/>
                  <a:pt x="19" y="110"/>
                  <a:pt x="13" y="98"/>
                </a:cubicBezTo>
                <a:cubicBezTo>
                  <a:pt x="10" y="84"/>
                  <a:pt x="11" y="77"/>
                  <a:pt x="24" y="69"/>
                </a:cubicBezTo>
                <a:cubicBezTo>
                  <a:pt x="34" y="56"/>
                  <a:pt x="26" y="37"/>
                  <a:pt x="13" y="30"/>
                </a:cubicBezTo>
                <a:cubicBezTo>
                  <a:pt x="10" y="26"/>
                  <a:pt x="7" y="21"/>
                  <a:pt x="4" y="17"/>
                </a:cubicBezTo>
                <a:cubicBezTo>
                  <a:pt x="3" y="13"/>
                  <a:pt x="1" y="0"/>
                  <a:pt x="1" y="15"/>
                </a:cubicBezTo>
                <a:lnTo>
                  <a:pt x="0" y="5"/>
                </a:lnTo>
                <a:close/>
              </a:path>
            </a:pathLst>
          </a:custGeom>
          <a:solidFill>
            <a:srgbClr val="3399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74" name="Freeform 6">
            <a:extLst>
              <a:ext uri="{FF2B5EF4-FFF2-40B4-BE49-F238E27FC236}">
                <a16:creationId xmlns:a16="http://schemas.microsoft.com/office/drawing/2014/main" id="{232AF0DD-92D9-52FB-E3FD-4F755E30285A}"/>
              </a:ext>
            </a:extLst>
          </p:cNvPr>
          <p:cNvSpPr>
            <a:spLocks/>
          </p:cNvSpPr>
          <p:nvPr/>
        </p:nvSpPr>
        <p:spPr bwMode="auto">
          <a:xfrm>
            <a:off x="4538663" y="5824539"/>
            <a:ext cx="1039812" cy="974725"/>
          </a:xfrm>
          <a:custGeom>
            <a:avLst/>
            <a:gdLst>
              <a:gd name="T0" fmla="*/ 2147483646 w 655"/>
              <a:gd name="T1" fmla="*/ 2147483646 h 614"/>
              <a:gd name="T2" fmla="*/ 2147483646 w 655"/>
              <a:gd name="T3" fmla="*/ 2147483646 h 614"/>
              <a:gd name="T4" fmla="*/ 2147483646 w 655"/>
              <a:gd name="T5" fmla="*/ 2147483646 h 614"/>
              <a:gd name="T6" fmla="*/ 2147483646 w 655"/>
              <a:gd name="T7" fmla="*/ 2147483646 h 614"/>
              <a:gd name="T8" fmla="*/ 2147483646 w 655"/>
              <a:gd name="T9" fmla="*/ 2147483646 h 614"/>
              <a:gd name="T10" fmla="*/ 2147483646 w 655"/>
              <a:gd name="T11" fmla="*/ 2147483646 h 614"/>
              <a:gd name="T12" fmla="*/ 2147483646 w 655"/>
              <a:gd name="T13" fmla="*/ 2147483646 h 614"/>
              <a:gd name="T14" fmla="*/ 2147483646 w 655"/>
              <a:gd name="T15" fmla="*/ 2147483646 h 614"/>
              <a:gd name="T16" fmla="*/ 2147483646 w 655"/>
              <a:gd name="T17" fmla="*/ 2147483646 h 614"/>
              <a:gd name="T18" fmla="*/ 2147483646 w 655"/>
              <a:gd name="T19" fmla="*/ 2147483646 h 614"/>
              <a:gd name="T20" fmla="*/ 2147483646 w 655"/>
              <a:gd name="T21" fmla="*/ 2147483646 h 614"/>
              <a:gd name="T22" fmla="*/ 2147483646 w 655"/>
              <a:gd name="T23" fmla="*/ 2147483646 h 614"/>
              <a:gd name="T24" fmla="*/ 2147483646 w 655"/>
              <a:gd name="T25" fmla="*/ 0 h 614"/>
              <a:gd name="T26" fmla="*/ 2147483646 w 655"/>
              <a:gd name="T27" fmla="*/ 2147483646 h 614"/>
              <a:gd name="T28" fmla="*/ 0 w 655"/>
              <a:gd name="T29" fmla="*/ 2147483646 h 614"/>
              <a:gd name="T30" fmla="*/ 2147483646 w 655"/>
              <a:gd name="T31" fmla="*/ 2147483646 h 614"/>
              <a:gd name="T32" fmla="*/ 2147483646 w 655"/>
              <a:gd name="T33" fmla="*/ 2147483646 h 614"/>
              <a:gd name="T34" fmla="*/ 2147483646 w 655"/>
              <a:gd name="T35" fmla="*/ 2147483646 h 614"/>
              <a:gd name="T36" fmla="*/ 2147483646 w 655"/>
              <a:gd name="T37" fmla="*/ 2147483646 h 614"/>
              <a:gd name="T38" fmla="*/ 2147483646 w 655"/>
              <a:gd name="T39" fmla="*/ 2147483646 h 614"/>
              <a:gd name="T40" fmla="*/ 2147483646 w 655"/>
              <a:gd name="T41" fmla="*/ 2147483646 h 614"/>
              <a:gd name="T42" fmla="*/ 2147483646 w 655"/>
              <a:gd name="T43" fmla="*/ 2147483646 h 614"/>
              <a:gd name="T44" fmla="*/ 2147483646 w 655"/>
              <a:gd name="T45" fmla="*/ 2147483646 h 614"/>
              <a:gd name="T46" fmla="*/ 2147483646 w 655"/>
              <a:gd name="T47" fmla="*/ 2147483646 h 614"/>
              <a:gd name="T48" fmla="*/ 2147483646 w 655"/>
              <a:gd name="T49" fmla="*/ 2147483646 h 614"/>
              <a:gd name="T50" fmla="*/ 2147483646 w 655"/>
              <a:gd name="T51" fmla="*/ 2147483646 h 614"/>
              <a:gd name="T52" fmla="*/ 2147483646 w 655"/>
              <a:gd name="T53" fmla="*/ 2147483646 h 614"/>
              <a:gd name="T54" fmla="*/ 2147483646 w 655"/>
              <a:gd name="T55" fmla="*/ 2147483646 h 614"/>
              <a:gd name="T56" fmla="*/ 2147483646 w 655"/>
              <a:gd name="T57" fmla="*/ 2147483646 h 614"/>
              <a:gd name="T58" fmla="*/ 2147483646 w 655"/>
              <a:gd name="T59" fmla="*/ 2147483646 h 614"/>
              <a:gd name="T60" fmla="*/ 2147483646 w 655"/>
              <a:gd name="T61" fmla="*/ 2147483646 h 614"/>
              <a:gd name="T62" fmla="*/ 2147483646 w 655"/>
              <a:gd name="T63" fmla="*/ 2147483646 h 614"/>
              <a:gd name="T64" fmla="*/ 2147483646 w 655"/>
              <a:gd name="T65" fmla="*/ 2147483646 h 614"/>
              <a:gd name="T66" fmla="*/ 2147483646 w 655"/>
              <a:gd name="T67" fmla="*/ 2147483646 h 614"/>
              <a:gd name="T68" fmla="*/ 2147483646 w 655"/>
              <a:gd name="T69" fmla="*/ 2147483646 h 614"/>
              <a:gd name="T70" fmla="*/ 2147483646 w 655"/>
              <a:gd name="T71" fmla="*/ 2147483646 h 614"/>
              <a:gd name="T72" fmla="*/ 2147483646 w 655"/>
              <a:gd name="T73" fmla="*/ 2147483646 h 614"/>
              <a:gd name="T74" fmla="*/ 2147483646 w 655"/>
              <a:gd name="T75" fmla="*/ 2147483646 h 614"/>
              <a:gd name="T76" fmla="*/ 2147483646 w 655"/>
              <a:gd name="T77" fmla="*/ 2147483646 h 614"/>
              <a:gd name="T78" fmla="*/ 2147483646 w 655"/>
              <a:gd name="T79" fmla="*/ 2147483646 h 614"/>
              <a:gd name="T80" fmla="*/ 2147483646 w 655"/>
              <a:gd name="T81" fmla="*/ 2147483646 h 614"/>
              <a:gd name="T82" fmla="*/ 2147483646 w 655"/>
              <a:gd name="T83" fmla="*/ 2147483646 h 614"/>
              <a:gd name="T84" fmla="*/ 2147483646 w 655"/>
              <a:gd name="T85" fmla="*/ 2147483646 h 614"/>
              <a:gd name="T86" fmla="*/ 2147483646 w 655"/>
              <a:gd name="T87" fmla="*/ 2147483646 h 614"/>
              <a:gd name="T88" fmla="*/ 2147483646 w 655"/>
              <a:gd name="T89" fmla="*/ 2147483646 h 614"/>
              <a:gd name="T90" fmla="*/ 2147483646 w 655"/>
              <a:gd name="T91" fmla="*/ 2147483646 h 614"/>
              <a:gd name="T92" fmla="*/ 2147483646 w 655"/>
              <a:gd name="T93" fmla="*/ 2147483646 h 614"/>
              <a:gd name="T94" fmla="*/ 2147483646 w 655"/>
              <a:gd name="T95" fmla="*/ 2147483646 h 614"/>
              <a:gd name="T96" fmla="*/ 2147483646 w 655"/>
              <a:gd name="T97" fmla="*/ 2147483646 h 614"/>
              <a:gd name="T98" fmla="*/ 2147483646 w 655"/>
              <a:gd name="T99" fmla="*/ 2147483646 h 614"/>
              <a:gd name="T100" fmla="*/ 2147483646 w 655"/>
              <a:gd name="T101" fmla="*/ 2147483646 h 614"/>
              <a:gd name="T102" fmla="*/ 2147483646 w 655"/>
              <a:gd name="T103" fmla="*/ 2147483646 h 614"/>
              <a:gd name="T104" fmla="*/ 2147483646 w 655"/>
              <a:gd name="T105" fmla="*/ 2147483646 h 614"/>
              <a:gd name="T106" fmla="*/ 2147483646 w 655"/>
              <a:gd name="T107" fmla="*/ 2147483646 h 614"/>
              <a:gd name="T108" fmla="*/ 2147483646 w 655"/>
              <a:gd name="T109" fmla="*/ 2147483646 h 614"/>
              <a:gd name="T110" fmla="*/ 2147483646 w 655"/>
              <a:gd name="T111" fmla="*/ 2147483646 h 614"/>
              <a:gd name="T112" fmla="*/ 2147483646 w 655"/>
              <a:gd name="T113" fmla="*/ 2147483646 h 614"/>
              <a:gd name="T114" fmla="*/ 2147483646 w 655"/>
              <a:gd name="T115" fmla="*/ 2147483646 h 614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</a:gdLst>
            <a:ahLst/>
            <a:cxnLst>
              <a:cxn ang="T116">
                <a:pos x="T0" y="T1"/>
              </a:cxn>
              <a:cxn ang="T117">
                <a:pos x="T2" y="T3"/>
              </a:cxn>
              <a:cxn ang="T118">
                <a:pos x="T4" y="T5"/>
              </a:cxn>
              <a:cxn ang="T119">
                <a:pos x="T6" y="T7"/>
              </a:cxn>
              <a:cxn ang="T120">
                <a:pos x="T8" y="T9"/>
              </a:cxn>
              <a:cxn ang="T121">
                <a:pos x="T10" y="T11"/>
              </a:cxn>
              <a:cxn ang="T122">
                <a:pos x="T12" y="T13"/>
              </a:cxn>
              <a:cxn ang="T123">
                <a:pos x="T14" y="T15"/>
              </a:cxn>
              <a:cxn ang="T124">
                <a:pos x="T16" y="T17"/>
              </a:cxn>
              <a:cxn ang="T125">
                <a:pos x="T18" y="T19"/>
              </a:cxn>
              <a:cxn ang="T126">
                <a:pos x="T20" y="T21"/>
              </a:cxn>
              <a:cxn ang="T127">
                <a:pos x="T22" y="T23"/>
              </a:cxn>
              <a:cxn ang="T128">
                <a:pos x="T24" y="T25"/>
              </a:cxn>
              <a:cxn ang="T129">
                <a:pos x="T26" y="T27"/>
              </a:cxn>
              <a:cxn ang="T130">
                <a:pos x="T28" y="T29"/>
              </a:cxn>
              <a:cxn ang="T131">
                <a:pos x="T30" y="T31"/>
              </a:cxn>
              <a:cxn ang="T132">
                <a:pos x="T32" y="T33"/>
              </a:cxn>
              <a:cxn ang="T133">
                <a:pos x="T34" y="T35"/>
              </a:cxn>
              <a:cxn ang="T134">
                <a:pos x="T36" y="T37"/>
              </a:cxn>
              <a:cxn ang="T135">
                <a:pos x="T38" y="T39"/>
              </a:cxn>
              <a:cxn ang="T136">
                <a:pos x="T40" y="T41"/>
              </a:cxn>
              <a:cxn ang="T137">
                <a:pos x="T42" y="T43"/>
              </a:cxn>
              <a:cxn ang="T138">
                <a:pos x="T44" y="T45"/>
              </a:cxn>
              <a:cxn ang="T139">
                <a:pos x="T46" y="T47"/>
              </a:cxn>
              <a:cxn ang="T140">
                <a:pos x="T48" y="T49"/>
              </a:cxn>
              <a:cxn ang="T141">
                <a:pos x="T50" y="T51"/>
              </a:cxn>
              <a:cxn ang="T142">
                <a:pos x="T52" y="T53"/>
              </a:cxn>
              <a:cxn ang="T143">
                <a:pos x="T54" y="T55"/>
              </a:cxn>
              <a:cxn ang="T144">
                <a:pos x="T56" y="T57"/>
              </a:cxn>
              <a:cxn ang="T145">
                <a:pos x="T58" y="T59"/>
              </a:cxn>
              <a:cxn ang="T146">
                <a:pos x="T60" y="T61"/>
              </a:cxn>
              <a:cxn ang="T147">
                <a:pos x="T62" y="T63"/>
              </a:cxn>
              <a:cxn ang="T148">
                <a:pos x="T64" y="T65"/>
              </a:cxn>
              <a:cxn ang="T149">
                <a:pos x="T66" y="T67"/>
              </a:cxn>
              <a:cxn ang="T150">
                <a:pos x="T68" y="T69"/>
              </a:cxn>
              <a:cxn ang="T151">
                <a:pos x="T70" y="T71"/>
              </a:cxn>
              <a:cxn ang="T152">
                <a:pos x="T72" y="T73"/>
              </a:cxn>
              <a:cxn ang="T153">
                <a:pos x="T74" y="T75"/>
              </a:cxn>
              <a:cxn ang="T154">
                <a:pos x="T76" y="T77"/>
              </a:cxn>
              <a:cxn ang="T155">
                <a:pos x="T78" y="T79"/>
              </a:cxn>
              <a:cxn ang="T156">
                <a:pos x="T80" y="T81"/>
              </a:cxn>
              <a:cxn ang="T157">
                <a:pos x="T82" y="T83"/>
              </a:cxn>
              <a:cxn ang="T158">
                <a:pos x="T84" y="T85"/>
              </a:cxn>
              <a:cxn ang="T159">
                <a:pos x="T86" y="T87"/>
              </a:cxn>
              <a:cxn ang="T160">
                <a:pos x="T88" y="T89"/>
              </a:cxn>
              <a:cxn ang="T161">
                <a:pos x="T90" y="T91"/>
              </a:cxn>
              <a:cxn ang="T162">
                <a:pos x="T92" y="T93"/>
              </a:cxn>
              <a:cxn ang="T163">
                <a:pos x="T94" y="T95"/>
              </a:cxn>
              <a:cxn ang="T164">
                <a:pos x="T96" y="T97"/>
              </a:cxn>
              <a:cxn ang="T165">
                <a:pos x="T98" y="T99"/>
              </a:cxn>
              <a:cxn ang="T166">
                <a:pos x="T100" y="T101"/>
              </a:cxn>
              <a:cxn ang="T167">
                <a:pos x="T102" y="T103"/>
              </a:cxn>
              <a:cxn ang="T168">
                <a:pos x="T104" y="T105"/>
              </a:cxn>
              <a:cxn ang="T169">
                <a:pos x="T106" y="T107"/>
              </a:cxn>
              <a:cxn ang="T170">
                <a:pos x="T108" y="T109"/>
              </a:cxn>
              <a:cxn ang="T171">
                <a:pos x="T110" y="T111"/>
              </a:cxn>
              <a:cxn ang="T172">
                <a:pos x="T112" y="T113"/>
              </a:cxn>
              <a:cxn ang="T173">
                <a:pos x="T114" y="T115"/>
              </a:cxn>
            </a:cxnLst>
            <a:rect l="0" t="0" r="r" b="b"/>
            <a:pathLst>
              <a:path w="655" h="614">
                <a:moveTo>
                  <a:pt x="358" y="503"/>
                </a:moveTo>
                <a:cubicBezTo>
                  <a:pt x="330" y="497"/>
                  <a:pt x="319" y="475"/>
                  <a:pt x="303" y="453"/>
                </a:cubicBezTo>
                <a:cubicBezTo>
                  <a:pt x="297" y="432"/>
                  <a:pt x="273" y="408"/>
                  <a:pt x="258" y="394"/>
                </a:cubicBezTo>
                <a:cubicBezTo>
                  <a:pt x="250" y="387"/>
                  <a:pt x="250" y="381"/>
                  <a:pt x="241" y="375"/>
                </a:cubicBezTo>
                <a:cubicBezTo>
                  <a:pt x="234" y="363"/>
                  <a:pt x="228" y="350"/>
                  <a:pt x="220" y="339"/>
                </a:cubicBezTo>
                <a:cubicBezTo>
                  <a:pt x="214" y="310"/>
                  <a:pt x="182" y="289"/>
                  <a:pt x="161" y="271"/>
                </a:cubicBezTo>
                <a:cubicBezTo>
                  <a:pt x="151" y="262"/>
                  <a:pt x="144" y="251"/>
                  <a:pt x="132" y="244"/>
                </a:cubicBezTo>
                <a:cubicBezTo>
                  <a:pt x="122" y="227"/>
                  <a:pt x="119" y="204"/>
                  <a:pt x="109" y="188"/>
                </a:cubicBezTo>
                <a:cubicBezTo>
                  <a:pt x="103" y="178"/>
                  <a:pt x="95" y="169"/>
                  <a:pt x="90" y="159"/>
                </a:cubicBezTo>
                <a:cubicBezTo>
                  <a:pt x="84" y="147"/>
                  <a:pt x="80" y="134"/>
                  <a:pt x="73" y="124"/>
                </a:cubicBezTo>
                <a:cubicBezTo>
                  <a:pt x="67" y="101"/>
                  <a:pt x="54" y="79"/>
                  <a:pt x="47" y="55"/>
                </a:cubicBezTo>
                <a:cubicBezTo>
                  <a:pt x="44" y="33"/>
                  <a:pt x="41" y="33"/>
                  <a:pt x="30" y="17"/>
                </a:cubicBezTo>
                <a:cubicBezTo>
                  <a:pt x="28" y="10"/>
                  <a:pt x="14" y="0"/>
                  <a:pt x="14" y="0"/>
                </a:cubicBezTo>
                <a:cubicBezTo>
                  <a:pt x="6" y="6"/>
                  <a:pt x="7" y="3"/>
                  <a:pt x="4" y="12"/>
                </a:cubicBezTo>
                <a:cubicBezTo>
                  <a:pt x="2" y="17"/>
                  <a:pt x="0" y="26"/>
                  <a:pt x="0" y="26"/>
                </a:cubicBezTo>
                <a:cubicBezTo>
                  <a:pt x="3" y="80"/>
                  <a:pt x="21" y="129"/>
                  <a:pt x="38" y="180"/>
                </a:cubicBezTo>
                <a:cubicBezTo>
                  <a:pt x="46" y="204"/>
                  <a:pt x="44" y="219"/>
                  <a:pt x="59" y="240"/>
                </a:cubicBezTo>
                <a:cubicBezTo>
                  <a:pt x="61" y="248"/>
                  <a:pt x="66" y="253"/>
                  <a:pt x="68" y="261"/>
                </a:cubicBezTo>
                <a:cubicBezTo>
                  <a:pt x="70" y="286"/>
                  <a:pt x="73" y="308"/>
                  <a:pt x="80" y="332"/>
                </a:cubicBezTo>
                <a:cubicBezTo>
                  <a:pt x="84" y="345"/>
                  <a:pt x="95" y="358"/>
                  <a:pt x="99" y="372"/>
                </a:cubicBezTo>
                <a:cubicBezTo>
                  <a:pt x="106" y="397"/>
                  <a:pt x="106" y="426"/>
                  <a:pt x="121" y="448"/>
                </a:cubicBezTo>
                <a:cubicBezTo>
                  <a:pt x="118" y="467"/>
                  <a:pt x="116" y="485"/>
                  <a:pt x="111" y="503"/>
                </a:cubicBezTo>
                <a:cubicBezTo>
                  <a:pt x="114" y="515"/>
                  <a:pt x="111" y="527"/>
                  <a:pt x="106" y="538"/>
                </a:cubicBezTo>
                <a:cubicBezTo>
                  <a:pt x="107" y="541"/>
                  <a:pt x="106" y="545"/>
                  <a:pt x="109" y="546"/>
                </a:cubicBezTo>
                <a:cubicBezTo>
                  <a:pt x="111" y="547"/>
                  <a:pt x="116" y="540"/>
                  <a:pt x="116" y="543"/>
                </a:cubicBezTo>
                <a:cubicBezTo>
                  <a:pt x="118" y="563"/>
                  <a:pt x="114" y="584"/>
                  <a:pt x="106" y="602"/>
                </a:cubicBezTo>
                <a:cubicBezTo>
                  <a:pt x="118" y="611"/>
                  <a:pt x="160" y="606"/>
                  <a:pt x="173" y="607"/>
                </a:cubicBezTo>
                <a:cubicBezTo>
                  <a:pt x="201" y="608"/>
                  <a:pt x="230" y="609"/>
                  <a:pt x="258" y="610"/>
                </a:cubicBezTo>
                <a:cubicBezTo>
                  <a:pt x="274" y="611"/>
                  <a:pt x="289" y="611"/>
                  <a:pt x="305" y="612"/>
                </a:cubicBezTo>
                <a:cubicBezTo>
                  <a:pt x="395" y="610"/>
                  <a:pt x="456" y="606"/>
                  <a:pt x="552" y="605"/>
                </a:cubicBezTo>
                <a:cubicBezTo>
                  <a:pt x="616" y="602"/>
                  <a:pt x="615" y="614"/>
                  <a:pt x="604" y="574"/>
                </a:cubicBezTo>
                <a:cubicBezTo>
                  <a:pt x="602" y="545"/>
                  <a:pt x="603" y="514"/>
                  <a:pt x="595" y="486"/>
                </a:cubicBezTo>
                <a:cubicBezTo>
                  <a:pt x="596" y="481"/>
                  <a:pt x="601" y="477"/>
                  <a:pt x="602" y="472"/>
                </a:cubicBezTo>
                <a:cubicBezTo>
                  <a:pt x="604" y="461"/>
                  <a:pt x="586" y="442"/>
                  <a:pt x="580" y="434"/>
                </a:cubicBezTo>
                <a:cubicBezTo>
                  <a:pt x="577" y="424"/>
                  <a:pt x="574" y="413"/>
                  <a:pt x="571" y="403"/>
                </a:cubicBezTo>
                <a:cubicBezTo>
                  <a:pt x="572" y="384"/>
                  <a:pt x="572" y="371"/>
                  <a:pt x="583" y="356"/>
                </a:cubicBezTo>
                <a:cubicBezTo>
                  <a:pt x="587" y="342"/>
                  <a:pt x="596" y="327"/>
                  <a:pt x="602" y="313"/>
                </a:cubicBezTo>
                <a:cubicBezTo>
                  <a:pt x="606" y="289"/>
                  <a:pt x="609" y="264"/>
                  <a:pt x="616" y="240"/>
                </a:cubicBezTo>
                <a:cubicBezTo>
                  <a:pt x="618" y="225"/>
                  <a:pt x="620" y="214"/>
                  <a:pt x="628" y="202"/>
                </a:cubicBezTo>
                <a:cubicBezTo>
                  <a:pt x="630" y="191"/>
                  <a:pt x="633" y="181"/>
                  <a:pt x="635" y="169"/>
                </a:cubicBezTo>
                <a:cubicBezTo>
                  <a:pt x="636" y="137"/>
                  <a:pt x="635" y="114"/>
                  <a:pt x="647" y="86"/>
                </a:cubicBezTo>
                <a:cubicBezTo>
                  <a:pt x="647" y="78"/>
                  <a:pt x="655" y="30"/>
                  <a:pt x="635" y="24"/>
                </a:cubicBezTo>
                <a:cubicBezTo>
                  <a:pt x="615" y="27"/>
                  <a:pt x="612" y="47"/>
                  <a:pt x="592" y="50"/>
                </a:cubicBezTo>
                <a:cubicBezTo>
                  <a:pt x="580" y="59"/>
                  <a:pt x="569" y="67"/>
                  <a:pt x="557" y="76"/>
                </a:cubicBezTo>
                <a:cubicBezTo>
                  <a:pt x="551" y="89"/>
                  <a:pt x="553" y="96"/>
                  <a:pt x="550" y="112"/>
                </a:cubicBezTo>
                <a:cubicBezTo>
                  <a:pt x="548" y="121"/>
                  <a:pt x="538" y="132"/>
                  <a:pt x="533" y="140"/>
                </a:cubicBezTo>
                <a:cubicBezTo>
                  <a:pt x="531" y="146"/>
                  <a:pt x="530" y="151"/>
                  <a:pt x="528" y="157"/>
                </a:cubicBezTo>
                <a:cubicBezTo>
                  <a:pt x="527" y="159"/>
                  <a:pt x="526" y="164"/>
                  <a:pt x="526" y="164"/>
                </a:cubicBezTo>
                <a:cubicBezTo>
                  <a:pt x="523" y="198"/>
                  <a:pt x="508" y="215"/>
                  <a:pt x="486" y="240"/>
                </a:cubicBezTo>
                <a:cubicBezTo>
                  <a:pt x="484" y="242"/>
                  <a:pt x="483" y="245"/>
                  <a:pt x="481" y="247"/>
                </a:cubicBezTo>
                <a:cubicBezTo>
                  <a:pt x="477" y="252"/>
                  <a:pt x="472" y="256"/>
                  <a:pt x="467" y="261"/>
                </a:cubicBezTo>
                <a:cubicBezTo>
                  <a:pt x="463" y="265"/>
                  <a:pt x="457" y="275"/>
                  <a:pt x="457" y="275"/>
                </a:cubicBezTo>
                <a:cubicBezTo>
                  <a:pt x="453" y="288"/>
                  <a:pt x="448" y="297"/>
                  <a:pt x="445" y="311"/>
                </a:cubicBezTo>
                <a:cubicBezTo>
                  <a:pt x="443" y="331"/>
                  <a:pt x="439" y="402"/>
                  <a:pt x="417" y="418"/>
                </a:cubicBezTo>
                <a:cubicBezTo>
                  <a:pt x="410" y="435"/>
                  <a:pt x="400" y="481"/>
                  <a:pt x="388" y="493"/>
                </a:cubicBezTo>
                <a:cubicBezTo>
                  <a:pt x="382" y="499"/>
                  <a:pt x="368" y="503"/>
                  <a:pt x="360" y="505"/>
                </a:cubicBezTo>
                <a:cubicBezTo>
                  <a:pt x="352" y="503"/>
                  <a:pt x="339" y="503"/>
                  <a:pt x="339" y="491"/>
                </a:cubicBezTo>
                <a:lnTo>
                  <a:pt x="358" y="503"/>
                </a:lnTo>
                <a:close/>
              </a:path>
            </a:pathLst>
          </a:custGeom>
          <a:solidFill>
            <a:srgbClr val="3399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75" name="Freeform 7">
            <a:extLst>
              <a:ext uri="{FF2B5EF4-FFF2-40B4-BE49-F238E27FC236}">
                <a16:creationId xmlns:a16="http://schemas.microsoft.com/office/drawing/2014/main" id="{8656FD04-2722-2892-E085-2CFF52BB31A1}"/>
              </a:ext>
            </a:extLst>
          </p:cNvPr>
          <p:cNvSpPr>
            <a:spLocks/>
          </p:cNvSpPr>
          <p:nvPr/>
        </p:nvSpPr>
        <p:spPr bwMode="auto">
          <a:xfrm>
            <a:off x="3352800" y="4967288"/>
            <a:ext cx="534988" cy="1814512"/>
          </a:xfrm>
          <a:custGeom>
            <a:avLst/>
            <a:gdLst>
              <a:gd name="T0" fmla="*/ 0 w 337"/>
              <a:gd name="T1" fmla="*/ 0 h 1143"/>
              <a:gd name="T2" fmla="*/ 2147483646 w 337"/>
              <a:gd name="T3" fmla="*/ 2147483646 h 1143"/>
              <a:gd name="T4" fmla="*/ 2147483646 w 337"/>
              <a:gd name="T5" fmla="*/ 2147483646 h 1143"/>
              <a:gd name="T6" fmla="*/ 2147483646 w 337"/>
              <a:gd name="T7" fmla="*/ 2147483646 h 1143"/>
              <a:gd name="T8" fmla="*/ 2147483646 w 337"/>
              <a:gd name="T9" fmla="*/ 2147483646 h 1143"/>
              <a:gd name="T10" fmla="*/ 2147483646 w 337"/>
              <a:gd name="T11" fmla="*/ 2147483646 h 1143"/>
              <a:gd name="T12" fmla="*/ 2147483646 w 337"/>
              <a:gd name="T13" fmla="*/ 2147483646 h 1143"/>
              <a:gd name="T14" fmla="*/ 2147483646 w 337"/>
              <a:gd name="T15" fmla="*/ 2147483646 h 1143"/>
              <a:gd name="T16" fmla="*/ 2147483646 w 337"/>
              <a:gd name="T17" fmla="*/ 2147483646 h 1143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337" h="1143">
                <a:moveTo>
                  <a:pt x="0" y="0"/>
                </a:moveTo>
                <a:cubicBezTo>
                  <a:pt x="20" y="31"/>
                  <a:pt x="29" y="43"/>
                  <a:pt x="64" y="55"/>
                </a:cubicBezTo>
                <a:cubicBezTo>
                  <a:pt x="74" y="86"/>
                  <a:pt x="87" y="97"/>
                  <a:pt x="110" y="119"/>
                </a:cubicBezTo>
                <a:cubicBezTo>
                  <a:pt x="122" y="155"/>
                  <a:pt x="128" y="192"/>
                  <a:pt x="137" y="229"/>
                </a:cubicBezTo>
                <a:cubicBezTo>
                  <a:pt x="112" y="330"/>
                  <a:pt x="162" y="369"/>
                  <a:pt x="183" y="457"/>
                </a:cubicBezTo>
                <a:cubicBezTo>
                  <a:pt x="190" y="485"/>
                  <a:pt x="195" y="528"/>
                  <a:pt x="219" y="549"/>
                </a:cubicBezTo>
                <a:cubicBezTo>
                  <a:pt x="238" y="566"/>
                  <a:pt x="262" y="579"/>
                  <a:pt x="283" y="594"/>
                </a:cubicBezTo>
                <a:cubicBezTo>
                  <a:pt x="276" y="765"/>
                  <a:pt x="253" y="846"/>
                  <a:pt x="302" y="997"/>
                </a:cubicBezTo>
                <a:cubicBezTo>
                  <a:pt x="305" y="1023"/>
                  <a:pt x="337" y="1143"/>
                  <a:pt x="283" y="1143"/>
                </a:cubicBezTo>
              </a:path>
            </a:pathLst>
          </a:custGeom>
          <a:noFill/>
          <a:ln w="9525">
            <a:solidFill>
              <a:srgbClr val="3399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76" name="Freeform 8">
            <a:extLst>
              <a:ext uri="{FF2B5EF4-FFF2-40B4-BE49-F238E27FC236}">
                <a16:creationId xmlns:a16="http://schemas.microsoft.com/office/drawing/2014/main" id="{C61C2652-4E9F-EF7B-B21E-4F6CF1C1A814}"/>
              </a:ext>
            </a:extLst>
          </p:cNvPr>
          <p:cNvSpPr>
            <a:spLocks/>
          </p:cNvSpPr>
          <p:nvPr/>
        </p:nvSpPr>
        <p:spPr bwMode="auto">
          <a:xfrm>
            <a:off x="3557588" y="4995864"/>
            <a:ext cx="233362" cy="414337"/>
          </a:xfrm>
          <a:custGeom>
            <a:avLst/>
            <a:gdLst>
              <a:gd name="T0" fmla="*/ 0 w 147"/>
              <a:gd name="T1" fmla="*/ 2147483646 h 261"/>
              <a:gd name="T2" fmla="*/ 2147483646 w 147"/>
              <a:gd name="T3" fmla="*/ 2147483646 h 261"/>
              <a:gd name="T4" fmla="*/ 2147483646 w 147"/>
              <a:gd name="T5" fmla="*/ 2147483646 h 261"/>
              <a:gd name="T6" fmla="*/ 2147483646 w 147"/>
              <a:gd name="T7" fmla="*/ 2147483646 h 261"/>
              <a:gd name="T8" fmla="*/ 2147483646 w 147"/>
              <a:gd name="T9" fmla="*/ 2147483646 h 261"/>
              <a:gd name="T10" fmla="*/ 2147483646 w 147"/>
              <a:gd name="T11" fmla="*/ 2147483646 h 261"/>
              <a:gd name="T12" fmla="*/ 2147483646 w 147"/>
              <a:gd name="T13" fmla="*/ 2147483646 h 261"/>
              <a:gd name="T14" fmla="*/ 2147483646 w 147"/>
              <a:gd name="T15" fmla="*/ 2147483646 h 261"/>
              <a:gd name="T16" fmla="*/ 2147483646 w 147"/>
              <a:gd name="T17" fmla="*/ 0 h 261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147" h="261">
                <a:moveTo>
                  <a:pt x="0" y="261"/>
                </a:moveTo>
                <a:cubicBezTo>
                  <a:pt x="4" y="249"/>
                  <a:pt x="8" y="244"/>
                  <a:pt x="18" y="237"/>
                </a:cubicBezTo>
                <a:cubicBezTo>
                  <a:pt x="24" y="219"/>
                  <a:pt x="31" y="197"/>
                  <a:pt x="39" y="180"/>
                </a:cubicBezTo>
                <a:cubicBezTo>
                  <a:pt x="43" y="171"/>
                  <a:pt x="51" y="153"/>
                  <a:pt x="51" y="153"/>
                </a:cubicBezTo>
                <a:cubicBezTo>
                  <a:pt x="54" y="124"/>
                  <a:pt x="57" y="109"/>
                  <a:pt x="81" y="93"/>
                </a:cubicBezTo>
                <a:cubicBezTo>
                  <a:pt x="90" y="87"/>
                  <a:pt x="108" y="78"/>
                  <a:pt x="108" y="78"/>
                </a:cubicBezTo>
                <a:cubicBezTo>
                  <a:pt x="114" y="70"/>
                  <a:pt x="123" y="32"/>
                  <a:pt x="126" y="30"/>
                </a:cubicBezTo>
                <a:cubicBezTo>
                  <a:pt x="141" y="19"/>
                  <a:pt x="135" y="25"/>
                  <a:pt x="144" y="12"/>
                </a:cubicBezTo>
                <a:cubicBezTo>
                  <a:pt x="145" y="8"/>
                  <a:pt x="147" y="0"/>
                  <a:pt x="147" y="0"/>
                </a:cubicBezTo>
              </a:path>
            </a:pathLst>
          </a:custGeom>
          <a:noFill/>
          <a:ln w="9525">
            <a:solidFill>
              <a:srgbClr val="3399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77" name="Freeform 9">
            <a:extLst>
              <a:ext uri="{FF2B5EF4-FFF2-40B4-BE49-F238E27FC236}">
                <a16:creationId xmlns:a16="http://schemas.microsoft.com/office/drawing/2014/main" id="{D29FCBA3-1955-166B-0E47-8F68FBB24907}"/>
              </a:ext>
            </a:extLst>
          </p:cNvPr>
          <p:cNvSpPr>
            <a:spLocks/>
          </p:cNvSpPr>
          <p:nvPr/>
        </p:nvSpPr>
        <p:spPr bwMode="auto">
          <a:xfrm>
            <a:off x="3571876" y="4962526"/>
            <a:ext cx="80963" cy="314325"/>
          </a:xfrm>
          <a:custGeom>
            <a:avLst/>
            <a:gdLst>
              <a:gd name="T0" fmla="*/ 0 w 51"/>
              <a:gd name="T1" fmla="*/ 2147483646 h 198"/>
              <a:gd name="T2" fmla="*/ 2147483646 w 51"/>
              <a:gd name="T3" fmla="*/ 2147483646 h 198"/>
              <a:gd name="T4" fmla="*/ 2147483646 w 51"/>
              <a:gd name="T5" fmla="*/ 2147483646 h 198"/>
              <a:gd name="T6" fmla="*/ 2147483646 w 51"/>
              <a:gd name="T7" fmla="*/ 2147483646 h 198"/>
              <a:gd name="T8" fmla="*/ 2147483646 w 51"/>
              <a:gd name="T9" fmla="*/ 2147483646 h 198"/>
              <a:gd name="T10" fmla="*/ 2147483646 w 51"/>
              <a:gd name="T11" fmla="*/ 2147483646 h 198"/>
              <a:gd name="T12" fmla="*/ 2147483646 w 51"/>
              <a:gd name="T13" fmla="*/ 2147483646 h 198"/>
              <a:gd name="T14" fmla="*/ 2147483646 w 51"/>
              <a:gd name="T15" fmla="*/ 0 h 198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51" h="198">
                <a:moveTo>
                  <a:pt x="0" y="198"/>
                </a:moveTo>
                <a:cubicBezTo>
                  <a:pt x="3" y="188"/>
                  <a:pt x="9" y="181"/>
                  <a:pt x="12" y="171"/>
                </a:cubicBezTo>
                <a:cubicBezTo>
                  <a:pt x="10" y="165"/>
                  <a:pt x="8" y="159"/>
                  <a:pt x="6" y="153"/>
                </a:cubicBezTo>
                <a:cubicBezTo>
                  <a:pt x="5" y="150"/>
                  <a:pt x="3" y="144"/>
                  <a:pt x="3" y="144"/>
                </a:cubicBezTo>
                <a:cubicBezTo>
                  <a:pt x="16" y="117"/>
                  <a:pt x="7" y="123"/>
                  <a:pt x="24" y="117"/>
                </a:cubicBezTo>
                <a:cubicBezTo>
                  <a:pt x="41" y="91"/>
                  <a:pt x="18" y="122"/>
                  <a:pt x="39" y="105"/>
                </a:cubicBezTo>
                <a:cubicBezTo>
                  <a:pt x="47" y="99"/>
                  <a:pt x="49" y="84"/>
                  <a:pt x="51" y="75"/>
                </a:cubicBezTo>
                <a:cubicBezTo>
                  <a:pt x="48" y="51"/>
                  <a:pt x="44" y="22"/>
                  <a:pt x="33" y="0"/>
                </a:cubicBezTo>
              </a:path>
            </a:pathLst>
          </a:custGeom>
          <a:noFill/>
          <a:ln w="9525">
            <a:solidFill>
              <a:srgbClr val="3399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78" name="Rectangle 10">
            <a:extLst>
              <a:ext uri="{FF2B5EF4-FFF2-40B4-BE49-F238E27FC236}">
                <a16:creationId xmlns:a16="http://schemas.microsoft.com/office/drawing/2014/main" id="{E9AF9BDC-D1CC-63D2-F3F4-1D09611DBDF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47800" y="4572000"/>
            <a:ext cx="152400" cy="762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7179" name="Freeform 11">
            <a:extLst>
              <a:ext uri="{FF2B5EF4-FFF2-40B4-BE49-F238E27FC236}">
                <a16:creationId xmlns:a16="http://schemas.microsoft.com/office/drawing/2014/main" id="{C70F4B89-08C0-0542-66DA-5055A687BA33}"/>
              </a:ext>
            </a:extLst>
          </p:cNvPr>
          <p:cNvSpPr>
            <a:spLocks/>
          </p:cNvSpPr>
          <p:nvPr/>
        </p:nvSpPr>
        <p:spPr bwMode="auto">
          <a:xfrm>
            <a:off x="4611689" y="5003801"/>
            <a:ext cx="134937" cy="163513"/>
          </a:xfrm>
          <a:custGeom>
            <a:avLst/>
            <a:gdLst>
              <a:gd name="T0" fmla="*/ 2147483646 w 85"/>
              <a:gd name="T1" fmla="*/ 2147483646 h 103"/>
              <a:gd name="T2" fmla="*/ 2147483646 w 85"/>
              <a:gd name="T3" fmla="*/ 2147483646 h 103"/>
              <a:gd name="T4" fmla="*/ 2147483646 w 85"/>
              <a:gd name="T5" fmla="*/ 2147483646 h 103"/>
              <a:gd name="T6" fmla="*/ 2147483646 w 85"/>
              <a:gd name="T7" fmla="*/ 2147483646 h 103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85" h="103">
                <a:moveTo>
                  <a:pt x="12" y="11"/>
                </a:moveTo>
                <a:cubicBezTo>
                  <a:pt x="36" y="85"/>
                  <a:pt x="0" y="0"/>
                  <a:pt x="48" y="48"/>
                </a:cubicBezTo>
                <a:cubicBezTo>
                  <a:pt x="55" y="55"/>
                  <a:pt x="52" y="67"/>
                  <a:pt x="57" y="75"/>
                </a:cubicBezTo>
                <a:cubicBezTo>
                  <a:pt x="57" y="75"/>
                  <a:pt x="80" y="98"/>
                  <a:pt x="85" y="103"/>
                </a:cubicBezTo>
              </a:path>
            </a:pathLst>
          </a:custGeom>
          <a:noFill/>
          <a:ln w="9525" cmpd="sng">
            <a:solidFill>
              <a:srgbClr val="3399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80" name="Freeform 12">
            <a:extLst>
              <a:ext uri="{FF2B5EF4-FFF2-40B4-BE49-F238E27FC236}">
                <a16:creationId xmlns:a16="http://schemas.microsoft.com/office/drawing/2014/main" id="{97BF987C-4311-7A5A-1299-2ED1AFDDB3BD}"/>
              </a:ext>
            </a:extLst>
          </p:cNvPr>
          <p:cNvSpPr>
            <a:spLocks/>
          </p:cNvSpPr>
          <p:nvPr/>
        </p:nvSpPr>
        <p:spPr bwMode="auto">
          <a:xfrm>
            <a:off x="5478464" y="3933826"/>
            <a:ext cx="96837" cy="176213"/>
          </a:xfrm>
          <a:custGeom>
            <a:avLst/>
            <a:gdLst>
              <a:gd name="T0" fmla="*/ 2147483646 w 61"/>
              <a:gd name="T1" fmla="*/ 2147483646 h 111"/>
              <a:gd name="T2" fmla="*/ 2147483646 w 61"/>
              <a:gd name="T3" fmla="*/ 2147483646 h 111"/>
              <a:gd name="T4" fmla="*/ 2147483646 w 61"/>
              <a:gd name="T5" fmla="*/ 2147483646 h 111"/>
              <a:gd name="T6" fmla="*/ 2147483646 w 61"/>
              <a:gd name="T7" fmla="*/ 2147483646 h 111"/>
              <a:gd name="T8" fmla="*/ 2147483646 w 61"/>
              <a:gd name="T9" fmla="*/ 2147483646 h 111"/>
              <a:gd name="T10" fmla="*/ 2147483646 w 61"/>
              <a:gd name="T11" fmla="*/ 2147483646 h 111"/>
              <a:gd name="T12" fmla="*/ 2147483646 w 61"/>
              <a:gd name="T13" fmla="*/ 2147483646 h 111"/>
              <a:gd name="T14" fmla="*/ 2147483646 w 61"/>
              <a:gd name="T15" fmla="*/ 2147483646 h 111"/>
              <a:gd name="T16" fmla="*/ 2147483646 w 61"/>
              <a:gd name="T17" fmla="*/ 2147483646 h 111"/>
              <a:gd name="T18" fmla="*/ 2147483646 w 61"/>
              <a:gd name="T19" fmla="*/ 2147483646 h 111"/>
              <a:gd name="T20" fmla="*/ 2147483646 w 61"/>
              <a:gd name="T21" fmla="*/ 2147483646 h 111"/>
              <a:gd name="T22" fmla="*/ 2147483646 w 61"/>
              <a:gd name="T23" fmla="*/ 2147483646 h 111"/>
              <a:gd name="T24" fmla="*/ 2147483646 w 61"/>
              <a:gd name="T25" fmla="*/ 2147483646 h 111"/>
              <a:gd name="T26" fmla="*/ 2147483646 w 61"/>
              <a:gd name="T27" fmla="*/ 2147483646 h 111"/>
              <a:gd name="T28" fmla="*/ 2147483646 w 61"/>
              <a:gd name="T29" fmla="*/ 2147483646 h 111"/>
              <a:gd name="T30" fmla="*/ 2147483646 w 61"/>
              <a:gd name="T31" fmla="*/ 2147483646 h 111"/>
              <a:gd name="T32" fmla="*/ 2147483646 w 61"/>
              <a:gd name="T33" fmla="*/ 2147483646 h 111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61" h="111">
                <a:moveTo>
                  <a:pt x="5" y="27"/>
                </a:moveTo>
                <a:cubicBezTo>
                  <a:pt x="6" y="22"/>
                  <a:pt x="1" y="23"/>
                  <a:pt x="4" y="20"/>
                </a:cubicBezTo>
                <a:cubicBezTo>
                  <a:pt x="7" y="17"/>
                  <a:pt x="18" y="11"/>
                  <a:pt x="22" y="8"/>
                </a:cubicBezTo>
                <a:cubicBezTo>
                  <a:pt x="26" y="5"/>
                  <a:pt x="26" y="3"/>
                  <a:pt x="29" y="2"/>
                </a:cubicBezTo>
                <a:cubicBezTo>
                  <a:pt x="32" y="1"/>
                  <a:pt x="35" y="0"/>
                  <a:pt x="40" y="3"/>
                </a:cubicBezTo>
                <a:cubicBezTo>
                  <a:pt x="45" y="6"/>
                  <a:pt x="53" y="13"/>
                  <a:pt x="56" y="18"/>
                </a:cubicBezTo>
                <a:cubicBezTo>
                  <a:pt x="59" y="23"/>
                  <a:pt x="58" y="29"/>
                  <a:pt x="59" y="35"/>
                </a:cubicBezTo>
                <a:cubicBezTo>
                  <a:pt x="60" y="41"/>
                  <a:pt x="61" y="50"/>
                  <a:pt x="61" y="57"/>
                </a:cubicBezTo>
                <a:cubicBezTo>
                  <a:pt x="60" y="63"/>
                  <a:pt x="59" y="70"/>
                  <a:pt x="56" y="75"/>
                </a:cubicBezTo>
                <a:cubicBezTo>
                  <a:pt x="52" y="81"/>
                  <a:pt x="50" y="80"/>
                  <a:pt x="44" y="84"/>
                </a:cubicBezTo>
                <a:cubicBezTo>
                  <a:pt x="41" y="86"/>
                  <a:pt x="35" y="93"/>
                  <a:pt x="35" y="93"/>
                </a:cubicBezTo>
                <a:cubicBezTo>
                  <a:pt x="32" y="102"/>
                  <a:pt x="40" y="111"/>
                  <a:pt x="23" y="96"/>
                </a:cubicBezTo>
                <a:cubicBezTo>
                  <a:pt x="18" y="95"/>
                  <a:pt x="12" y="84"/>
                  <a:pt x="10" y="78"/>
                </a:cubicBezTo>
                <a:cubicBezTo>
                  <a:pt x="8" y="72"/>
                  <a:pt x="9" y="67"/>
                  <a:pt x="8" y="62"/>
                </a:cubicBezTo>
                <a:cubicBezTo>
                  <a:pt x="5" y="56"/>
                  <a:pt x="6" y="44"/>
                  <a:pt x="1" y="48"/>
                </a:cubicBezTo>
                <a:cubicBezTo>
                  <a:pt x="0" y="43"/>
                  <a:pt x="1" y="36"/>
                  <a:pt x="2" y="33"/>
                </a:cubicBezTo>
                <a:cubicBezTo>
                  <a:pt x="3" y="30"/>
                  <a:pt x="5" y="28"/>
                  <a:pt x="5" y="27"/>
                </a:cubicBezTo>
                <a:close/>
              </a:path>
            </a:pathLst>
          </a:custGeom>
          <a:solidFill>
            <a:srgbClr val="3399FF"/>
          </a:solidFill>
          <a:ln w="9525">
            <a:solidFill>
              <a:srgbClr val="3399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81" name="Freeform 13">
            <a:extLst>
              <a:ext uri="{FF2B5EF4-FFF2-40B4-BE49-F238E27FC236}">
                <a16:creationId xmlns:a16="http://schemas.microsoft.com/office/drawing/2014/main" id="{E6D2825C-F6DD-B41F-9A06-64735183D1FA}"/>
              </a:ext>
            </a:extLst>
          </p:cNvPr>
          <p:cNvSpPr>
            <a:spLocks/>
          </p:cNvSpPr>
          <p:nvPr/>
        </p:nvSpPr>
        <p:spPr bwMode="auto">
          <a:xfrm>
            <a:off x="5472114" y="4100514"/>
            <a:ext cx="58737" cy="409575"/>
          </a:xfrm>
          <a:custGeom>
            <a:avLst/>
            <a:gdLst>
              <a:gd name="T0" fmla="*/ 2147483646 w 37"/>
              <a:gd name="T1" fmla="*/ 2147483646 h 258"/>
              <a:gd name="T2" fmla="*/ 2147483646 w 37"/>
              <a:gd name="T3" fmla="*/ 2147483646 h 258"/>
              <a:gd name="T4" fmla="*/ 0 w 37"/>
              <a:gd name="T5" fmla="*/ 2147483646 h 258"/>
              <a:gd name="T6" fmla="*/ 2147483646 w 37"/>
              <a:gd name="T7" fmla="*/ 2147483646 h 258"/>
              <a:gd name="T8" fmla="*/ 2147483646 w 37"/>
              <a:gd name="T9" fmla="*/ 2147483646 h 258"/>
              <a:gd name="T10" fmla="*/ 2147483646 w 37"/>
              <a:gd name="T11" fmla="*/ 2147483646 h 258"/>
              <a:gd name="T12" fmla="*/ 2147483646 w 37"/>
              <a:gd name="T13" fmla="*/ 2147483646 h 258"/>
              <a:gd name="T14" fmla="*/ 2147483646 w 37"/>
              <a:gd name="T15" fmla="*/ 2147483646 h 258"/>
              <a:gd name="T16" fmla="*/ 2147483646 w 37"/>
              <a:gd name="T17" fmla="*/ 2147483646 h 258"/>
              <a:gd name="T18" fmla="*/ 2147483646 w 37"/>
              <a:gd name="T19" fmla="*/ 2147483646 h 258"/>
              <a:gd name="T20" fmla="*/ 2147483646 w 37"/>
              <a:gd name="T21" fmla="*/ 2147483646 h 258"/>
              <a:gd name="T22" fmla="*/ 2147483646 w 37"/>
              <a:gd name="T23" fmla="*/ 2147483646 h 258"/>
              <a:gd name="T24" fmla="*/ 2147483646 w 37"/>
              <a:gd name="T25" fmla="*/ 2147483646 h 258"/>
              <a:gd name="T26" fmla="*/ 2147483646 w 37"/>
              <a:gd name="T27" fmla="*/ 2147483646 h 258"/>
              <a:gd name="T28" fmla="*/ 2147483646 w 37"/>
              <a:gd name="T29" fmla="*/ 2147483646 h 258"/>
              <a:gd name="T30" fmla="*/ 2147483646 w 37"/>
              <a:gd name="T31" fmla="*/ 2147483646 h 258"/>
              <a:gd name="T32" fmla="*/ 2147483646 w 37"/>
              <a:gd name="T33" fmla="*/ 2147483646 h 258"/>
              <a:gd name="T34" fmla="*/ 2147483646 w 37"/>
              <a:gd name="T35" fmla="*/ 2147483646 h 258"/>
              <a:gd name="T36" fmla="*/ 2147483646 w 37"/>
              <a:gd name="T37" fmla="*/ 2147483646 h 258"/>
              <a:gd name="T38" fmla="*/ 2147483646 w 37"/>
              <a:gd name="T39" fmla="*/ 2147483646 h 258"/>
              <a:gd name="T40" fmla="*/ 2147483646 w 37"/>
              <a:gd name="T41" fmla="*/ 2147483646 h 258"/>
              <a:gd name="T42" fmla="*/ 2147483646 w 37"/>
              <a:gd name="T43" fmla="*/ 2147483646 h 258"/>
              <a:gd name="T44" fmla="*/ 2147483646 w 37"/>
              <a:gd name="T45" fmla="*/ 2147483646 h 258"/>
              <a:gd name="T46" fmla="*/ 2147483646 w 37"/>
              <a:gd name="T47" fmla="*/ 2147483646 h 258"/>
              <a:gd name="T48" fmla="*/ 2147483646 w 37"/>
              <a:gd name="T49" fmla="*/ 2147483646 h 258"/>
              <a:gd name="T50" fmla="*/ 2147483646 w 37"/>
              <a:gd name="T51" fmla="*/ 0 h 258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0" t="0" r="r" b="b"/>
            <a:pathLst>
              <a:path w="37" h="258">
                <a:moveTo>
                  <a:pt x="3" y="258"/>
                </a:moveTo>
                <a:cubicBezTo>
                  <a:pt x="5" y="253"/>
                  <a:pt x="9" y="250"/>
                  <a:pt x="11" y="245"/>
                </a:cubicBezTo>
                <a:cubicBezTo>
                  <a:pt x="7" y="244"/>
                  <a:pt x="2" y="245"/>
                  <a:pt x="0" y="242"/>
                </a:cubicBezTo>
                <a:cubicBezTo>
                  <a:pt x="0" y="239"/>
                  <a:pt x="8" y="233"/>
                  <a:pt x="11" y="230"/>
                </a:cubicBezTo>
                <a:cubicBezTo>
                  <a:pt x="14" y="227"/>
                  <a:pt x="19" y="228"/>
                  <a:pt x="20" y="225"/>
                </a:cubicBezTo>
                <a:cubicBezTo>
                  <a:pt x="21" y="222"/>
                  <a:pt x="19" y="217"/>
                  <a:pt x="17" y="213"/>
                </a:cubicBezTo>
                <a:cubicBezTo>
                  <a:pt x="15" y="209"/>
                  <a:pt x="6" y="204"/>
                  <a:pt x="6" y="201"/>
                </a:cubicBezTo>
                <a:cubicBezTo>
                  <a:pt x="9" y="195"/>
                  <a:pt x="11" y="195"/>
                  <a:pt x="17" y="194"/>
                </a:cubicBezTo>
                <a:cubicBezTo>
                  <a:pt x="18" y="188"/>
                  <a:pt x="18" y="184"/>
                  <a:pt x="15" y="179"/>
                </a:cubicBezTo>
                <a:cubicBezTo>
                  <a:pt x="15" y="175"/>
                  <a:pt x="19" y="171"/>
                  <a:pt x="20" y="167"/>
                </a:cubicBezTo>
                <a:cubicBezTo>
                  <a:pt x="21" y="163"/>
                  <a:pt x="22" y="161"/>
                  <a:pt x="23" y="156"/>
                </a:cubicBezTo>
                <a:cubicBezTo>
                  <a:pt x="23" y="151"/>
                  <a:pt x="27" y="142"/>
                  <a:pt x="26" y="138"/>
                </a:cubicBezTo>
                <a:cubicBezTo>
                  <a:pt x="26" y="134"/>
                  <a:pt x="21" y="136"/>
                  <a:pt x="21" y="134"/>
                </a:cubicBezTo>
                <a:cubicBezTo>
                  <a:pt x="19" y="131"/>
                  <a:pt x="23" y="127"/>
                  <a:pt x="23" y="123"/>
                </a:cubicBezTo>
                <a:cubicBezTo>
                  <a:pt x="23" y="119"/>
                  <a:pt x="21" y="113"/>
                  <a:pt x="21" y="111"/>
                </a:cubicBezTo>
                <a:cubicBezTo>
                  <a:pt x="21" y="109"/>
                  <a:pt x="19" y="111"/>
                  <a:pt x="20" y="110"/>
                </a:cubicBezTo>
                <a:cubicBezTo>
                  <a:pt x="21" y="106"/>
                  <a:pt x="26" y="107"/>
                  <a:pt x="27" y="104"/>
                </a:cubicBezTo>
                <a:cubicBezTo>
                  <a:pt x="28" y="101"/>
                  <a:pt x="26" y="96"/>
                  <a:pt x="27" y="93"/>
                </a:cubicBezTo>
                <a:cubicBezTo>
                  <a:pt x="28" y="88"/>
                  <a:pt x="35" y="86"/>
                  <a:pt x="36" y="83"/>
                </a:cubicBezTo>
                <a:cubicBezTo>
                  <a:pt x="37" y="80"/>
                  <a:pt x="33" y="76"/>
                  <a:pt x="32" y="72"/>
                </a:cubicBezTo>
                <a:cubicBezTo>
                  <a:pt x="32" y="66"/>
                  <a:pt x="30" y="63"/>
                  <a:pt x="29" y="60"/>
                </a:cubicBezTo>
                <a:cubicBezTo>
                  <a:pt x="28" y="57"/>
                  <a:pt x="25" y="54"/>
                  <a:pt x="26" y="51"/>
                </a:cubicBezTo>
                <a:cubicBezTo>
                  <a:pt x="25" y="46"/>
                  <a:pt x="32" y="45"/>
                  <a:pt x="33" y="41"/>
                </a:cubicBezTo>
                <a:cubicBezTo>
                  <a:pt x="34" y="37"/>
                  <a:pt x="33" y="34"/>
                  <a:pt x="32" y="30"/>
                </a:cubicBezTo>
                <a:cubicBezTo>
                  <a:pt x="33" y="23"/>
                  <a:pt x="30" y="22"/>
                  <a:pt x="29" y="15"/>
                </a:cubicBezTo>
                <a:cubicBezTo>
                  <a:pt x="29" y="15"/>
                  <a:pt x="29" y="0"/>
                  <a:pt x="33" y="0"/>
                </a:cubicBezTo>
              </a:path>
            </a:pathLst>
          </a:custGeom>
          <a:noFill/>
          <a:ln w="9525">
            <a:solidFill>
              <a:srgbClr val="3399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82" name="Freeform 14">
            <a:extLst>
              <a:ext uri="{FF2B5EF4-FFF2-40B4-BE49-F238E27FC236}">
                <a16:creationId xmlns:a16="http://schemas.microsoft.com/office/drawing/2014/main" id="{D1AEC191-3245-8DF9-CF62-03C8FAAD83EC}"/>
              </a:ext>
            </a:extLst>
          </p:cNvPr>
          <p:cNvSpPr>
            <a:spLocks/>
          </p:cNvSpPr>
          <p:nvPr/>
        </p:nvSpPr>
        <p:spPr bwMode="auto">
          <a:xfrm>
            <a:off x="5529263" y="3803650"/>
            <a:ext cx="19050" cy="166688"/>
          </a:xfrm>
          <a:custGeom>
            <a:avLst/>
            <a:gdLst>
              <a:gd name="T0" fmla="*/ 2147483646 w 12"/>
              <a:gd name="T1" fmla="*/ 0 h 105"/>
              <a:gd name="T2" fmla="*/ 2147483646 w 12"/>
              <a:gd name="T3" fmla="*/ 2147483646 h 105"/>
              <a:gd name="T4" fmla="*/ 2147483646 w 12"/>
              <a:gd name="T5" fmla="*/ 2147483646 h 105"/>
              <a:gd name="T6" fmla="*/ 2147483646 w 12"/>
              <a:gd name="T7" fmla="*/ 2147483646 h 105"/>
              <a:gd name="T8" fmla="*/ 2147483646 w 12"/>
              <a:gd name="T9" fmla="*/ 2147483646 h 105"/>
              <a:gd name="T10" fmla="*/ 2147483646 w 12"/>
              <a:gd name="T11" fmla="*/ 2147483646 h 105"/>
              <a:gd name="T12" fmla="*/ 2147483646 w 12"/>
              <a:gd name="T13" fmla="*/ 2147483646 h 105"/>
              <a:gd name="T14" fmla="*/ 2147483646 w 12"/>
              <a:gd name="T15" fmla="*/ 2147483646 h 105"/>
              <a:gd name="T16" fmla="*/ 2147483646 w 12"/>
              <a:gd name="T17" fmla="*/ 2147483646 h 105"/>
              <a:gd name="T18" fmla="*/ 2147483646 w 12"/>
              <a:gd name="T19" fmla="*/ 2147483646 h 105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12" h="105">
                <a:moveTo>
                  <a:pt x="8" y="0"/>
                </a:moveTo>
                <a:cubicBezTo>
                  <a:pt x="8" y="2"/>
                  <a:pt x="6" y="9"/>
                  <a:pt x="5" y="12"/>
                </a:cubicBezTo>
                <a:cubicBezTo>
                  <a:pt x="4" y="15"/>
                  <a:pt x="3" y="17"/>
                  <a:pt x="3" y="21"/>
                </a:cubicBezTo>
                <a:cubicBezTo>
                  <a:pt x="2" y="28"/>
                  <a:pt x="0" y="32"/>
                  <a:pt x="8" y="34"/>
                </a:cubicBezTo>
                <a:cubicBezTo>
                  <a:pt x="9" y="38"/>
                  <a:pt x="8" y="43"/>
                  <a:pt x="8" y="48"/>
                </a:cubicBezTo>
                <a:cubicBezTo>
                  <a:pt x="8" y="53"/>
                  <a:pt x="8" y="60"/>
                  <a:pt x="9" y="64"/>
                </a:cubicBezTo>
                <a:cubicBezTo>
                  <a:pt x="9" y="68"/>
                  <a:pt x="12" y="70"/>
                  <a:pt x="12" y="75"/>
                </a:cubicBezTo>
                <a:cubicBezTo>
                  <a:pt x="12" y="77"/>
                  <a:pt x="7" y="76"/>
                  <a:pt x="6" y="79"/>
                </a:cubicBezTo>
                <a:cubicBezTo>
                  <a:pt x="5" y="82"/>
                  <a:pt x="8" y="92"/>
                  <a:pt x="8" y="96"/>
                </a:cubicBezTo>
                <a:cubicBezTo>
                  <a:pt x="9" y="103"/>
                  <a:pt x="10" y="100"/>
                  <a:pt x="8" y="105"/>
                </a:cubicBezTo>
              </a:path>
            </a:pathLst>
          </a:custGeom>
          <a:noFill/>
          <a:ln w="9525">
            <a:solidFill>
              <a:srgbClr val="3399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83" name="Freeform 15">
            <a:extLst>
              <a:ext uri="{FF2B5EF4-FFF2-40B4-BE49-F238E27FC236}">
                <a16:creationId xmlns:a16="http://schemas.microsoft.com/office/drawing/2014/main" id="{37C1FEDC-5075-4376-5CD3-06341D9A31C2}"/>
              </a:ext>
            </a:extLst>
          </p:cNvPr>
          <p:cNvSpPr>
            <a:spLocks/>
          </p:cNvSpPr>
          <p:nvPr/>
        </p:nvSpPr>
        <p:spPr bwMode="auto">
          <a:xfrm>
            <a:off x="5410201" y="4487863"/>
            <a:ext cx="142875" cy="457200"/>
          </a:xfrm>
          <a:custGeom>
            <a:avLst/>
            <a:gdLst>
              <a:gd name="T0" fmla="*/ 2147483646 w 90"/>
              <a:gd name="T1" fmla="*/ 2147483646 h 288"/>
              <a:gd name="T2" fmla="*/ 2147483646 w 90"/>
              <a:gd name="T3" fmla="*/ 2147483646 h 288"/>
              <a:gd name="T4" fmla="*/ 2147483646 w 90"/>
              <a:gd name="T5" fmla="*/ 2147483646 h 288"/>
              <a:gd name="T6" fmla="*/ 2147483646 w 90"/>
              <a:gd name="T7" fmla="*/ 2147483646 h 288"/>
              <a:gd name="T8" fmla="*/ 2147483646 w 90"/>
              <a:gd name="T9" fmla="*/ 2147483646 h 288"/>
              <a:gd name="T10" fmla="*/ 2147483646 w 90"/>
              <a:gd name="T11" fmla="*/ 2147483646 h 288"/>
              <a:gd name="T12" fmla="*/ 2147483646 w 90"/>
              <a:gd name="T13" fmla="*/ 2147483646 h 288"/>
              <a:gd name="T14" fmla="*/ 2147483646 w 90"/>
              <a:gd name="T15" fmla="*/ 2147483646 h 288"/>
              <a:gd name="T16" fmla="*/ 2147483646 w 90"/>
              <a:gd name="T17" fmla="*/ 2147483646 h 288"/>
              <a:gd name="T18" fmla="*/ 2147483646 w 90"/>
              <a:gd name="T19" fmla="*/ 2147483646 h 288"/>
              <a:gd name="T20" fmla="*/ 2147483646 w 90"/>
              <a:gd name="T21" fmla="*/ 2147483646 h 288"/>
              <a:gd name="T22" fmla="*/ 2147483646 w 90"/>
              <a:gd name="T23" fmla="*/ 2147483646 h 288"/>
              <a:gd name="T24" fmla="*/ 2147483646 w 90"/>
              <a:gd name="T25" fmla="*/ 2147483646 h 288"/>
              <a:gd name="T26" fmla="*/ 2147483646 w 90"/>
              <a:gd name="T27" fmla="*/ 2147483646 h 288"/>
              <a:gd name="T28" fmla="*/ 2147483646 w 90"/>
              <a:gd name="T29" fmla="*/ 2147483646 h 288"/>
              <a:gd name="T30" fmla="*/ 2147483646 w 90"/>
              <a:gd name="T31" fmla="*/ 2147483646 h 288"/>
              <a:gd name="T32" fmla="*/ 2147483646 w 90"/>
              <a:gd name="T33" fmla="*/ 2147483646 h 288"/>
              <a:gd name="T34" fmla="*/ 2147483646 w 90"/>
              <a:gd name="T35" fmla="*/ 2147483646 h 288"/>
              <a:gd name="T36" fmla="*/ 2147483646 w 90"/>
              <a:gd name="T37" fmla="*/ 2147483646 h 288"/>
              <a:gd name="T38" fmla="*/ 2147483646 w 90"/>
              <a:gd name="T39" fmla="*/ 2147483646 h 288"/>
              <a:gd name="T40" fmla="*/ 2147483646 w 90"/>
              <a:gd name="T41" fmla="*/ 2147483646 h 288"/>
              <a:gd name="T42" fmla="*/ 2147483646 w 90"/>
              <a:gd name="T43" fmla="*/ 2147483646 h 288"/>
              <a:gd name="T44" fmla="*/ 2147483646 w 90"/>
              <a:gd name="T45" fmla="*/ 2147483646 h 288"/>
              <a:gd name="T46" fmla="*/ 2147483646 w 90"/>
              <a:gd name="T47" fmla="*/ 2147483646 h 288"/>
              <a:gd name="T48" fmla="*/ 2147483646 w 90"/>
              <a:gd name="T49" fmla="*/ 2147483646 h 288"/>
              <a:gd name="T50" fmla="*/ 2147483646 w 90"/>
              <a:gd name="T51" fmla="*/ 2147483646 h 288"/>
              <a:gd name="T52" fmla="*/ 2147483646 w 90"/>
              <a:gd name="T53" fmla="*/ 2147483646 h 288"/>
              <a:gd name="T54" fmla="*/ 2147483646 w 90"/>
              <a:gd name="T55" fmla="*/ 2147483646 h 288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0" t="0" r="r" b="b"/>
            <a:pathLst>
              <a:path w="90" h="288">
                <a:moveTo>
                  <a:pt x="22" y="26"/>
                </a:moveTo>
                <a:cubicBezTo>
                  <a:pt x="23" y="14"/>
                  <a:pt x="31" y="6"/>
                  <a:pt x="43" y="4"/>
                </a:cubicBezTo>
                <a:cubicBezTo>
                  <a:pt x="51" y="0"/>
                  <a:pt x="53" y="9"/>
                  <a:pt x="61" y="11"/>
                </a:cubicBezTo>
                <a:cubicBezTo>
                  <a:pt x="67" y="16"/>
                  <a:pt x="72" y="22"/>
                  <a:pt x="79" y="23"/>
                </a:cubicBezTo>
                <a:cubicBezTo>
                  <a:pt x="87" y="36"/>
                  <a:pt x="83" y="55"/>
                  <a:pt x="88" y="70"/>
                </a:cubicBezTo>
                <a:cubicBezTo>
                  <a:pt x="90" y="88"/>
                  <a:pt x="89" y="107"/>
                  <a:pt x="86" y="125"/>
                </a:cubicBezTo>
                <a:cubicBezTo>
                  <a:pt x="85" y="142"/>
                  <a:pt x="86" y="160"/>
                  <a:pt x="86" y="170"/>
                </a:cubicBezTo>
                <a:cubicBezTo>
                  <a:pt x="86" y="180"/>
                  <a:pt x="86" y="186"/>
                  <a:pt x="84" y="188"/>
                </a:cubicBezTo>
                <a:cubicBezTo>
                  <a:pt x="81" y="191"/>
                  <a:pt x="74" y="185"/>
                  <a:pt x="71" y="185"/>
                </a:cubicBezTo>
                <a:cubicBezTo>
                  <a:pt x="68" y="184"/>
                  <a:pt x="65" y="199"/>
                  <a:pt x="63" y="181"/>
                </a:cubicBezTo>
                <a:cubicBezTo>
                  <a:pt x="61" y="175"/>
                  <a:pt x="60" y="199"/>
                  <a:pt x="60" y="206"/>
                </a:cubicBezTo>
                <a:cubicBezTo>
                  <a:pt x="60" y="213"/>
                  <a:pt x="59" y="219"/>
                  <a:pt x="62" y="224"/>
                </a:cubicBezTo>
                <a:cubicBezTo>
                  <a:pt x="63" y="233"/>
                  <a:pt x="68" y="238"/>
                  <a:pt x="77" y="239"/>
                </a:cubicBezTo>
                <a:cubicBezTo>
                  <a:pt x="80" y="245"/>
                  <a:pt x="83" y="254"/>
                  <a:pt x="81" y="260"/>
                </a:cubicBezTo>
                <a:cubicBezTo>
                  <a:pt x="79" y="266"/>
                  <a:pt x="70" y="271"/>
                  <a:pt x="65" y="275"/>
                </a:cubicBezTo>
                <a:cubicBezTo>
                  <a:pt x="60" y="279"/>
                  <a:pt x="56" y="280"/>
                  <a:pt x="50" y="281"/>
                </a:cubicBezTo>
                <a:cubicBezTo>
                  <a:pt x="45" y="282"/>
                  <a:pt x="35" y="284"/>
                  <a:pt x="35" y="284"/>
                </a:cubicBezTo>
                <a:cubicBezTo>
                  <a:pt x="27" y="288"/>
                  <a:pt x="24" y="281"/>
                  <a:pt x="17" y="277"/>
                </a:cubicBezTo>
                <a:cubicBezTo>
                  <a:pt x="14" y="272"/>
                  <a:pt x="8" y="260"/>
                  <a:pt x="8" y="260"/>
                </a:cubicBezTo>
                <a:cubicBezTo>
                  <a:pt x="7" y="252"/>
                  <a:pt x="6" y="242"/>
                  <a:pt x="2" y="235"/>
                </a:cubicBezTo>
                <a:cubicBezTo>
                  <a:pt x="0" y="227"/>
                  <a:pt x="1" y="220"/>
                  <a:pt x="4" y="212"/>
                </a:cubicBezTo>
                <a:cubicBezTo>
                  <a:pt x="5" y="193"/>
                  <a:pt x="3" y="194"/>
                  <a:pt x="10" y="182"/>
                </a:cubicBezTo>
                <a:cubicBezTo>
                  <a:pt x="11" y="175"/>
                  <a:pt x="13" y="172"/>
                  <a:pt x="16" y="166"/>
                </a:cubicBezTo>
                <a:cubicBezTo>
                  <a:pt x="12" y="157"/>
                  <a:pt x="12" y="146"/>
                  <a:pt x="8" y="137"/>
                </a:cubicBezTo>
                <a:cubicBezTo>
                  <a:pt x="6" y="128"/>
                  <a:pt x="6" y="118"/>
                  <a:pt x="10" y="109"/>
                </a:cubicBezTo>
                <a:cubicBezTo>
                  <a:pt x="13" y="96"/>
                  <a:pt x="8" y="84"/>
                  <a:pt x="13" y="71"/>
                </a:cubicBezTo>
                <a:cubicBezTo>
                  <a:pt x="13" y="62"/>
                  <a:pt x="13" y="53"/>
                  <a:pt x="14" y="44"/>
                </a:cubicBezTo>
                <a:cubicBezTo>
                  <a:pt x="15" y="37"/>
                  <a:pt x="22" y="26"/>
                  <a:pt x="22" y="26"/>
                </a:cubicBezTo>
                <a:close/>
              </a:path>
            </a:pathLst>
          </a:custGeom>
          <a:solidFill>
            <a:srgbClr val="3399FF"/>
          </a:solidFill>
          <a:ln w="9525">
            <a:solidFill>
              <a:srgbClr val="3399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84" name="Freeform 16">
            <a:extLst>
              <a:ext uri="{FF2B5EF4-FFF2-40B4-BE49-F238E27FC236}">
                <a16:creationId xmlns:a16="http://schemas.microsoft.com/office/drawing/2014/main" id="{CD14AD92-1B45-B2E9-C35A-5B73F5E78080}"/>
              </a:ext>
            </a:extLst>
          </p:cNvPr>
          <p:cNvSpPr>
            <a:spLocks/>
          </p:cNvSpPr>
          <p:nvPr/>
        </p:nvSpPr>
        <p:spPr bwMode="auto">
          <a:xfrm>
            <a:off x="7924800" y="1962150"/>
            <a:ext cx="2197100" cy="4133850"/>
          </a:xfrm>
          <a:custGeom>
            <a:avLst/>
            <a:gdLst>
              <a:gd name="T0" fmla="*/ 2147483646 w 1384"/>
              <a:gd name="T1" fmla="*/ 2147483646 h 2604"/>
              <a:gd name="T2" fmla="*/ 2147483646 w 1384"/>
              <a:gd name="T3" fmla="*/ 2147483646 h 2604"/>
              <a:gd name="T4" fmla="*/ 2147483646 w 1384"/>
              <a:gd name="T5" fmla="*/ 2147483646 h 2604"/>
              <a:gd name="T6" fmla="*/ 2147483646 w 1384"/>
              <a:gd name="T7" fmla="*/ 2147483646 h 2604"/>
              <a:gd name="T8" fmla="*/ 2147483646 w 1384"/>
              <a:gd name="T9" fmla="*/ 2147483646 h 2604"/>
              <a:gd name="T10" fmla="*/ 2147483646 w 1384"/>
              <a:gd name="T11" fmla="*/ 2147483646 h 2604"/>
              <a:gd name="T12" fmla="*/ 2147483646 w 1384"/>
              <a:gd name="T13" fmla="*/ 2147483646 h 2604"/>
              <a:gd name="T14" fmla="*/ 2147483646 w 1384"/>
              <a:gd name="T15" fmla="*/ 2147483646 h 2604"/>
              <a:gd name="T16" fmla="*/ 2147483646 w 1384"/>
              <a:gd name="T17" fmla="*/ 2147483646 h 2604"/>
              <a:gd name="T18" fmla="*/ 2147483646 w 1384"/>
              <a:gd name="T19" fmla="*/ 2147483646 h 2604"/>
              <a:gd name="T20" fmla="*/ 2147483646 w 1384"/>
              <a:gd name="T21" fmla="*/ 2147483646 h 2604"/>
              <a:gd name="T22" fmla="*/ 2147483646 w 1384"/>
              <a:gd name="T23" fmla="*/ 2147483646 h 2604"/>
              <a:gd name="T24" fmla="*/ 2147483646 w 1384"/>
              <a:gd name="T25" fmla="*/ 2147483646 h 2604"/>
              <a:gd name="T26" fmla="*/ 2147483646 w 1384"/>
              <a:gd name="T27" fmla="*/ 2147483646 h 2604"/>
              <a:gd name="T28" fmla="*/ 2147483646 w 1384"/>
              <a:gd name="T29" fmla="*/ 2147483646 h 2604"/>
              <a:gd name="T30" fmla="*/ 2147483646 w 1384"/>
              <a:gd name="T31" fmla="*/ 2147483646 h 2604"/>
              <a:gd name="T32" fmla="*/ 2147483646 w 1384"/>
              <a:gd name="T33" fmla="*/ 2147483646 h 2604"/>
              <a:gd name="T34" fmla="*/ 2147483646 w 1384"/>
              <a:gd name="T35" fmla="*/ 2147483646 h 2604"/>
              <a:gd name="T36" fmla="*/ 2147483646 w 1384"/>
              <a:gd name="T37" fmla="*/ 2147483646 h 2604"/>
              <a:gd name="T38" fmla="*/ 2147483646 w 1384"/>
              <a:gd name="T39" fmla="*/ 2147483646 h 2604"/>
              <a:gd name="T40" fmla="*/ 2147483646 w 1384"/>
              <a:gd name="T41" fmla="*/ 2147483646 h 2604"/>
              <a:gd name="T42" fmla="*/ 2147483646 w 1384"/>
              <a:gd name="T43" fmla="*/ 2147483646 h 2604"/>
              <a:gd name="T44" fmla="*/ 2147483646 w 1384"/>
              <a:gd name="T45" fmla="*/ 2147483646 h 2604"/>
              <a:gd name="T46" fmla="*/ 2147483646 w 1384"/>
              <a:gd name="T47" fmla="*/ 2147483646 h 2604"/>
              <a:gd name="T48" fmla="*/ 2147483646 w 1384"/>
              <a:gd name="T49" fmla="*/ 2147483646 h 2604"/>
              <a:gd name="T50" fmla="*/ 2147483646 w 1384"/>
              <a:gd name="T51" fmla="*/ 2147483646 h 2604"/>
              <a:gd name="T52" fmla="*/ 2147483646 w 1384"/>
              <a:gd name="T53" fmla="*/ 2147483646 h 2604"/>
              <a:gd name="T54" fmla="*/ 2147483646 w 1384"/>
              <a:gd name="T55" fmla="*/ 2147483646 h 2604"/>
              <a:gd name="T56" fmla="*/ 2147483646 w 1384"/>
              <a:gd name="T57" fmla="*/ 2147483646 h 2604"/>
              <a:gd name="T58" fmla="*/ 2147483646 w 1384"/>
              <a:gd name="T59" fmla="*/ 2147483646 h 2604"/>
              <a:gd name="T60" fmla="*/ 2147483646 w 1384"/>
              <a:gd name="T61" fmla="*/ 2147483646 h 2604"/>
              <a:gd name="T62" fmla="*/ 2147483646 w 1384"/>
              <a:gd name="T63" fmla="*/ 2147483646 h 2604"/>
              <a:gd name="T64" fmla="*/ 2147483646 w 1384"/>
              <a:gd name="T65" fmla="*/ 2147483646 h 2604"/>
              <a:gd name="T66" fmla="*/ 2147483646 w 1384"/>
              <a:gd name="T67" fmla="*/ 2147483646 h 2604"/>
              <a:gd name="T68" fmla="*/ 2147483646 w 1384"/>
              <a:gd name="T69" fmla="*/ 2147483646 h 2604"/>
              <a:gd name="T70" fmla="*/ 2147483646 w 1384"/>
              <a:gd name="T71" fmla="*/ 2147483646 h 2604"/>
              <a:gd name="T72" fmla="*/ 2147483646 w 1384"/>
              <a:gd name="T73" fmla="*/ 2147483646 h 2604"/>
              <a:gd name="T74" fmla="*/ 2147483646 w 1384"/>
              <a:gd name="T75" fmla="*/ 2147483646 h 2604"/>
              <a:gd name="T76" fmla="*/ 2147483646 w 1384"/>
              <a:gd name="T77" fmla="*/ 2147483646 h 2604"/>
              <a:gd name="T78" fmla="*/ 2147483646 w 1384"/>
              <a:gd name="T79" fmla="*/ 2147483646 h 2604"/>
              <a:gd name="T80" fmla="*/ 2147483646 w 1384"/>
              <a:gd name="T81" fmla="*/ 2147483646 h 2604"/>
              <a:gd name="T82" fmla="*/ 2147483646 w 1384"/>
              <a:gd name="T83" fmla="*/ 2147483646 h 2604"/>
              <a:gd name="T84" fmla="*/ 2147483646 w 1384"/>
              <a:gd name="T85" fmla="*/ 2147483646 h 2604"/>
              <a:gd name="T86" fmla="*/ 2147483646 w 1384"/>
              <a:gd name="T87" fmla="*/ 2147483646 h 2604"/>
              <a:gd name="T88" fmla="*/ 2147483646 w 1384"/>
              <a:gd name="T89" fmla="*/ 2147483646 h 2604"/>
              <a:gd name="T90" fmla="*/ 2147483646 w 1384"/>
              <a:gd name="T91" fmla="*/ 2147483646 h 2604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</a:gdLst>
            <a:ahLst/>
            <a:cxnLst>
              <a:cxn ang="T92">
                <a:pos x="T0" y="T1"/>
              </a:cxn>
              <a:cxn ang="T93">
                <a:pos x="T2" y="T3"/>
              </a:cxn>
              <a:cxn ang="T94">
                <a:pos x="T4" y="T5"/>
              </a:cxn>
              <a:cxn ang="T95">
                <a:pos x="T6" y="T7"/>
              </a:cxn>
              <a:cxn ang="T96">
                <a:pos x="T8" y="T9"/>
              </a:cxn>
              <a:cxn ang="T97">
                <a:pos x="T10" y="T11"/>
              </a:cxn>
              <a:cxn ang="T98">
                <a:pos x="T12" y="T13"/>
              </a:cxn>
              <a:cxn ang="T99">
                <a:pos x="T14" y="T15"/>
              </a:cxn>
              <a:cxn ang="T100">
                <a:pos x="T16" y="T17"/>
              </a:cxn>
              <a:cxn ang="T101">
                <a:pos x="T18" y="T19"/>
              </a:cxn>
              <a:cxn ang="T102">
                <a:pos x="T20" y="T21"/>
              </a:cxn>
              <a:cxn ang="T103">
                <a:pos x="T22" y="T23"/>
              </a:cxn>
              <a:cxn ang="T104">
                <a:pos x="T24" y="T25"/>
              </a:cxn>
              <a:cxn ang="T105">
                <a:pos x="T26" y="T27"/>
              </a:cxn>
              <a:cxn ang="T106">
                <a:pos x="T28" y="T29"/>
              </a:cxn>
              <a:cxn ang="T107">
                <a:pos x="T30" y="T31"/>
              </a:cxn>
              <a:cxn ang="T108">
                <a:pos x="T32" y="T33"/>
              </a:cxn>
              <a:cxn ang="T109">
                <a:pos x="T34" y="T35"/>
              </a:cxn>
              <a:cxn ang="T110">
                <a:pos x="T36" y="T37"/>
              </a:cxn>
              <a:cxn ang="T111">
                <a:pos x="T38" y="T39"/>
              </a:cxn>
              <a:cxn ang="T112">
                <a:pos x="T40" y="T41"/>
              </a:cxn>
              <a:cxn ang="T113">
                <a:pos x="T42" y="T43"/>
              </a:cxn>
              <a:cxn ang="T114">
                <a:pos x="T44" y="T45"/>
              </a:cxn>
              <a:cxn ang="T115">
                <a:pos x="T46" y="T47"/>
              </a:cxn>
              <a:cxn ang="T116">
                <a:pos x="T48" y="T49"/>
              </a:cxn>
              <a:cxn ang="T117">
                <a:pos x="T50" y="T51"/>
              </a:cxn>
              <a:cxn ang="T118">
                <a:pos x="T52" y="T53"/>
              </a:cxn>
              <a:cxn ang="T119">
                <a:pos x="T54" y="T55"/>
              </a:cxn>
              <a:cxn ang="T120">
                <a:pos x="T56" y="T57"/>
              </a:cxn>
              <a:cxn ang="T121">
                <a:pos x="T58" y="T59"/>
              </a:cxn>
              <a:cxn ang="T122">
                <a:pos x="T60" y="T61"/>
              </a:cxn>
              <a:cxn ang="T123">
                <a:pos x="T62" y="T63"/>
              </a:cxn>
              <a:cxn ang="T124">
                <a:pos x="T64" y="T65"/>
              </a:cxn>
              <a:cxn ang="T125">
                <a:pos x="T66" y="T67"/>
              </a:cxn>
              <a:cxn ang="T126">
                <a:pos x="T68" y="T69"/>
              </a:cxn>
              <a:cxn ang="T127">
                <a:pos x="T70" y="T71"/>
              </a:cxn>
              <a:cxn ang="T128">
                <a:pos x="T72" y="T73"/>
              </a:cxn>
              <a:cxn ang="T129">
                <a:pos x="T74" y="T75"/>
              </a:cxn>
              <a:cxn ang="T130">
                <a:pos x="T76" y="T77"/>
              </a:cxn>
              <a:cxn ang="T131">
                <a:pos x="T78" y="T79"/>
              </a:cxn>
              <a:cxn ang="T132">
                <a:pos x="T80" y="T81"/>
              </a:cxn>
              <a:cxn ang="T133">
                <a:pos x="T82" y="T83"/>
              </a:cxn>
              <a:cxn ang="T134">
                <a:pos x="T84" y="T85"/>
              </a:cxn>
              <a:cxn ang="T135">
                <a:pos x="T86" y="T87"/>
              </a:cxn>
              <a:cxn ang="T136">
                <a:pos x="T88" y="T89"/>
              </a:cxn>
              <a:cxn ang="T137">
                <a:pos x="T90" y="T91"/>
              </a:cxn>
            </a:cxnLst>
            <a:rect l="0" t="0" r="r" b="b"/>
            <a:pathLst>
              <a:path w="1384" h="2604">
                <a:moveTo>
                  <a:pt x="1384" y="2604"/>
                </a:moveTo>
                <a:cubicBezTo>
                  <a:pt x="1380" y="2598"/>
                  <a:pt x="1376" y="2571"/>
                  <a:pt x="1369" y="2568"/>
                </a:cubicBezTo>
                <a:cubicBezTo>
                  <a:pt x="1363" y="2566"/>
                  <a:pt x="1357" y="2577"/>
                  <a:pt x="1351" y="2574"/>
                </a:cubicBezTo>
                <a:cubicBezTo>
                  <a:pt x="1345" y="2571"/>
                  <a:pt x="1349" y="2560"/>
                  <a:pt x="1345" y="2556"/>
                </a:cubicBezTo>
                <a:cubicBezTo>
                  <a:pt x="1341" y="2552"/>
                  <a:pt x="1333" y="2552"/>
                  <a:pt x="1327" y="2550"/>
                </a:cubicBezTo>
                <a:cubicBezTo>
                  <a:pt x="1309" y="2523"/>
                  <a:pt x="1301" y="2529"/>
                  <a:pt x="1291" y="2496"/>
                </a:cubicBezTo>
                <a:cubicBezTo>
                  <a:pt x="1287" y="2484"/>
                  <a:pt x="1283" y="2472"/>
                  <a:pt x="1279" y="2460"/>
                </a:cubicBezTo>
                <a:cubicBezTo>
                  <a:pt x="1277" y="2454"/>
                  <a:pt x="1273" y="2442"/>
                  <a:pt x="1273" y="2442"/>
                </a:cubicBezTo>
                <a:cubicBezTo>
                  <a:pt x="1284" y="2408"/>
                  <a:pt x="1264" y="2394"/>
                  <a:pt x="1237" y="2376"/>
                </a:cubicBezTo>
                <a:cubicBezTo>
                  <a:pt x="1231" y="2358"/>
                  <a:pt x="1225" y="2340"/>
                  <a:pt x="1219" y="2322"/>
                </a:cubicBezTo>
                <a:cubicBezTo>
                  <a:pt x="1215" y="2310"/>
                  <a:pt x="1216" y="2276"/>
                  <a:pt x="1216" y="2276"/>
                </a:cubicBezTo>
                <a:cubicBezTo>
                  <a:pt x="1214" y="2256"/>
                  <a:pt x="1224" y="2228"/>
                  <a:pt x="1220" y="2208"/>
                </a:cubicBezTo>
                <a:cubicBezTo>
                  <a:pt x="1218" y="2196"/>
                  <a:pt x="1208" y="2172"/>
                  <a:pt x="1204" y="2160"/>
                </a:cubicBezTo>
                <a:cubicBezTo>
                  <a:pt x="1202" y="2154"/>
                  <a:pt x="1188" y="2112"/>
                  <a:pt x="1188" y="2112"/>
                </a:cubicBezTo>
                <a:cubicBezTo>
                  <a:pt x="1187" y="2105"/>
                  <a:pt x="1199" y="2084"/>
                  <a:pt x="1188" y="2064"/>
                </a:cubicBezTo>
                <a:cubicBezTo>
                  <a:pt x="1182" y="2053"/>
                  <a:pt x="1181" y="2021"/>
                  <a:pt x="1172" y="2016"/>
                </a:cubicBezTo>
                <a:cubicBezTo>
                  <a:pt x="1165" y="2001"/>
                  <a:pt x="1155" y="1987"/>
                  <a:pt x="1144" y="1972"/>
                </a:cubicBezTo>
                <a:cubicBezTo>
                  <a:pt x="1134" y="1960"/>
                  <a:pt x="1114" y="1925"/>
                  <a:pt x="1104" y="1928"/>
                </a:cubicBezTo>
                <a:cubicBezTo>
                  <a:pt x="1093" y="1918"/>
                  <a:pt x="1088" y="1919"/>
                  <a:pt x="1080" y="1912"/>
                </a:cubicBezTo>
                <a:cubicBezTo>
                  <a:pt x="1068" y="1899"/>
                  <a:pt x="1062" y="1883"/>
                  <a:pt x="1056" y="1884"/>
                </a:cubicBezTo>
                <a:cubicBezTo>
                  <a:pt x="1048" y="1877"/>
                  <a:pt x="1037" y="1873"/>
                  <a:pt x="1032" y="1868"/>
                </a:cubicBezTo>
                <a:cubicBezTo>
                  <a:pt x="1026" y="1862"/>
                  <a:pt x="1029" y="1857"/>
                  <a:pt x="1026" y="1856"/>
                </a:cubicBezTo>
                <a:cubicBezTo>
                  <a:pt x="1022" y="1853"/>
                  <a:pt x="1017" y="1851"/>
                  <a:pt x="1010" y="1847"/>
                </a:cubicBezTo>
                <a:cubicBezTo>
                  <a:pt x="1008" y="1833"/>
                  <a:pt x="998" y="1844"/>
                  <a:pt x="984" y="1830"/>
                </a:cubicBezTo>
                <a:cubicBezTo>
                  <a:pt x="974" y="1818"/>
                  <a:pt x="942" y="1842"/>
                  <a:pt x="933" y="1830"/>
                </a:cubicBezTo>
                <a:cubicBezTo>
                  <a:pt x="919" y="1826"/>
                  <a:pt x="908" y="1811"/>
                  <a:pt x="897" y="1803"/>
                </a:cubicBezTo>
                <a:cubicBezTo>
                  <a:pt x="886" y="1795"/>
                  <a:pt x="878" y="1787"/>
                  <a:pt x="870" y="1782"/>
                </a:cubicBezTo>
                <a:cubicBezTo>
                  <a:pt x="866" y="1775"/>
                  <a:pt x="856" y="1775"/>
                  <a:pt x="849" y="1770"/>
                </a:cubicBezTo>
                <a:cubicBezTo>
                  <a:pt x="842" y="1765"/>
                  <a:pt x="838" y="1757"/>
                  <a:pt x="828" y="1752"/>
                </a:cubicBezTo>
                <a:cubicBezTo>
                  <a:pt x="826" y="1744"/>
                  <a:pt x="783" y="1748"/>
                  <a:pt x="786" y="1737"/>
                </a:cubicBezTo>
                <a:cubicBezTo>
                  <a:pt x="776" y="1732"/>
                  <a:pt x="775" y="1722"/>
                  <a:pt x="765" y="1719"/>
                </a:cubicBezTo>
                <a:cubicBezTo>
                  <a:pt x="756" y="1715"/>
                  <a:pt x="737" y="1719"/>
                  <a:pt x="726" y="1716"/>
                </a:cubicBezTo>
                <a:cubicBezTo>
                  <a:pt x="715" y="1715"/>
                  <a:pt x="707" y="1712"/>
                  <a:pt x="696" y="1710"/>
                </a:cubicBezTo>
                <a:cubicBezTo>
                  <a:pt x="685" y="1708"/>
                  <a:pt x="669" y="1711"/>
                  <a:pt x="660" y="1707"/>
                </a:cubicBezTo>
                <a:cubicBezTo>
                  <a:pt x="651" y="1703"/>
                  <a:pt x="644" y="1691"/>
                  <a:pt x="642" y="1686"/>
                </a:cubicBezTo>
                <a:cubicBezTo>
                  <a:pt x="640" y="1681"/>
                  <a:pt x="648" y="1679"/>
                  <a:pt x="648" y="1674"/>
                </a:cubicBezTo>
                <a:cubicBezTo>
                  <a:pt x="648" y="1669"/>
                  <a:pt x="642" y="1662"/>
                  <a:pt x="639" y="1656"/>
                </a:cubicBezTo>
                <a:cubicBezTo>
                  <a:pt x="636" y="1650"/>
                  <a:pt x="635" y="1648"/>
                  <a:pt x="630" y="1638"/>
                </a:cubicBezTo>
                <a:cubicBezTo>
                  <a:pt x="609" y="1626"/>
                  <a:pt x="619" y="1612"/>
                  <a:pt x="612" y="1599"/>
                </a:cubicBezTo>
                <a:cubicBezTo>
                  <a:pt x="607" y="1589"/>
                  <a:pt x="600" y="1584"/>
                  <a:pt x="597" y="1578"/>
                </a:cubicBezTo>
                <a:cubicBezTo>
                  <a:pt x="594" y="1572"/>
                  <a:pt x="595" y="1569"/>
                  <a:pt x="591" y="1563"/>
                </a:cubicBezTo>
                <a:cubicBezTo>
                  <a:pt x="579" y="1563"/>
                  <a:pt x="578" y="1553"/>
                  <a:pt x="573" y="1542"/>
                </a:cubicBezTo>
                <a:cubicBezTo>
                  <a:pt x="568" y="1533"/>
                  <a:pt x="567" y="1518"/>
                  <a:pt x="558" y="1515"/>
                </a:cubicBezTo>
                <a:cubicBezTo>
                  <a:pt x="545" y="1496"/>
                  <a:pt x="564" y="1497"/>
                  <a:pt x="555" y="1476"/>
                </a:cubicBezTo>
                <a:cubicBezTo>
                  <a:pt x="558" y="1469"/>
                  <a:pt x="562" y="1455"/>
                  <a:pt x="560" y="1444"/>
                </a:cubicBezTo>
                <a:cubicBezTo>
                  <a:pt x="558" y="1433"/>
                  <a:pt x="549" y="1419"/>
                  <a:pt x="540" y="1408"/>
                </a:cubicBezTo>
                <a:cubicBezTo>
                  <a:pt x="531" y="1397"/>
                  <a:pt x="511" y="1395"/>
                  <a:pt x="505" y="1380"/>
                </a:cubicBezTo>
                <a:cubicBezTo>
                  <a:pt x="497" y="1363"/>
                  <a:pt x="507" y="1334"/>
                  <a:pt x="504" y="1316"/>
                </a:cubicBezTo>
                <a:cubicBezTo>
                  <a:pt x="503" y="1303"/>
                  <a:pt x="501" y="1306"/>
                  <a:pt x="498" y="1299"/>
                </a:cubicBezTo>
                <a:cubicBezTo>
                  <a:pt x="495" y="1292"/>
                  <a:pt x="489" y="1277"/>
                  <a:pt x="486" y="1272"/>
                </a:cubicBezTo>
                <a:cubicBezTo>
                  <a:pt x="483" y="1267"/>
                  <a:pt x="484" y="1269"/>
                  <a:pt x="480" y="1266"/>
                </a:cubicBezTo>
                <a:cubicBezTo>
                  <a:pt x="476" y="1263"/>
                  <a:pt x="467" y="1263"/>
                  <a:pt x="462" y="1254"/>
                </a:cubicBezTo>
                <a:cubicBezTo>
                  <a:pt x="444" y="1194"/>
                  <a:pt x="452" y="1234"/>
                  <a:pt x="448" y="1210"/>
                </a:cubicBezTo>
                <a:cubicBezTo>
                  <a:pt x="440" y="1200"/>
                  <a:pt x="425" y="1204"/>
                  <a:pt x="414" y="1197"/>
                </a:cubicBezTo>
                <a:cubicBezTo>
                  <a:pt x="403" y="1190"/>
                  <a:pt x="387" y="1177"/>
                  <a:pt x="379" y="1170"/>
                </a:cubicBezTo>
                <a:cubicBezTo>
                  <a:pt x="375" y="1164"/>
                  <a:pt x="372" y="1157"/>
                  <a:pt x="367" y="1152"/>
                </a:cubicBezTo>
                <a:cubicBezTo>
                  <a:pt x="362" y="1147"/>
                  <a:pt x="354" y="1146"/>
                  <a:pt x="349" y="1140"/>
                </a:cubicBezTo>
                <a:cubicBezTo>
                  <a:pt x="345" y="1136"/>
                  <a:pt x="351" y="1131"/>
                  <a:pt x="348" y="1125"/>
                </a:cubicBezTo>
                <a:cubicBezTo>
                  <a:pt x="345" y="1119"/>
                  <a:pt x="332" y="1115"/>
                  <a:pt x="331" y="1104"/>
                </a:cubicBezTo>
                <a:cubicBezTo>
                  <a:pt x="329" y="1090"/>
                  <a:pt x="339" y="1072"/>
                  <a:pt x="339" y="1059"/>
                </a:cubicBezTo>
                <a:cubicBezTo>
                  <a:pt x="338" y="1051"/>
                  <a:pt x="328" y="1058"/>
                  <a:pt x="327" y="1053"/>
                </a:cubicBezTo>
                <a:cubicBezTo>
                  <a:pt x="326" y="1048"/>
                  <a:pt x="336" y="1034"/>
                  <a:pt x="331" y="1026"/>
                </a:cubicBezTo>
                <a:cubicBezTo>
                  <a:pt x="323" y="1014"/>
                  <a:pt x="295" y="1002"/>
                  <a:pt x="295" y="1002"/>
                </a:cubicBezTo>
                <a:cubicBezTo>
                  <a:pt x="289" y="992"/>
                  <a:pt x="291" y="983"/>
                  <a:pt x="291" y="972"/>
                </a:cubicBezTo>
                <a:cubicBezTo>
                  <a:pt x="291" y="961"/>
                  <a:pt x="295" y="948"/>
                  <a:pt x="294" y="936"/>
                </a:cubicBezTo>
                <a:cubicBezTo>
                  <a:pt x="293" y="924"/>
                  <a:pt x="289" y="916"/>
                  <a:pt x="283" y="900"/>
                </a:cubicBezTo>
                <a:cubicBezTo>
                  <a:pt x="278" y="879"/>
                  <a:pt x="269" y="859"/>
                  <a:pt x="259" y="840"/>
                </a:cubicBezTo>
                <a:cubicBezTo>
                  <a:pt x="252" y="827"/>
                  <a:pt x="235" y="804"/>
                  <a:pt x="235" y="804"/>
                </a:cubicBezTo>
                <a:cubicBezTo>
                  <a:pt x="228" y="788"/>
                  <a:pt x="227" y="755"/>
                  <a:pt x="222" y="738"/>
                </a:cubicBezTo>
                <a:cubicBezTo>
                  <a:pt x="217" y="721"/>
                  <a:pt x="209" y="716"/>
                  <a:pt x="204" y="702"/>
                </a:cubicBezTo>
                <a:cubicBezTo>
                  <a:pt x="199" y="688"/>
                  <a:pt x="197" y="663"/>
                  <a:pt x="192" y="651"/>
                </a:cubicBezTo>
                <a:cubicBezTo>
                  <a:pt x="187" y="639"/>
                  <a:pt x="179" y="640"/>
                  <a:pt x="174" y="630"/>
                </a:cubicBezTo>
                <a:cubicBezTo>
                  <a:pt x="169" y="620"/>
                  <a:pt x="167" y="604"/>
                  <a:pt x="165" y="594"/>
                </a:cubicBezTo>
                <a:cubicBezTo>
                  <a:pt x="163" y="584"/>
                  <a:pt x="161" y="575"/>
                  <a:pt x="162" y="567"/>
                </a:cubicBezTo>
                <a:cubicBezTo>
                  <a:pt x="163" y="559"/>
                  <a:pt x="172" y="553"/>
                  <a:pt x="169" y="546"/>
                </a:cubicBezTo>
                <a:cubicBezTo>
                  <a:pt x="167" y="540"/>
                  <a:pt x="153" y="530"/>
                  <a:pt x="144" y="525"/>
                </a:cubicBezTo>
                <a:cubicBezTo>
                  <a:pt x="135" y="520"/>
                  <a:pt x="124" y="522"/>
                  <a:pt x="115" y="516"/>
                </a:cubicBezTo>
                <a:cubicBezTo>
                  <a:pt x="106" y="510"/>
                  <a:pt x="96" y="498"/>
                  <a:pt x="87" y="486"/>
                </a:cubicBezTo>
                <a:cubicBezTo>
                  <a:pt x="81" y="476"/>
                  <a:pt x="85" y="463"/>
                  <a:pt x="81" y="456"/>
                </a:cubicBezTo>
                <a:cubicBezTo>
                  <a:pt x="77" y="449"/>
                  <a:pt x="69" y="454"/>
                  <a:pt x="60" y="444"/>
                </a:cubicBezTo>
                <a:cubicBezTo>
                  <a:pt x="51" y="434"/>
                  <a:pt x="34" y="412"/>
                  <a:pt x="27" y="399"/>
                </a:cubicBezTo>
                <a:cubicBezTo>
                  <a:pt x="20" y="386"/>
                  <a:pt x="20" y="380"/>
                  <a:pt x="19" y="366"/>
                </a:cubicBezTo>
                <a:cubicBezTo>
                  <a:pt x="18" y="352"/>
                  <a:pt x="26" y="330"/>
                  <a:pt x="24" y="315"/>
                </a:cubicBezTo>
                <a:cubicBezTo>
                  <a:pt x="22" y="300"/>
                  <a:pt x="9" y="287"/>
                  <a:pt x="7" y="276"/>
                </a:cubicBezTo>
                <a:cubicBezTo>
                  <a:pt x="9" y="266"/>
                  <a:pt x="14" y="256"/>
                  <a:pt x="13" y="246"/>
                </a:cubicBezTo>
                <a:cubicBezTo>
                  <a:pt x="12" y="239"/>
                  <a:pt x="2" y="235"/>
                  <a:pt x="1" y="228"/>
                </a:cubicBezTo>
                <a:cubicBezTo>
                  <a:pt x="0" y="223"/>
                  <a:pt x="16" y="175"/>
                  <a:pt x="18" y="168"/>
                </a:cubicBezTo>
                <a:cubicBezTo>
                  <a:pt x="19" y="154"/>
                  <a:pt x="9" y="152"/>
                  <a:pt x="9" y="141"/>
                </a:cubicBezTo>
                <a:cubicBezTo>
                  <a:pt x="9" y="130"/>
                  <a:pt x="13" y="113"/>
                  <a:pt x="18" y="102"/>
                </a:cubicBezTo>
                <a:cubicBezTo>
                  <a:pt x="23" y="92"/>
                  <a:pt x="34" y="82"/>
                  <a:pt x="42" y="75"/>
                </a:cubicBezTo>
                <a:cubicBezTo>
                  <a:pt x="50" y="68"/>
                  <a:pt x="63" y="67"/>
                  <a:pt x="66" y="60"/>
                </a:cubicBezTo>
                <a:cubicBezTo>
                  <a:pt x="70" y="53"/>
                  <a:pt x="63" y="43"/>
                  <a:pt x="63" y="33"/>
                </a:cubicBezTo>
                <a:cubicBezTo>
                  <a:pt x="63" y="23"/>
                  <a:pt x="66" y="7"/>
                  <a:pt x="66" y="0"/>
                </a:cubicBezTo>
              </a:path>
            </a:pathLst>
          </a:custGeom>
          <a:noFill/>
          <a:ln w="9525" cap="flat" cmpd="sng">
            <a:solidFill>
              <a:srgbClr val="3399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CC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85" name="Freeform 17">
            <a:extLst>
              <a:ext uri="{FF2B5EF4-FFF2-40B4-BE49-F238E27FC236}">
                <a16:creationId xmlns:a16="http://schemas.microsoft.com/office/drawing/2014/main" id="{2B07D79E-6E04-7D6F-93B6-3C5F42C7C39D}"/>
              </a:ext>
            </a:extLst>
          </p:cNvPr>
          <p:cNvSpPr>
            <a:spLocks/>
          </p:cNvSpPr>
          <p:nvPr/>
        </p:nvSpPr>
        <p:spPr bwMode="auto">
          <a:xfrm>
            <a:off x="6002338" y="1133476"/>
            <a:ext cx="4094162" cy="4962525"/>
          </a:xfrm>
          <a:custGeom>
            <a:avLst/>
            <a:gdLst>
              <a:gd name="T0" fmla="*/ 2147483646 w 2579"/>
              <a:gd name="T1" fmla="*/ 2147483646 h 3126"/>
              <a:gd name="T2" fmla="*/ 2147483646 w 2579"/>
              <a:gd name="T3" fmla="*/ 2147483646 h 3126"/>
              <a:gd name="T4" fmla="*/ 2147483646 w 2579"/>
              <a:gd name="T5" fmla="*/ 2147483646 h 3126"/>
              <a:gd name="T6" fmla="*/ 2147483646 w 2579"/>
              <a:gd name="T7" fmla="*/ 2147483646 h 3126"/>
              <a:gd name="T8" fmla="*/ 2147483646 w 2579"/>
              <a:gd name="T9" fmla="*/ 2147483646 h 3126"/>
              <a:gd name="T10" fmla="*/ 2147483646 w 2579"/>
              <a:gd name="T11" fmla="*/ 2147483646 h 3126"/>
              <a:gd name="T12" fmla="*/ 2147483646 w 2579"/>
              <a:gd name="T13" fmla="*/ 2147483646 h 3126"/>
              <a:gd name="T14" fmla="*/ 2147483646 w 2579"/>
              <a:gd name="T15" fmla="*/ 2147483646 h 3126"/>
              <a:gd name="T16" fmla="*/ 2147483646 w 2579"/>
              <a:gd name="T17" fmla="*/ 2147483646 h 3126"/>
              <a:gd name="T18" fmla="*/ 2147483646 w 2579"/>
              <a:gd name="T19" fmla="*/ 2147483646 h 3126"/>
              <a:gd name="T20" fmla="*/ 2147483646 w 2579"/>
              <a:gd name="T21" fmla="*/ 2147483646 h 3126"/>
              <a:gd name="T22" fmla="*/ 2147483646 w 2579"/>
              <a:gd name="T23" fmla="*/ 2147483646 h 3126"/>
              <a:gd name="T24" fmla="*/ 2147483646 w 2579"/>
              <a:gd name="T25" fmla="*/ 2147483646 h 3126"/>
              <a:gd name="T26" fmla="*/ 2147483646 w 2579"/>
              <a:gd name="T27" fmla="*/ 2147483646 h 3126"/>
              <a:gd name="T28" fmla="*/ 2147483646 w 2579"/>
              <a:gd name="T29" fmla="*/ 2147483646 h 3126"/>
              <a:gd name="T30" fmla="*/ 2147483646 w 2579"/>
              <a:gd name="T31" fmla="*/ 2147483646 h 3126"/>
              <a:gd name="T32" fmla="*/ 2147483646 w 2579"/>
              <a:gd name="T33" fmla="*/ 2147483646 h 3126"/>
              <a:gd name="T34" fmla="*/ 2147483646 w 2579"/>
              <a:gd name="T35" fmla="*/ 2147483646 h 3126"/>
              <a:gd name="T36" fmla="*/ 2147483646 w 2579"/>
              <a:gd name="T37" fmla="*/ 2147483646 h 3126"/>
              <a:gd name="T38" fmla="*/ 2147483646 w 2579"/>
              <a:gd name="T39" fmla="*/ 2147483646 h 3126"/>
              <a:gd name="T40" fmla="*/ 2147483646 w 2579"/>
              <a:gd name="T41" fmla="*/ 2147483646 h 3126"/>
              <a:gd name="T42" fmla="*/ 2147483646 w 2579"/>
              <a:gd name="T43" fmla="*/ 2147483646 h 3126"/>
              <a:gd name="T44" fmla="*/ 2147483646 w 2579"/>
              <a:gd name="T45" fmla="*/ 2147483646 h 3126"/>
              <a:gd name="T46" fmla="*/ 2147483646 w 2579"/>
              <a:gd name="T47" fmla="*/ 2147483646 h 3126"/>
              <a:gd name="T48" fmla="*/ 2147483646 w 2579"/>
              <a:gd name="T49" fmla="*/ 2147483646 h 3126"/>
              <a:gd name="T50" fmla="*/ 2147483646 w 2579"/>
              <a:gd name="T51" fmla="*/ 2147483646 h 3126"/>
              <a:gd name="T52" fmla="*/ 2147483646 w 2579"/>
              <a:gd name="T53" fmla="*/ 2147483646 h 3126"/>
              <a:gd name="T54" fmla="*/ 2147483646 w 2579"/>
              <a:gd name="T55" fmla="*/ 2147483646 h 3126"/>
              <a:gd name="T56" fmla="*/ 2147483646 w 2579"/>
              <a:gd name="T57" fmla="*/ 2147483646 h 3126"/>
              <a:gd name="T58" fmla="*/ 2147483646 w 2579"/>
              <a:gd name="T59" fmla="*/ 2147483646 h 3126"/>
              <a:gd name="T60" fmla="*/ 2147483646 w 2579"/>
              <a:gd name="T61" fmla="*/ 2147483646 h 3126"/>
              <a:gd name="T62" fmla="*/ 2147483646 w 2579"/>
              <a:gd name="T63" fmla="*/ 2147483646 h 3126"/>
              <a:gd name="T64" fmla="*/ 2147483646 w 2579"/>
              <a:gd name="T65" fmla="*/ 2147483646 h 3126"/>
              <a:gd name="T66" fmla="*/ 2147483646 w 2579"/>
              <a:gd name="T67" fmla="*/ 2147483646 h 3126"/>
              <a:gd name="T68" fmla="*/ 2147483646 w 2579"/>
              <a:gd name="T69" fmla="*/ 2147483646 h 3126"/>
              <a:gd name="T70" fmla="*/ 2147483646 w 2579"/>
              <a:gd name="T71" fmla="*/ 2147483646 h 3126"/>
              <a:gd name="T72" fmla="*/ 2147483646 w 2579"/>
              <a:gd name="T73" fmla="*/ 2147483646 h 3126"/>
              <a:gd name="T74" fmla="*/ 2147483646 w 2579"/>
              <a:gd name="T75" fmla="*/ 2147483646 h 3126"/>
              <a:gd name="T76" fmla="*/ 2147483646 w 2579"/>
              <a:gd name="T77" fmla="*/ 2147483646 h 3126"/>
              <a:gd name="T78" fmla="*/ 2147483646 w 2579"/>
              <a:gd name="T79" fmla="*/ 2147483646 h 3126"/>
              <a:gd name="T80" fmla="*/ 2147483646 w 2579"/>
              <a:gd name="T81" fmla="*/ 2147483646 h 3126"/>
              <a:gd name="T82" fmla="*/ 2147483646 w 2579"/>
              <a:gd name="T83" fmla="*/ 2147483646 h 3126"/>
              <a:gd name="T84" fmla="*/ 2147483646 w 2579"/>
              <a:gd name="T85" fmla="*/ 2147483646 h 3126"/>
              <a:gd name="T86" fmla="*/ 2147483646 w 2579"/>
              <a:gd name="T87" fmla="*/ 2147483646 h 3126"/>
              <a:gd name="T88" fmla="*/ 2147483646 w 2579"/>
              <a:gd name="T89" fmla="*/ 2147483646 h 3126"/>
              <a:gd name="T90" fmla="*/ 2147483646 w 2579"/>
              <a:gd name="T91" fmla="*/ 2147483646 h 3126"/>
              <a:gd name="T92" fmla="*/ 2147483646 w 2579"/>
              <a:gd name="T93" fmla="*/ 2147483646 h 3126"/>
              <a:gd name="T94" fmla="*/ 2147483646 w 2579"/>
              <a:gd name="T95" fmla="*/ 2147483646 h 3126"/>
              <a:gd name="T96" fmla="*/ 2147483646 w 2579"/>
              <a:gd name="T97" fmla="*/ 2147483646 h 3126"/>
              <a:gd name="T98" fmla="*/ 2147483646 w 2579"/>
              <a:gd name="T99" fmla="*/ 2147483646 h 3126"/>
              <a:gd name="T100" fmla="*/ 2147483646 w 2579"/>
              <a:gd name="T101" fmla="*/ 2147483646 h 3126"/>
              <a:gd name="T102" fmla="*/ 2147483646 w 2579"/>
              <a:gd name="T103" fmla="*/ 2147483646 h 3126"/>
              <a:gd name="T104" fmla="*/ 2147483646 w 2579"/>
              <a:gd name="T105" fmla="*/ 2147483646 h 3126"/>
              <a:gd name="T106" fmla="*/ 2147483646 w 2579"/>
              <a:gd name="T107" fmla="*/ 2147483646 h 3126"/>
              <a:gd name="T108" fmla="*/ 2147483646 w 2579"/>
              <a:gd name="T109" fmla="*/ 2147483646 h 3126"/>
              <a:gd name="T110" fmla="*/ 2147483646 w 2579"/>
              <a:gd name="T111" fmla="*/ 2147483646 h 3126"/>
              <a:gd name="T112" fmla="*/ 2147483646 w 2579"/>
              <a:gd name="T113" fmla="*/ 2147483646 h 3126"/>
              <a:gd name="T114" fmla="*/ 2147483646 w 2579"/>
              <a:gd name="T115" fmla="*/ 2147483646 h 3126"/>
              <a:gd name="T116" fmla="*/ 2147483646 w 2579"/>
              <a:gd name="T117" fmla="*/ 2147483646 h 312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</a:gdLst>
            <a:ahLst/>
            <a:cxnLst>
              <a:cxn ang="T118">
                <a:pos x="T0" y="T1"/>
              </a:cxn>
              <a:cxn ang="T119">
                <a:pos x="T2" y="T3"/>
              </a:cxn>
              <a:cxn ang="T120">
                <a:pos x="T4" y="T5"/>
              </a:cxn>
              <a:cxn ang="T121">
                <a:pos x="T6" y="T7"/>
              </a:cxn>
              <a:cxn ang="T122">
                <a:pos x="T8" y="T9"/>
              </a:cxn>
              <a:cxn ang="T123">
                <a:pos x="T10" y="T11"/>
              </a:cxn>
              <a:cxn ang="T124">
                <a:pos x="T12" y="T13"/>
              </a:cxn>
              <a:cxn ang="T125">
                <a:pos x="T14" y="T15"/>
              </a:cxn>
              <a:cxn ang="T126">
                <a:pos x="T16" y="T17"/>
              </a:cxn>
              <a:cxn ang="T127">
                <a:pos x="T18" y="T19"/>
              </a:cxn>
              <a:cxn ang="T128">
                <a:pos x="T20" y="T21"/>
              </a:cxn>
              <a:cxn ang="T129">
                <a:pos x="T22" y="T23"/>
              </a:cxn>
              <a:cxn ang="T130">
                <a:pos x="T24" y="T25"/>
              </a:cxn>
              <a:cxn ang="T131">
                <a:pos x="T26" y="T27"/>
              </a:cxn>
              <a:cxn ang="T132">
                <a:pos x="T28" y="T29"/>
              </a:cxn>
              <a:cxn ang="T133">
                <a:pos x="T30" y="T31"/>
              </a:cxn>
              <a:cxn ang="T134">
                <a:pos x="T32" y="T33"/>
              </a:cxn>
              <a:cxn ang="T135">
                <a:pos x="T34" y="T35"/>
              </a:cxn>
              <a:cxn ang="T136">
                <a:pos x="T36" y="T37"/>
              </a:cxn>
              <a:cxn ang="T137">
                <a:pos x="T38" y="T39"/>
              </a:cxn>
              <a:cxn ang="T138">
                <a:pos x="T40" y="T41"/>
              </a:cxn>
              <a:cxn ang="T139">
                <a:pos x="T42" y="T43"/>
              </a:cxn>
              <a:cxn ang="T140">
                <a:pos x="T44" y="T45"/>
              </a:cxn>
              <a:cxn ang="T141">
                <a:pos x="T46" y="T47"/>
              </a:cxn>
              <a:cxn ang="T142">
                <a:pos x="T48" y="T49"/>
              </a:cxn>
              <a:cxn ang="T143">
                <a:pos x="T50" y="T51"/>
              </a:cxn>
              <a:cxn ang="T144">
                <a:pos x="T52" y="T53"/>
              </a:cxn>
              <a:cxn ang="T145">
                <a:pos x="T54" y="T55"/>
              </a:cxn>
              <a:cxn ang="T146">
                <a:pos x="T56" y="T57"/>
              </a:cxn>
              <a:cxn ang="T147">
                <a:pos x="T58" y="T59"/>
              </a:cxn>
              <a:cxn ang="T148">
                <a:pos x="T60" y="T61"/>
              </a:cxn>
              <a:cxn ang="T149">
                <a:pos x="T62" y="T63"/>
              </a:cxn>
              <a:cxn ang="T150">
                <a:pos x="T64" y="T65"/>
              </a:cxn>
              <a:cxn ang="T151">
                <a:pos x="T66" y="T67"/>
              </a:cxn>
              <a:cxn ang="T152">
                <a:pos x="T68" y="T69"/>
              </a:cxn>
              <a:cxn ang="T153">
                <a:pos x="T70" y="T71"/>
              </a:cxn>
              <a:cxn ang="T154">
                <a:pos x="T72" y="T73"/>
              </a:cxn>
              <a:cxn ang="T155">
                <a:pos x="T74" y="T75"/>
              </a:cxn>
              <a:cxn ang="T156">
                <a:pos x="T76" y="T77"/>
              </a:cxn>
              <a:cxn ang="T157">
                <a:pos x="T78" y="T79"/>
              </a:cxn>
              <a:cxn ang="T158">
                <a:pos x="T80" y="T81"/>
              </a:cxn>
              <a:cxn ang="T159">
                <a:pos x="T82" y="T83"/>
              </a:cxn>
              <a:cxn ang="T160">
                <a:pos x="T84" y="T85"/>
              </a:cxn>
              <a:cxn ang="T161">
                <a:pos x="T86" y="T87"/>
              </a:cxn>
              <a:cxn ang="T162">
                <a:pos x="T88" y="T89"/>
              </a:cxn>
              <a:cxn ang="T163">
                <a:pos x="T90" y="T91"/>
              </a:cxn>
              <a:cxn ang="T164">
                <a:pos x="T92" y="T93"/>
              </a:cxn>
              <a:cxn ang="T165">
                <a:pos x="T94" y="T95"/>
              </a:cxn>
              <a:cxn ang="T166">
                <a:pos x="T96" y="T97"/>
              </a:cxn>
              <a:cxn ang="T167">
                <a:pos x="T98" y="T99"/>
              </a:cxn>
              <a:cxn ang="T168">
                <a:pos x="T100" y="T101"/>
              </a:cxn>
              <a:cxn ang="T169">
                <a:pos x="T102" y="T103"/>
              </a:cxn>
              <a:cxn ang="T170">
                <a:pos x="T104" y="T105"/>
              </a:cxn>
              <a:cxn ang="T171">
                <a:pos x="T106" y="T107"/>
              </a:cxn>
              <a:cxn ang="T172">
                <a:pos x="T108" y="T109"/>
              </a:cxn>
              <a:cxn ang="T173">
                <a:pos x="T110" y="T111"/>
              </a:cxn>
              <a:cxn ang="T174">
                <a:pos x="T112" y="T113"/>
              </a:cxn>
              <a:cxn ang="T175">
                <a:pos x="T114" y="T115"/>
              </a:cxn>
              <a:cxn ang="T176">
                <a:pos x="T116" y="T117"/>
              </a:cxn>
            </a:cxnLst>
            <a:rect l="0" t="0" r="r" b="b"/>
            <a:pathLst>
              <a:path w="2579" h="3126">
                <a:moveTo>
                  <a:pt x="233" y="0"/>
                </a:moveTo>
                <a:cubicBezTo>
                  <a:pt x="235" y="5"/>
                  <a:pt x="246" y="20"/>
                  <a:pt x="249" y="30"/>
                </a:cubicBezTo>
                <a:cubicBezTo>
                  <a:pt x="252" y="40"/>
                  <a:pt x="254" y="50"/>
                  <a:pt x="251" y="60"/>
                </a:cubicBezTo>
                <a:cubicBezTo>
                  <a:pt x="248" y="70"/>
                  <a:pt x="236" y="83"/>
                  <a:pt x="231" y="92"/>
                </a:cubicBezTo>
                <a:cubicBezTo>
                  <a:pt x="226" y="101"/>
                  <a:pt x="225" y="108"/>
                  <a:pt x="221" y="114"/>
                </a:cubicBezTo>
                <a:cubicBezTo>
                  <a:pt x="219" y="120"/>
                  <a:pt x="210" y="122"/>
                  <a:pt x="207" y="130"/>
                </a:cubicBezTo>
                <a:cubicBezTo>
                  <a:pt x="204" y="138"/>
                  <a:pt x="204" y="152"/>
                  <a:pt x="203" y="162"/>
                </a:cubicBezTo>
                <a:cubicBezTo>
                  <a:pt x="202" y="172"/>
                  <a:pt x="206" y="179"/>
                  <a:pt x="203" y="188"/>
                </a:cubicBezTo>
                <a:cubicBezTo>
                  <a:pt x="200" y="197"/>
                  <a:pt x="193" y="204"/>
                  <a:pt x="185" y="216"/>
                </a:cubicBezTo>
                <a:cubicBezTo>
                  <a:pt x="177" y="228"/>
                  <a:pt x="162" y="244"/>
                  <a:pt x="155" y="258"/>
                </a:cubicBezTo>
                <a:cubicBezTo>
                  <a:pt x="148" y="272"/>
                  <a:pt x="145" y="285"/>
                  <a:pt x="143" y="298"/>
                </a:cubicBezTo>
                <a:cubicBezTo>
                  <a:pt x="141" y="311"/>
                  <a:pt x="147" y="323"/>
                  <a:pt x="143" y="336"/>
                </a:cubicBezTo>
                <a:cubicBezTo>
                  <a:pt x="139" y="349"/>
                  <a:pt x="125" y="369"/>
                  <a:pt x="119" y="378"/>
                </a:cubicBezTo>
                <a:cubicBezTo>
                  <a:pt x="113" y="387"/>
                  <a:pt x="111" y="385"/>
                  <a:pt x="105" y="390"/>
                </a:cubicBezTo>
                <a:cubicBezTo>
                  <a:pt x="99" y="395"/>
                  <a:pt x="90" y="401"/>
                  <a:pt x="83" y="408"/>
                </a:cubicBezTo>
                <a:cubicBezTo>
                  <a:pt x="76" y="415"/>
                  <a:pt x="67" y="424"/>
                  <a:pt x="61" y="432"/>
                </a:cubicBezTo>
                <a:cubicBezTo>
                  <a:pt x="52" y="447"/>
                  <a:pt x="50" y="447"/>
                  <a:pt x="47" y="454"/>
                </a:cubicBezTo>
                <a:cubicBezTo>
                  <a:pt x="41" y="461"/>
                  <a:pt x="31" y="467"/>
                  <a:pt x="27" y="474"/>
                </a:cubicBezTo>
                <a:cubicBezTo>
                  <a:pt x="23" y="481"/>
                  <a:pt x="24" y="492"/>
                  <a:pt x="21" y="498"/>
                </a:cubicBezTo>
                <a:cubicBezTo>
                  <a:pt x="18" y="504"/>
                  <a:pt x="10" y="503"/>
                  <a:pt x="7" y="508"/>
                </a:cubicBezTo>
                <a:cubicBezTo>
                  <a:pt x="4" y="513"/>
                  <a:pt x="0" y="522"/>
                  <a:pt x="3" y="528"/>
                </a:cubicBezTo>
                <a:cubicBezTo>
                  <a:pt x="6" y="534"/>
                  <a:pt x="23" y="541"/>
                  <a:pt x="27" y="546"/>
                </a:cubicBezTo>
                <a:cubicBezTo>
                  <a:pt x="31" y="551"/>
                  <a:pt x="25" y="556"/>
                  <a:pt x="29" y="558"/>
                </a:cubicBezTo>
                <a:cubicBezTo>
                  <a:pt x="33" y="560"/>
                  <a:pt x="41" y="557"/>
                  <a:pt x="49" y="558"/>
                </a:cubicBezTo>
                <a:cubicBezTo>
                  <a:pt x="57" y="559"/>
                  <a:pt x="71" y="563"/>
                  <a:pt x="79" y="564"/>
                </a:cubicBezTo>
                <a:cubicBezTo>
                  <a:pt x="87" y="565"/>
                  <a:pt x="89" y="567"/>
                  <a:pt x="95" y="566"/>
                </a:cubicBezTo>
                <a:cubicBezTo>
                  <a:pt x="101" y="565"/>
                  <a:pt x="107" y="558"/>
                  <a:pt x="113" y="560"/>
                </a:cubicBezTo>
                <a:cubicBezTo>
                  <a:pt x="119" y="562"/>
                  <a:pt x="125" y="573"/>
                  <a:pt x="133" y="580"/>
                </a:cubicBezTo>
                <a:cubicBezTo>
                  <a:pt x="141" y="587"/>
                  <a:pt x="152" y="599"/>
                  <a:pt x="161" y="604"/>
                </a:cubicBezTo>
                <a:cubicBezTo>
                  <a:pt x="165" y="610"/>
                  <a:pt x="180" y="605"/>
                  <a:pt x="185" y="610"/>
                </a:cubicBezTo>
                <a:cubicBezTo>
                  <a:pt x="190" y="615"/>
                  <a:pt x="199" y="612"/>
                  <a:pt x="197" y="624"/>
                </a:cubicBezTo>
                <a:cubicBezTo>
                  <a:pt x="198" y="630"/>
                  <a:pt x="193" y="638"/>
                  <a:pt x="189" y="648"/>
                </a:cubicBezTo>
                <a:cubicBezTo>
                  <a:pt x="185" y="658"/>
                  <a:pt x="171" y="671"/>
                  <a:pt x="173" y="684"/>
                </a:cubicBezTo>
                <a:cubicBezTo>
                  <a:pt x="175" y="697"/>
                  <a:pt x="197" y="713"/>
                  <a:pt x="203" y="726"/>
                </a:cubicBezTo>
                <a:cubicBezTo>
                  <a:pt x="209" y="743"/>
                  <a:pt x="191" y="752"/>
                  <a:pt x="209" y="762"/>
                </a:cubicBezTo>
                <a:cubicBezTo>
                  <a:pt x="257" y="816"/>
                  <a:pt x="225" y="792"/>
                  <a:pt x="227" y="795"/>
                </a:cubicBezTo>
                <a:cubicBezTo>
                  <a:pt x="229" y="798"/>
                  <a:pt x="219" y="779"/>
                  <a:pt x="221" y="780"/>
                </a:cubicBezTo>
                <a:cubicBezTo>
                  <a:pt x="228" y="791"/>
                  <a:pt x="263" y="828"/>
                  <a:pt x="239" y="804"/>
                </a:cubicBezTo>
                <a:cubicBezTo>
                  <a:pt x="244" y="810"/>
                  <a:pt x="244" y="815"/>
                  <a:pt x="251" y="820"/>
                </a:cubicBezTo>
                <a:cubicBezTo>
                  <a:pt x="258" y="825"/>
                  <a:pt x="273" y="827"/>
                  <a:pt x="279" y="832"/>
                </a:cubicBezTo>
                <a:cubicBezTo>
                  <a:pt x="285" y="837"/>
                  <a:pt x="283" y="841"/>
                  <a:pt x="287" y="848"/>
                </a:cubicBezTo>
                <a:cubicBezTo>
                  <a:pt x="291" y="855"/>
                  <a:pt x="299" y="867"/>
                  <a:pt x="305" y="876"/>
                </a:cubicBezTo>
                <a:cubicBezTo>
                  <a:pt x="311" y="885"/>
                  <a:pt x="319" y="894"/>
                  <a:pt x="325" y="900"/>
                </a:cubicBezTo>
                <a:cubicBezTo>
                  <a:pt x="331" y="906"/>
                  <a:pt x="334" y="901"/>
                  <a:pt x="341" y="912"/>
                </a:cubicBezTo>
                <a:cubicBezTo>
                  <a:pt x="348" y="923"/>
                  <a:pt x="354" y="950"/>
                  <a:pt x="365" y="966"/>
                </a:cubicBezTo>
                <a:cubicBezTo>
                  <a:pt x="376" y="982"/>
                  <a:pt x="392" y="996"/>
                  <a:pt x="405" y="1006"/>
                </a:cubicBezTo>
                <a:cubicBezTo>
                  <a:pt x="418" y="1016"/>
                  <a:pt x="427" y="1016"/>
                  <a:pt x="443" y="1026"/>
                </a:cubicBezTo>
                <a:cubicBezTo>
                  <a:pt x="485" y="1034"/>
                  <a:pt x="475" y="1040"/>
                  <a:pt x="503" y="1068"/>
                </a:cubicBezTo>
                <a:cubicBezTo>
                  <a:pt x="515" y="1080"/>
                  <a:pt x="518" y="1090"/>
                  <a:pt x="523" y="1102"/>
                </a:cubicBezTo>
                <a:cubicBezTo>
                  <a:pt x="528" y="1114"/>
                  <a:pt x="529" y="1124"/>
                  <a:pt x="533" y="1140"/>
                </a:cubicBezTo>
                <a:cubicBezTo>
                  <a:pt x="541" y="1161"/>
                  <a:pt x="544" y="1181"/>
                  <a:pt x="549" y="1196"/>
                </a:cubicBezTo>
                <a:cubicBezTo>
                  <a:pt x="554" y="1211"/>
                  <a:pt x="559" y="1219"/>
                  <a:pt x="563" y="1230"/>
                </a:cubicBezTo>
                <a:cubicBezTo>
                  <a:pt x="566" y="1242"/>
                  <a:pt x="575" y="1266"/>
                  <a:pt x="575" y="1266"/>
                </a:cubicBezTo>
                <a:cubicBezTo>
                  <a:pt x="576" y="1273"/>
                  <a:pt x="571" y="1267"/>
                  <a:pt x="569" y="1271"/>
                </a:cubicBezTo>
                <a:cubicBezTo>
                  <a:pt x="567" y="1275"/>
                  <a:pt x="561" y="1289"/>
                  <a:pt x="560" y="1293"/>
                </a:cubicBezTo>
                <a:cubicBezTo>
                  <a:pt x="559" y="1297"/>
                  <a:pt x="563" y="1295"/>
                  <a:pt x="565" y="1298"/>
                </a:cubicBezTo>
                <a:cubicBezTo>
                  <a:pt x="567" y="1301"/>
                  <a:pt x="569" y="1311"/>
                  <a:pt x="573" y="1312"/>
                </a:cubicBezTo>
                <a:cubicBezTo>
                  <a:pt x="577" y="1314"/>
                  <a:pt x="585" y="1307"/>
                  <a:pt x="589" y="1307"/>
                </a:cubicBezTo>
                <a:cubicBezTo>
                  <a:pt x="593" y="1307"/>
                  <a:pt x="591" y="1313"/>
                  <a:pt x="596" y="1314"/>
                </a:cubicBezTo>
                <a:cubicBezTo>
                  <a:pt x="601" y="1315"/>
                  <a:pt x="607" y="1306"/>
                  <a:pt x="617" y="1314"/>
                </a:cubicBezTo>
                <a:cubicBezTo>
                  <a:pt x="627" y="1322"/>
                  <a:pt x="645" y="1348"/>
                  <a:pt x="659" y="1362"/>
                </a:cubicBezTo>
                <a:cubicBezTo>
                  <a:pt x="673" y="1376"/>
                  <a:pt x="692" y="1389"/>
                  <a:pt x="703" y="1396"/>
                </a:cubicBezTo>
                <a:cubicBezTo>
                  <a:pt x="714" y="1403"/>
                  <a:pt x="716" y="1402"/>
                  <a:pt x="723" y="1406"/>
                </a:cubicBezTo>
                <a:cubicBezTo>
                  <a:pt x="730" y="1410"/>
                  <a:pt x="734" y="1415"/>
                  <a:pt x="743" y="1422"/>
                </a:cubicBezTo>
                <a:cubicBezTo>
                  <a:pt x="755" y="1430"/>
                  <a:pt x="771" y="1434"/>
                  <a:pt x="779" y="1446"/>
                </a:cubicBezTo>
                <a:cubicBezTo>
                  <a:pt x="783" y="1452"/>
                  <a:pt x="785" y="1459"/>
                  <a:pt x="791" y="1464"/>
                </a:cubicBezTo>
                <a:cubicBezTo>
                  <a:pt x="813" y="1481"/>
                  <a:pt x="851" y="1472"/>
                  <a:pt x="875" y="1488"/>
                </a:cubicBezTo>
                <a:cubicBezTo>
                  <a:pt x="891" y="1499"/>
                  <a:pt x="929" y="1512"/>
                  <a:pt x="929" y="1512"/>
                </a:cubicBezTo>
                <a:cubicBezTo>
                  <a:pt x="940" y="1522"/>
                  <a:pt x="927" y="1542"/>
                  <a:pt x="933" y="1554"/>
                </a:cubicBezTo>
                <a:cubicBezTo>
                  <a:pt x="939" y="1566"/>
                  <a:pt x="955" y="1574"/>
                  <a:pt x="965" y="1584"/>
                </a:cubicBezTo>
                <a:cubicBezTo>
                  <a:pt x="976" y="1600"/>
                  <a:pt x="976" y="1606"/>
                  <a:pt x="995" y="1614"/>
                </a:cubicBezTo>
                <a:cubicBezTo>
                  <a:pt x="1007" y="1619"/>
                  <a:pt x="1031" y="1626"/>
                  <a:pt x="1031" y="1626"/>
                </a:cubicBezTo>
                <a:cubicBezTo>
                  <a:pt x="1040" y="1633"/>
                  <a:pt x="1043" y="1651"/>
                  <a:pt x="1049" y="1660"/>
                </a:cubicBezTo>
                <a:cubicBezTo>
                  <a:pt x="1055" y="1669"/>
                  <a:pt x="1062" y="1674"/>
                  <a:pt x="1067" y="1680"/>
                </a:cubicBezTo>
                <a:cubicBezTo>
                  <a:pt x="1071" y="1686"/>
                  <a:pt x="1072" y="1696"/>
                  <a:pt x="1079" y="1698"/>
                </a:cubicBezTo>
                <a:cubicBezTo>
                  <a:pt x="1145" y="1720"/>
                  <a:pt x="1045" y="1685"/>
                  <a:pt x="1115" y="1716"/>
                </a:cubicBezTo>
                <a:cubicBezTo>
                  <a:pt x="1127" y="1721"/>
                  <a:pt x="1151" y="1728"/>
                  <a:pt x="1151" y="1728"/>
                </a:cubicBezTo>
                <a:cubicBezTo>
                  <a:pt x="1161" y="1735"/>
                  <a:pt x="1169" y="1749"/>
                  <a:pt x="1183" y="1760"/>
                </a:cubicBezTo>
                <a:cubicBezTo>
                  <a:pt x="1192" y="1769"/>
                  <a:pt x="1196" y="1776"/>
                  <a:pt x="1205" y="1782"/>
                </a:cubicBezTo>
                <a:cubicBezTo>
                  <a:pt x="1214" y="1788"/>
                  <a:pt x="1225" y="1785"/>
                  <a:pt x="1235" y="1794"/>
                </a:cubicBezTo>
                <a:cubicBezTo>
                  <a:pt x="1253" y="1813"/>
                  <a:pt x="1254" y="1821"/>
                  <a:pt x="1263" y="1836"/>
                </a:cubicBezTo>
                <a:cubicBezTo>
                  <a:pt x="1269" y="1847"/>
                  <a:pt x="1267" y="1852"/>
                  <a:pt x="1271" y="1860"/>
                </a:cubicBezTo>
                <a:cubicBezTo>
                  <a:pt x="1275" y="1868"/>
                  <a:pt x="1284" y="1875"/>
                  <a:pt x="1289" y="1884"/>
                </a:cubicBezTo>
                <a:cubicBezTo>
                  <a:pt x="1300" y="1902"/>
                  <a:pt x="1294" y="1903"/>
                  <a:pt x="1299" y="1914"/>
                </a:cubicBezTo>
                <a:cubicBezTo>
                  <a:pt x="1304" y="1925"/>
                  <a:pt x="1314" y="1939"/>
                  <a:pt x="1321" y="1948"/>
                </a:cubicBezTo>
                <a:cubicBezTo>
                  <a:pt x="1328" y="1957"/>
                  <a:pt x="1331" y="1960"/>
                  <a:pt x="1339" y="1970"/>
                </a:cubicBezTo>
                <a:cubicBezTo>
                  <a:pt x="1347" y="1980"/>
                  <a:pt x="1357" y="2002"/>
                  <a:pt x="1367" y="2010"/>
                </a:cubicBezTo>
                <a:cubicBezTo>
                  <a:pt x="1373" y="2018"/>
                  <a:pt x="1387" y="2014"/>
                  <a:pt x="1397" y="2016"/>
                </a:cubicBezTo>
                <a:cubicBezTo>
                  <a:pt x="1405" y="2019"/>
                  <a:pt x="1413" y="2033"/>
                  <a:pt x="1417" y="2038"/>
                </a:cubicBezTo>
                <a:cubicBezTo>
                  <a:pt x="1423" y="2044"/>
                  <a:pt x="1424" y="2048"/>
                  <a:pt x="1433" y="2051"/>
                </a:cubicBezTo>
                <a:cubicBezTo>
                  <a:pt x="1450" y="2058"/>
                  <a:pt x="1510" y="2068"/>
                  <a:pt x="1529" y="2070"/>
                </a:cubicBezTo>
                <a:cubicBezTo>
                  <a:pt x="1540" y="2077"/>
                  <a:pt x="1556" y="2079"/>
                  <a:pt x="1565" y="2088"/>
                </a:cubicBezTo>
                <a:cubicBezTo>
                  <a:pt x="1569" y="2092"/>
                  <a:pt x="1567" y="2101"/>
                  <a:pt x="1571" y="2106"/>
                </a:cubicBezTo>
                <a:cubicBezTo>
                  <a:pt x="1576" y="2112"/>
                  <a:pt x="1583" y="2114"/>
                  <a:pt x="1589" y="2118"/>
                </a:cubicBezTo>
                <a:cubicBezTo>
                  <a:pt x="1597" y="2130"/>
                  <a:pt x="1605" y="2142"/>
                  <a:pt x="1613" y="2154"/>
                </a:cubicBezTo>
                <a:cubicBezTo>
                  <a:pt x="1617" y="2159"/>
                  <a:pt x="1615" y="2168"/>
                  <a:pt x="1619" y="2172"/>
                </a:cubicBezTo>
                <a:cubicBezTo>
                  <a:pt x="1646" y="2199"/>
                  <a:pt x="1685" y="2208"/>
                  <a:pt x="1709" y="2238"/>
                </a:cubicBezTo>
                <a:cubicBezTo>
                  <a:pt x="1709" y="2238"/>
                  <a:pt x="1739" y="2283"/>
                  <a:pt x="1745" y="2292"/>
                </a:cubicBezTo>
                <a:cubicBezTo>
                  <a:pt x="1749" y="2298"/>
                  <a:pt x="1757" y="2310"/>
                  <a:pt x="1757" y="2310"/>
                </a:cubicBezTo>
                <a:cubicBezTo>
                  <a:pt x="1766" y="2362"/>
                  <a:pt x="1782" y="2396"/>
                  <a:pt x="1805" y="2442"/>
                </a:cubicBezTo>
                <a:cubicBezTo>
                  <a:pt x="1820" y="2472"/>
                  <a:pt x="1822" y="2510"/>
                  <a:pt x="1841" y="2538"/>
                </a:cubicBezTo>
                <a:cubicBezTo>
                  <a:pt x="1849" y="2550"/>
                  <a:pt x="1860" y="2560"/>
                  <a:pt x="1865" y="2574"/>
                </a:cubicBezTo>
                <a:cubicBezTo>
                  <a:pt x="1869" y="2586"/>
                  <a:pt x="1870" y="2599"/>
                  <a:pt x="1877" y="2610"/>
                </a:cubicBezTo>
                <a:cubicBezTo>
                  <a:pt x="1886" y="2624"/>
                  <a:pt x="1909" y="2695"/>
                  <a:pt x="1925" y="2700"/>
                </a:cubicBezTo>
                <a:cubicBezTo>
                  <a:pt x="1937" y="2704"/>
                  <a:pt x="1961" y="2712"/>
                  <a:pt x="1961" y="2712"/>
                </a:cubicBezTo>
                <a:cubicBezTo>
                  <a:pt x="1983" y="2745"/>
                  <a:pt x="1960" y="2719"/>
                  <a:pt x="1991" y="2736"/>
                </a:cubicBezTo>
                <a:cubicBezTo>
                  <a:pt x="2045" y="2766"/>
                  <a:pt x="2044" y="2781"/>
                  <a:pt x="2105" y="2790"/>
                </a:cubicBezTo>
                <a:cubicBezTo>
                  <a:pt x="2118" y="2794"/>
                  <a:pt x="2128" y="2804"/>
                  <a:pt x="2141" y="2808"/>
                </a:cubicBezTo>
                <a:cubicBezTo>
                  <a:pt x="2157" y="2812"/>
                  <a:pt x="2173" y="2811"/>
                  <a:pt x="2189" y="2814"/>
                </a:cubicBezTo>
                <a:cubicBezTo>
                  <a:pt x="2197" y="2815"/>
                  <a:pt x="2205" y="2818"/>
                  <a:pt x="2213" y="2820"/>
                </a:cubicBezTo>
                <a:cubicBezTo>
                  <a:pt x="2225" y="2824"/>
                  <a:pt x="2238" y="2825"/>
                  <a:pt x="2249" y="2832"/>
                </a:cubicBezTo>
                <a:cubicBezTo>
                  <a:pt x="2261" y="2840"/>
                  <a:pt x="2285" y="2856"/>
                  <a:pt x="2285" y="2856"/>
                </a:cubicBezTo>
                <a:cubicBezTo>
                  <a:pt x="2303" y="2882"/>
                  <a:pt x="2336" y="2894"/>
                  <a:pt x="2363" y="2910"/>
                </a:cubicBezTo>
                <a:cubicBezTo>
                  <a:pt x="2375" y="2917"/>
                  <a:pt x="2399" y="2934"/>
                  <a:pt x="2399" y="2934"/>
                </a:cubicBezTo>
                <a:cubicBezTo>
                  <a:pt x="2420" y="2965"/>
                  <a:pt x="2441" y="2969"/>
                  <a:pt x="2477" y="2976"/>
                </a:cubicBezTo>
                <a:cubicBezTo>
                  <a:pt x="2492" y="3022"/>
                  <a:pt x="2504" y="3031"/>
                  <a:pt x="2543" y="3060"/>
                </a:cubicBezTo>
                <a:cubicBezTo>
                  <a:pt x="2554" y="3094"/>
                  <a:pt x="2552" y="3108"/>
                  <a:pt x="2579" y="3126"/>
                </a:cubicBezTo>
                <a:cubicBezTo>
                  <a:pt x="2571" y="3103"/>
                  <a:pt x="2577" y="3112"/>
                  <a:pt x="2561" y="3096"/>
                </a:cubicBezTo>
              </a:path>
            </a:pathLst>
          </a:custGeom>
          <a:noFill/>
          <a:ln w="12700" cap="flat" cmpd="sng">
            <a:solidFill>
              <a:srgbClr val="3399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CC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86" name="Freeform 18">
            <a:extLst>
              <a:ext uri="{FF2B5EF4-FFF2-40B4-BE49-F238E27FC236}">
                <a16:creationId xmlns:a16="http://schemas.microsoft.com/office/drawing/2014/main" id="{7FE0B93B-480C-7C95-A87A-07A51CD24015}"/>
              </a:ext>
            </a:extLst>
          </p:cNvPr>
          <p:cNvSpPr>
            <a:spLocks/>
          </p:cNvSpPr>
          <p:nvPr/>
        </p:nvSpPr>
        <p:spPr bwMode="auto">
          <a:xfrm>
            <a:off x="4337051" y="2501901"/>
            <a:ext cx="631825" cy="288925"/>
          </a:xfrm>
          <a:custGeom>
            <a:avLst/>
            <a:gdLst>
              <a:gd name="T0" fmla="*/ 2147483646 w 398"/>
              <a:gd name="T1" fmla="*/ 2147483646 h 182"/>
              <a:gd name="T2" fmla="*/ 2147483646 w 398"/>
              <a:gd name="T3" fmla="*/ 2147483646 h 182"/>
              <a:gd name="T4" fmla="*/ 2147483646 w 398"/>
              <a:gd name="T5" fmla="*/ 2147483646 h 182"/>
              <a:gd name="T6" fmla="*/ 2147483646 w 398"/>
              <a:gd name="T7" fmla="*/ 2147483646 h 182"/>
              <a:gd name="T8" fmla="*/ 2147483646 w 398"/>
              <a:gd name="T9" fmla="*/ 2147483646 h 182"/>
              <a:gd name="T10" fmla="*/ 2147483646 w 398"/>
              <a:gd name="T11" fmla="*/ 2147483646 h 182"/>
              <a:gd name="T12" fmla="*/ 2147483646 w 398"/>
              <a:gd name="T13" fmla="*/ 2147483646 h 182"/>
              <a:gd name="T14" fmla="*/ 2147483646 w 398"/>
              <a:gd name="T15" fmla="*/ 2147483646 h 182"/>
              <a:gd name="T16" fmla="*/ 2147483646 w 398"/>
              <a:gd name="T17" fmla="*/ 2147483646 h 182"/>
              <a:gd name="T18" fmla="*/ 2147483646 w 398"/>
              <a:gd name="T19" fmla="*/ 2147483646 h 182"/>
              <a:gd name="T20" fmla="*/ 2147483646 w 398"/>
              <a:gd name="T21" fmla="*/ 2147483646 h 182"/>
              <a:gd name="T22" fmla="*/ 2147483646 w 398"/>
              <a:gd name="T23" fmla="*/ 2147483646 h 182"/>
              <a:gd name="T24" fmla="*/ 2147483646 w 398"/>
              <a:gd name="T25" fmla="*/ 2147483646 h 182"/>
              <a:gd name="T26" fmla="*/ 2147483646 w 398"/>
              <a:gd name="T27" fmla="*/ 2147483646 h 182"/>
              <a:gd name="T28" fmla="*/ 2147483646 w 398"/>
              <a:gd name="T29" fmla="*/ 2147483646 h 182"/>
              <a:gd name="T30" fmla="*/ 2147483646 w 398"/>
              <a:gd name="T31" fmla="*/ 2147483646 h 182"/>
              <a:gd name="T32" fmla="*/ 2147483646 w 398"/>
              <a:gd name="T33" fmla="*/ 2147483646 h 182"/>
              <a:gd name="T34" fmla="*/ 2147483646 w 398"/>
              <a:gd name="T35" fmla="*/ 2147483646 h 182"/>
              <a:gd name="T36" fmla="*/ 2147483646 w 398"/>
              <a:gd name="T37" fmla="*/ 2147483646 h 182"/>
              <a:gd name="T38" fmla="*/ 2147483646 w 398"/>
              <a:gd name="T39" fmla="*/ 2147483646 h 182"/>
              <a:gd name="T40" fmla="*/ 2147483646 w 398"/>
              <a:gd name="T41" fmla="*/ 2147483646 h 182"/>
              <a:gd name="T42" fmla="*/ 2147483646 w 398"/>
              <a:gd name="T43" fmla="*/ 2147483646 h 182"/>
              <a:gd name="T44" fmla="*/ 2147483646 w 398"/>
              <a:gd name="T45" fmla="*/ 2147483646 h 182"/>
              <a:gd name="T46" fmla="*/ 2147483646 w 398"/>
              <a:gd name="T47" fmla="*/ 2147483646 h 182"/>
              <a:gd name="T48" fmla="*/ 2147483646 w 398"/>
              <a:gd name="T49" fmla="*/ 2147483646 h 182"/>
              <a:gd name="T50" fmla="*/ 2147483646 w 398"/>
              <a:gd name="T51" fmla="*/ 2147483646 h 182"/>
              <a:gd name="T52" fmla="*/ 2147483646 w 398"/>
              <a:gd name="T53" fmla="*/ 2147483646 h 182"/>
              <a:gd name="T54" fmla="*/ 2147483646 w 398"/>
              <a:gd name="T55" fmla="*/ 2147483646 h 182"/>
              <a:gd name="T56" fmla="*/ 2147483646 w 398"/>
              <a:gd name="T57" fmla="*/ 2147483646 h 182"/>
              <a:gd name="T58" fmla="*/ 2147483646 w 398"/>
              <a:gd name="T59" fmla="*/ 2147483646 h 182"/>
              <a:gd name="T60" fmla="*/ 2147483646 w 398"/>
              <a:gd name="T61" fmla="*/ 2147483646 h 182"/>
              <a:gd name="T62" fmla="*/ 2147483646 w 398"/>
              <a:gd name="T63" fmla="*/ 2147483646 h 182"/>
              <a:gd name="T64" fmla="*/ 2147483646 w 398"/>
              <a:gd name="T65" fmla="*/ 2147483646 h 182"/>
              <a:gd name="T66" fmla="*/ 2147483646 w 398"/>
              <a:gd name="T67" fmla="*/ 2147483646 h 182"/>
              <a:gd name="T68" fmla="*/ 2147483646 w 398"/>
              <a:gd name="T69" fmla="*/ 2147483646 h 182"/>
              <a:gd name="T70" fmla="*/ 2147483646 w 398"/>
              <a:gd name="T71" fmla="*/ 2147483646 h 182"/>
              <a:gd name="T72" fmla="*/ 2147483646 w 398"/>
              <a:gd name="T73" fmla="*/ 2147483646 h 182"/>
              <a:gd name="T74" fmla="*/ 2147483646 w 398"/>
              <a:gd name="T75" fmla="*/ 2147483646 h 182"/>
              <a:gd name="T76" fmla="*/ 2147483646 w 398"/>
              <a:gd name="T77" fmla="*/ 2147483646 h 182"/>
              <a:gd name="T78" fmla="*/ 2147483646 w 398"/>
              <a:gd name="T79" fmla="*/ 2147483646 h 182"/>
              <a:gd name="T80" fmla="*/ 2147483646 w 398"/>
              <a:gd name="T81" fmla="*/ 2147483646 h 182"/>
              <a:gd name="T82" fmla="*/ 2147483646 w 398"/>
              <a:gd name="T83" fmla="*/ 2147483646 h 182"/>
              <a:gd name="T84" fmla="*/ 2147483646 w 398"/>
              <a:gd name="T85" fmla="*/ 2147483646 h 182"/>
              <a:gd name="T86" fmla="*/ 2147483646 w 398"/>
              <a:gd name="T87" fmla="*/ 2147483646 h 182"/>
              <a:gd name="T88" fmla="*/ 2147483646 w 398"/>
              <a:gd name="T89" fmla="*/ 2147483646 h 182"/>
              <a:gd name="T90" fmla="*/ 2147483646 w 398"/>
              <a:gd name="T91" fmla="*/ 2147483646 h 182"/>
              <a:gd name="T92" fmla="*/ 2147483646 w 398"/>
              <a:gd name="T93" fmla="*/ 2147483646 h 182"/>
              <a:gd name="T94" fmla="*/ 2147483646 w 398"/>
              <a:gd name="T95" fmla="*/ 2147483646 h 182"/>
              <a:gd name="T96" fmla="*/ 2147483646 w 398"/>
              <a:gd name="T97" fmla="*/ 2147483646 h 182"/>
              <a:gd name="T98" fmla="*/ 2147483646 w 398"/>
              <a:gd name="T99" fmla="*/ 2147483646 h 182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</a:gdLst>
            <a:ahLst/>
            <a:cxnLst>
              <a:cxn ang="T100">
                <a:pos x="T0" y="T1"/>
              </a:cxn>
              <a:cxn ang="T101">
                <a:pos x="T2" y="T3"/>
              </a:cxn>
              <a:cxn ang="T102">
                <a:pos x="T4" y="T5"/>
              </a:cxn>
              <a:cxn ang="T103">
                <a:pos x="T6" y="T7"/>
              </a:cxn>
              <a:cxn ang="T104">
                <a:pos x="T8" y="T9"/>
              </a:cxn>
              <a:cxn ang="T105">
                <a:pos x="T10" y="T11"/>
              </a:cxn>
              <a:cxn ang="T106">
                <a:pos x="T12" y="T13"/>
              </a:cxn>
              <a:cxn ang="T107">
                <a:pos x="T14" y="T15"/>
              </a:cxn>
              <a:cxn ang="T108">
                <a:pos x="T16" y="T17"/>
              </a:cxn>
              <a:cxn ang="T109">
                <a:pos x="T18" y="T19"/>
              </a:cxn>
              <a:cxn ang="T110">
                <a:pos x="T20" y="T21"/>
              </a:cxn>
              <a:cxn ang="T111">
                <a:pos x="T22" y="T23"/>
              </a:cxn>
              <a:cxn ang="T112">
                <a:pos x="T24" y="T25"/>
              </a:cxn>
              <a:cxn ang="T113">
                <a:pos x="T26" y="T27"/>
              </a:cxn>
              <a:cxn ang="T114">
                <a:pos x="T28" y="T29"/>
              </a:cxn>
              <a:cxn ang="T115">
                <a:pos x="T30" y="T31"/>
              </a:cxn>
              <a:cxn ang="T116">
                <a:pos x="T32" y="T33"/>
              </a:cxn>
              <a:cxn ang="T117">
                <a:pos x="T34" y="T35"/>
              </a:cxn>
              <a:cxn ang="T118">
                <a:pos x="T36" y="T37"/>
              </a:cxn>
              <a:cxn ang="T119">
                <a:pos x="T38" y="T39"/>
              </a:cxn>
              <a:cxn ang="T120">
                <a:pos x="T40" y="T41"/>
              </a:cxn>
              <a:cxn ang="T121">
                <a:pos x="T42" y="T43"/>
              </a:cxn>
              <a:cxn ang="T122">
                <a:pos x="T44" y="T45"/>
              </a:cxn>
              <a:cxn ang="T123">
                <a:pos x="T46" y="T47"/>
              </a:cxn>
              <a:cxn ang="T124">
                <a:pos x="T48" y="T49"/>
              </a:cxn>
              <a:cxn ang="T125">
                <a:pos x="T50" y="T51"/>
              </a:cxn>
              <a:cxn ang="T126">
                <a:pos x="T52" y="T53"/>
              </a:cxn>
              <a:cxn ang="T127">
                <a:pos x="T54" y="T55"/>
              </a:cxn>
              <a:cxn ang="T128">
                <a:pos x="T56" y="T57"/>
              </a:cxn>
              <a:cxn ang="T129">
                <a:pos x="T58" y="T59"/>
              </a:cxn>
              <a:cxn ang="T130">
                <a:pos x="T60" y="T61"/>
              </a:cxn>
              <a:cxn ang="T131">
                <a:pos x="T62" y="T63"/>
              </a:cxn>
              <a:cxn ang="T132">
                <a:pos x="T64" y="T65"/>
              </a:cxn>
              <a:cxn ang="T133">
                <a:pos x="T66" y="T67"/>
              </a:cxn>
              <a:cxn ang="T134">
                <a:pos x="T68" y="T69"/>
              </a:cxn>
              <a:cxn ang="T135">
                <a:pos x="T70" y="T71"/>
              </a:cxn>
              <a:cxn ang="T136">
                <a:pos x="T72" y="T73"/>
              </a:cxn>
              <a:cxn ang="T137">
                <a:pos x="T74" y="T75"/>
              </a:cxn>
              <a:cxn ang="T138">
                <a:pos x="T76" y="T77"/>
              </a:cxn>
              <a:cxn ang="T139">
                <a:pos x="T78" y="T79"/>
              </a:cxn>
              <a:cxn ang="T140">
                <a:pos x="T80" y="T81"/>
              </a:cxn>
              <a:cxn ang="T141">
                <a:pos x="T82" y="T83"/>
              </a:cxn>
              <a:cxn ang="T142">
                <a:pos x="T84" y="T85"/>
              </a:cxn>
              <a:cxn ang="T143">
                <a:pos x="T86" y="T87"/>
              </a:cxn>
              <a:cxn ang="T144">
                <a:pos x="T88" y="T89"/>
              </a:cxn>
              <a:cxn ang="T145">
                <a:pos x="T90" y="T91"/>
              </a:cxn>
              <a:cxn ang="T146">
                <a:pos x="T92" y="T93"/>
              </a:cxn>
              <a:cxn ang="T147">
                <a:pos x="T94" y="T95"/>
              </a:cxn>
              <a:cxn ang="T148">
                <a:pos x="T96" y="T97"/>
              </a:cxn>
              <a:cxn ang="T149">
                <a:pos x="T98" y="T99"/>
              </a:cxn>
            </a:cxnLst>
            <a:rect l="0" t="0" r="r" b="b"/>
            <a:pathLst>
              <a:path w="398" h="182">
                <a:moveTo>
                  <a:pt x="194" y="61"/>
                </a:moveTo>
                <a:cubicBezTo>
                  <a:pt x="202" y="61"/>
                  <a:pt x="219" y="64"/>
                  <a:pt x="243" y="58"/>
                </a:cubicBezTo>
                <a:cubicBezTo>
                  <a:pt x="256" y="56"/>
                  <a:pt x="261" y="50"/>
                  <a:pt x="270" y="46"/>
                </a:cubicBezTo>
                <a:cubicBezTo>
                  <a:pt x="279" y="42"/>
                  <a:pt x="289" y="38"/>
                  <a:pt x="298" y="35"/>
                </a:cubicBezTo>
                <a:cubicBezTo>
                  <a:pt x="307" y="32"/>
                  <a:pt x="317" y="32"/>
                  <a:pt x="324" y="31"/>
                </a:cubicBezTo>
                <a:cubicBezTo>
                  <a:pt x="331" y="30"/>
                  <a:pt x="338" y="30"/>
                  <a:pt x="343" y="28"/>
                </a:cubicBezTo>
                <a:cubicBezTo>
                  <a:pt x="348" y="26"/>
                  <a:pt x="351" y="19"/>
                  <a:pt x="355" y="17"/>
                </a:cubicBezTo>
                <a:cubicBezTo>
                  <a:pt x="359" y="15"/>
                  <a:pt x="364" y="16"/>
                  <a:pt x="370" y="13"/>
                </a:cubicBezTo>
                <a:cubicBezTo>
                  <a:pt x="376" y="10"/>
                  <a:pt x="390" y="0"/>
                  <a:pt x="394" y="1"/>
                </a:cubicBezTo>
                <a:cubicBezTo>
                  <a:pt x="398" y="2"/>
                  <a:pt x="397" y="13"/>
                  <a:pt x="396" y="17"/>
                </a:cubicBezTo>
                <a:cubicBezTo>
                  <a:pt x="395" y="21"/>
                  <a:pt x="389" y="23"/>
                  <a:pt x="385" y="25"/>
                </a:cubicBezTo>
                <a:cubicBezTo>
                  <a:pt x="381" y="27"/>
                  <a:pt x="376" y="28"/>
                  <a:pt x="372" y="31"/>
                </a:cubicBezTo>
                <a:cubicBezTo>
                  <a:pt x="368" y="34"/>
                  <a:pt x="365" y="35"/>
                  <a:pt x="361" y="40"/>
                </a:cubicBezTo>
                <a:cubicBezTo>
                  <a:pt x="357" y="45"/>
                  <a:pt x="351" y="55"/>
                  <a:pt x="348" y="62"/>
                </a:cubicBezTo>
                <a:cubicBezTo>
                  <a:pt x="340" y="76"/>
                  <a:pt x="352" y="73"/>
                  <a:pt x="342" y="83"/>
                </a:cubicBezTo>
                <a:cubicBezTo>
                  <a:pt x="343" y="86"/>
                  <a:pt x="348" y="79"/>
                  <a:pt x="352" y="80"/>
                </a:cubicBezTo>
                <a:cubicBezTo>
                  <a:pt x="356" y="81"/>
                  <a:pt x="369" y="87"/>
                  <a:pt x="369" y="89"/>
                </a:cubicBezTo>
                <a:cubicBezTo>
                  <a:pt x="369" y="91"/>
                  <a:pt x="357" y="94"/>
                  <a:pt x="351" y="94"/>
                </a:cubicBezTo>
                <a:cubicBezTo>
                  <a:pt x="345" y="94"/>
                  <a:pt x="339" y="91"/>
                  <a:pt x="334" y="92"/>
                </a:cubicBezTo>
                <a:cubicBezTo>
                  <a:pt x="329" y="93"/>
                  <a:pt x="324" y="99"/>
                  <a:pt x="319" y="103"/>
                </a:cubicBezTo>
                <a:cubicBezTo>
                  <a:pt x="314" y="107"/>
                  <a:pt x="309" y="115"/>
                  <a:pt x="304" y="119"/>
                </a:cubicBezTo>
                <a:cubicBezTo>
                  <a:pt x="299" y="123"/>
                  <a:pt x="300" y="123"/>
                  <a:pt x="291" y="128"/>
                </a:cubicBezTo>
                <a:cubicBezTo>
                  <a:pt x="273" y="145"/>
                  <a:pt x="261" y="143"/>
                  <a:pt x="252" y="148"/>
                </a:cubicBezTo>
                <a:cubicBezTo>
                  <a:pt x="243" y="153"/>
                  <a:pt x="243" y="156"/>
                  <a:pt x="236" y="160"/>
                </a:cubicBezTo>
                <a:cubicBezTo>
                  <a:pt x="229" y="164"/>
                  <a:pt x="217" y="167"/>
                  <a:pt x="212" y="170"/>
                </a:cubicBezTo>
                <a:cubicBezTo>
                  <a:pt x="207" y="172"/>
                  <a:pt x="208" y="178"/>
                  <a:pt x="204" y="178"/>
                </a:cubicBezTo>
                <a:cubicBezTo>
                  <a:pt x="200" y="180"/>
                  <a:pt x="192" y="182"/>
                  <a:pt x="190" y="179"/>
                </a:cubicBezTo>
                <a:cubicBezTo>
                  <a:pt x="188" y="176"/>
                  <a:pt x="192" y="164"/>
                  <a:pt x="189" y="160"/>
                </a:cubicBezTo>
                <a:cubicBezTo>
                  <a:pt x="186" y="156"/>
                  <a:pt x="179" y="155"/>
                  <a:pt x="174" y="154"/>
                </a:cubicBezTo>
                <a:cubicBezTo>
                  <a:pt x="169" y="153"/>
                  <a:pt x="163" y="155"/>
                  <a:pt x="159" y="154"/>
                </a:cubicBezTo>
                <a:cubicBezTo>
                  <a:pt x="155" y="153"/>
                  <a:pt x="154" y="148"/>
                  <a:pt x="148" y="146"/>
                </a:cubicBezTo>
                <a:cubicBezTo>
                  <a:pt x="142" y="144"/>
                  <a:pt x="129" y="142"/>
                  <a:pt x="121" y="140"/>
                </a:cubicBezTo>
                <a:cubicBezTo>
                  <a:pt x="113" y="138"/>
                  <a:pt x="105" y="138"/>
                  <a:pt x="97" y="136"/>
                </a:cubicBezTo>
                <a:cubicBezTo>
                  <a:pt x="74" y="128"/>
                  <a:pt x="83" y="133"/>
                  <a:pt x="75" y="130"/>
                </a:cubicBezTo>
                <a:cubicBezTo>
                  <a:pt x="67" y="127"/>
                  <a:pt x="58" y="125"/>
                  <a:pt x="51" y="119"/>
                </a:cubicBezTo>
                <a:cubicBezTo>
                  <a:pt x="44" y="113"/>
                  <a:pt x="37" y="103"/>
                  <a:pt x="31" y="95"/>
                </a:cubicBezTo>
                <a:cubicBezTo>
                  <a:pt x="25" y="86"/>
                  <a:pt x="31" y="88"/>
                  <a:pt x="15" y="73"/>
                </a:cubicBezTo>
                <a:cubicBezTo>
                  <a:pt x="11" y="68"/>
                  <a:pt x="12" y="69"/>
                  <a:pt x="10" y="64"/>
                </a:cubicBezTo>
                <a:cubicBezTo>
                  <a:pt x="8" y="59"/>
                  <a:pt x="0" y="48"/>
                  <a:pt x="3" y="44"/>
                </a:cubicBezTo>
                <a:cubicBezTo>
                  <a:pt x="6" y="35"/>
                  <a:pt x="22" y="53"/>
                  <a:pt x="29" y="42"/>
                </a:cubicBezTo>
                <a:cubicBezTo>
                  <a:pt x="37" y="43"/>
                  <a:pt x="42" y="45"/>
                  <a:pt x="48" y="47"/>
                </a:cubicBezTo>
                <a:cubicBezTo>
                  <a:pt x="54" y="49"/>
                  <a:pt x="62" y="53"/>
                  <a:pt x="67" y="53"/>
                </a:cubicBezTo>
                <a:cubicBezTo>
                  <a:pt x="72" y="53"/>
                  <a:pt x="74" y="44"/>
                  <a:pt x="81" y="44"/>
                </a:cubicBezTo>
                <a:cubicBezTo>
                  <a:pt x="88" y="44"/>
                  <a:pt x="104" y="52"/>
                  <a:pt x="109" y="52"/>
                </a:cubicBezTo>
                <a:cubicBezTo>
                  <a:pt x="114" y="52"/>
                  <a:pt x="111" y="45"/>
                  <a:pt x="112" y="41"/>
                </a:cubicBezTo>
                <a:cubicBezTo>
                  <a:pt x="113" y="37"/>
                  <a:pt x="111" y="26"/>
                  <a:pt x="117" y="26"/>
                </a:cubicBezTo>
                <a:cubicBezTo>
                  <a:pt x="123" y="26"/>
                  <a:pt x="137" y="36"/>
                  <a:pt x="150" y="41"/>
                </a:cubicBezTo>
                <a:cubicBezTo>
                  <a:pt x="163" y="46"/>
                  <a:pt x="185" y="53"/>
                  <a:pt x="196" y="56"/>
                </a:cubicBezTo>
                <a:cubicBezTo>
                  <a:pt x="221" y="58"/>
                  <a:pt x="217" y="61"/>
                  <a:pt x="217" y="62"/>
                </a:cubicBezTo>
                <a:cubicBezTo>
                  <a:pt x="217" y="63"/>
                  <a:pt x="199" y="61"/>
                  <a:pt x="194" y="61"/>
                </a:cubicBezTo>
                <a:close/>
              </a:path>
            </a:pathLst>
          </a:custGeom>
          <a:solidFill>
            <a:srgbClr val="DDDDDD"/>
          </a:solidFill>
          <a:ln w="9525" cmpd="sng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87" name="Freeform 19">
            <a:extLst>
              <a:ext uri="{FF2B5EF4-FFF2-40B4-BE49-F238E27FC236}">
                <a16:creationId xmlns:a16="http://schemas.microsoft.com/office/drawing/2014/main" id="{86464CCD-0973-8AFC-1F47-03068C97FB7F}"/>
              </a:ext>
            </a:extLst>
          </p:cNvPr>
          <p:cNvSpPr>
            <a:spLocks/>
          </p:cNvSpPr>
          <p:nvPr/>
        </p:nvSpPr>
        <p:spPr bwMode="auto">
          <a:xfrm>
            <a:off x="5499101" y="3727451"/>
            <a:ext cx="66675" cy="74613"/>
          </a:xfrm>
          <a:custGeom>
            <a:avLst/>
            <a:gdLst>
              <a:gd name="T0" fmla="*/ 2147483646 w 42"/>
              <a:gd name="T1" fmla="*/ 2147483646 h 47"/>
              <a:gd name="T2" fmla="*/ 2147483646 w 42"/>
              <a:gd name="T3" fmla="*/ 2147483646 h 47"/>
              <a:gd name="T4" fmla="*/ 2147483646 w 42"/>
              <a:gd name="T5" fmla="*/ 2147483646 h 47"/>
              <a:gd name="T6" fmla="*/ 2147483646 w 42"/>
              <a:gd name="T7" fmla="*/ 2147483646 h 47"/>
              <a:gd name="T8" fmla="*/ 2147483646 w 42"/>
              <a:gd name="T9" fmla="*/ 2147483646 h 47"/>
              <a:gd name="T10" fmla="*/ 2147483646 w 42"/>
              <a:gd name="T11" fmla="*/ 2147483646 h 47"/>
              <a:gd name="T12" fmla="*/ 2147483646 w 42"/>
              <a:gd name="T13" fmla="*/ 2147483646 h 47"/>
              <a:gd name="T14" fmla="*/ 2147483646 w 42"/>
              <a:gd name="T15" fmla="*/ 2147483646 h 47"/>
              <a:gd name="T16" fmla="*/ 2147483646 w 42"/>
              <a:gd name="T17" fmla="*/ 2147483646 h 47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42" h="47">
                <a:moveTo>
                  <a:pt x="16" y="4"/>
                </a:moveTo>
                <a:cubicBezTo>
                  <a:pt x="12" y="7"/>
                  <a:pt x="15" y="16"/>
                  <a:pt x="13" y="22"/>
                </a:cubicBezTo>
                <a:cubicBezTo>
                  <a:pt x="11" y="28"/>
                  <a:pt x="1" y="35"/>
                  <a:pt x="1" y="39"/>
                </a:cubicBezTo>
                <a:cubicBezTo>
                  <a:pt x="0" y="45"/>
                  <a:pt x="7" y="47"/>
                  <a:pt x="13" y="46"/>
                </a:cubicBezTo>
                <a:cubicBezTo>
                  <a:pt x="18" y="47"/>
                  <a:pt x="26" y="47"/>
                  <a:pt x="30" y="45"/>
                </a:cubicBezTo>
                <a:cubicBezTo>
                  <a:pt x="34" y="43"/>
                  <a:pt x="39" y="38"/>
                  <a:pt x="40" y="34"/>
                </a:cubicBezTo>
                <a:cubicBezTo>
                  <a:pt x="42" y="30"/>
                  <a:pt x="38" y="27"/>
                  <a:pt x="36" y="22"/>
                </a:cubicBezTo>
                <a:cubicBezTo>
                  <a:pt x="34" y="17"/>
                  <a:pt x="33" y="6"/>
                  <a:pt x="30" y="3"/>
                </a:cubicBezTo>
                <a:cubicBezTo>
                  <a:pt x="27" y="0"/>
                  <a:pt x="20" y="1"/>
                  <a:pt x="16" y="4"/>
                </a:cubicBezTo>
                <a:close/>
              </a:path>
            </a:pathLst>
          </a:custGeom>
          <a:solidFill>
            <a:srgbClr val="3399FF"/>
          </a:solidFill>
          <a:ln w="9525">
            <a:solidFill>
              <a:srgbClr val="3399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88" name="Text Box 20">
            <a:extLst>
              <a:ext uri="{FF2B5EF4-FFF2-40B4-BE49-F238E27FC236}">
                <a16:creationId xmlns:a16="http://schemas.microsoft.com/office/drawing/2014/main" id="{FD29AF66-C791-A023-ACB5-CA6A4F16FF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05000" y="139435"/>
            <a:ext cx="8493034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b="1" dirty="0">
                <a:latin typeface="Arial" panose="020B0604020202020204" pitchFamily="34" charset="0"/>
              </a:rPr>
              <a:t>Creation to Promised Land &amp; Judges</a:t>
            </a:r>
          </a:p>
        </p:txBody>
      </p:sp>
      <p:sp>
        <p:nvSpPr>
          <p:cNvPr id="3" name="Text Box 20">
            <a:extLst>
              <a:ext uri="{FF2B5EF4-FFF2-40B4-BE49-F238E27FC236}">
                <a16:creationId xmlns:a16="http://schemas.microsoft.com/office/drawing/2014/main" id="{3D7EF29E-850A-0458-98F9-BC46BC3425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09800" y="5168546"/>
            <a:ext cx="2100355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 dirty="0">
                <a:latin typeface="Arial" panose="020B0604020202020204" pitchFamily="34" charset="0"/>
              </a:rPr>
              <a:t>Egypt</a:t>
            </a:r>
          </a:p>
        </p:txBody>
      </p:sp>
      <p:sp>
        <p:nvSpPr>
          <p:cNvPr id="4" name="Text Box 20">
            <a:extLst>
              <a:ext uri="{FF2B5EF4-FFF2-40B4-BE49-F238E27FC236}">
                <a16:creationId xmlns:a16="http://schemas.microsoft.com/office/drawing/2014/main" id="{C41E6630-D1A3-E26D-DBAC-BF69867F8784}"/>
              </a:ext>
            </a:extLst>
          </p:cNvPr>
          <p:cNvSpPr txBox="1">
            <a:spLocks noChangeArrowheads="1"/>
          </p:cNvSpPr>
          <p:nvPr/>
        </p:nvSpPr>
        <p:spPr bwMode="auto">
          <a:xfrm rot="17012904">
            <a:off x="3686968" y="3337132"/>
            <a:ext cx="3503523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 dirty="0">
                <a:latin typeface="Arial" panose="020B0604020202020204" pitchFamily="34" charset="0"/>
              </a:rPr>
              <a:t>Promised Land</a:t>
            </a:r>
          </a:p>
        </p:txBody>
      </p:sp>
      <p:sp>
        <p:nvSpPr>
          <p:cNvPr id="5" name="Text Box 20">
            <a:extLst>
              <a:ext uri="{FF2B5EF4-FFF2-40B4-BE49-F238E27FC236}">
                <a16:creationId xmlns:a16="http://schemas.microsoft.com/office/drawing/2014/main" id="{A7BC1EB4-B111-120B-4E4B-9AE5CF772B7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20742" y="6359740"/>
            <a:ext cx="2100355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None/>
            </a:pPr>
            <a:r>
              <a:rPr lang="en-US" altLang="en-US" sz="2800" b="1" dirty="0">
                <a:latin typeface="Arial" panose="020B0604020202020204" pitchFamily="34" charset="0"/>
              </a:rPr>
              <a:t>Red Sea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5E753D9-4C91-D826-1B26-4AE976A08836}"/>
              </a:ext>
            </a:extLst>
          </p:cNvPr>
          <p:cNvSpPr txBox="1"/>
          <p:nvPr/>
        </p:nvSpPr>
        <p:spPr>
          <a:xfrm>
            <a:off x="8746996" y="4658023"/>
            <a:ext cx="5149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Ur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849A22B-5DD1-71E7-2687-82026F5A29C5}"/>
              </a:ext>
            </a:extLst>
          </p:cNvPr>
          <p:cNvSpPr txBox="1"/>
          <p:nvPr/>
        </p:nvSpPr>
        <p:spPr>
          <a:xfrm>
            <a:off x="1905000" y="749747"/>
            <a:ext cx="46873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Abraham-Isaac-Jacob –Joseph</a:t>
            </a:r>
          </a:p>
          <a:p>
            <a:pPr algn="ctr"/>
            <a:r>
              <a:rPr lang="en-US" sz="2400" b="1" dirty="0"/>
              <a:t>In the Promised Land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3525F52-F610-35EF-DAD0-FFEF88130D6B}"/>
              </a:ext>
            </a:extLst>
          </p:cNvPr>
          <p:cNvSpPr txBox="1"/>
          <p:nvPr/>
        </p:nvSpPr>
        <p:spPr>
          <a:xfrm rot="19669203">
            <a:off x="3255826" y="5135096"/>
            <a:ext cx="42992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FF0000"/>
                </a:solidFill>
              </a:rPr>
              <a:t>Joseph-then Jacob into Egypt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430ECAF3-AC23-6FBB-D8FF-711C1F5B2D0F}"/>
                  </a:ext>
                </a:extLst>
              </p14:cNvPr>
              <p14:cNvContentPartPr/>
              <p14:nvPr/>
            </p14:nvContentPartPr>
            <p14:xfrm>
              <a:off x="966909" y="2024589"/>
              <a:ext cx="360" cy="360"/>
            </p14:xfrm>
          </p:contentPart>
        </mc:Choice>
        <mc:Fallback xmlns=""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430ECAF3-AC23-6FBB-D8FF-711C1F5B2D0F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948909" y="2006589"/>
                <a:ext cx="360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69A88831-735B-4B04-98B0-C18D66A555B1}"/>
                  </a:ext>
                </a:extLst>
              </p14:cNvPr>
              <p14:cNvContentPartPr/>
              <p14:nvPr/>
            </p14:nvContentPartPr>
            <p14:xfrm>
              <a:off x="3683469" y="5852109"/>
              <a:ext cx="360" cy="360"/>
            </p14:xfrm>
          </p:contentPart>
        </mc:Choice>
        <mc:Fallback xmlns=""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69A88831-735B-4B04-98B0-C18D66A555B1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665469" y="5834109"/>
                <a:ext cx="360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7CDDD57C-0235-00E1-1BA5-C31EB2070250}"/>
                  </a:ext>
                </a:extLst>
              </p14:cNvPr>
              <p14:cNvContentPartPr/>
              <p14:nvPr/>
            </p14:nvContentPartPr>
            <p14:xfrm>
              <a:off x="-1515291" y="3070029"/>
              <a:ext cx="360" cy="360"/>
            </p14:xfrm>
          </p:contentPart>
        </mc:Choice>
        <mc:Fallback xmlns=""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7CDDD57C-0235-00E1-1BA5-C31EB2070250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-1533291" y="3052029"/>
                <a:ext cx="360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294F5F39-A18E-3A38-8729-E9F4C81DFEC9}"/>
                  </a:ext>
                </a:extLst>
              </p14:cNvPr>
              <p14:cNvContentPartPr/>
              <p14:nvPr/>
            </p14:nvContentPartPr>
            <p14:xfrm>
              <a:off x="-1724451" y="2351109"/>
              <a:ext cx="360" cy="360"/>
            </p14:xfrm>
          </p:contentPart>
        </mc:Choice>
        <mc:Fallback xmlns=""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294F5F39-A18E-3A38-8729-E9F4C81DFEC9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-1742451" y="2333109"/>
                <a:ext cx="360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6FF8297D-8A90-BEC8-01C3-F741E49D23B1}"/>
                  </a:ext>
                </a:extLst>
              </p14:cNvPr>
              <p14:cNvContentPartPr/>
              <p14:nvPr/>
            </p14:nvContentPartPr>
            <p14:xfrm>
              <a:off x="-1724451" y="2351109"/>
              <a:ext cx="360" cy="360"/>
            </p14:xfrm>
          </p:contentPart>
        </mc:Choice>
        <mc:Fallback xmlns=""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6FF8297D-8A90-BEC8-01C3-F741E49D23B1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-1742451" y="2333109"/>
                <a:ext cx="360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0E82CFFB-3DB9-F36A-14FA-09C22BCF6541}"/>
                  </a:ext>
                </a:extLst>
              </p14:cNvPr>
              <p14:cNvContentPartPr/>
              <p14:nvPr/>
            </p14:nvContentPartPr>
            <p14:xfrm>
              <a:off x="-1410891" y="3030069"/>
              <a:ext cx="360" cy="360"/>
            </p14:xfrm>
          </p:contentPart>
        </mc:Choice>
        <mc:Fallback xmlns=""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0E82CFFB-3DB9-F36A-14FA-09C22BCF6541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-1428891" y="3012069"/>
                <a:ext cx="36000" cy="36000"/>
              </a:xfrm>
              <a:prstGeom prst="rect">
                <a:avLst/>
              </a:prstGeom>
            </p:spPr>
          </p:pic>
        </mc:Fallback>
      </mc:AlternateContent>
      <p:grpSp>
        <p:nvGrpSpPr>
          <p:cNvPr id="24" name="Group 23">
            <a:extLst>
              <a:ext uri="{FF2B5EF4-FFF2-40B4-BE49-F238E27FC236}">
                <a16:creationId xmlns:a16="http://schemas.microsoft.com/office/drawing/2014/main" id="{0E3E9BCD-9145-C538-7C4C-08BFB7B3C88E}"/>
              </a:ext>
            </a:extLst>
          </p:cNvPr>
          <p:cNvGrpSpPr/>
          <p:nvPr/>
        </p:nvGrpSpPr>
        <p:grpSpPr>
          <a:xfrm>
            <a:off x="3605709" y="4728909"/>
            <a:ext cx="1671840" cy="928440"/>
            <a:chOff x="3605709" y="4728909"/>
            <a:chExt cx="1671840" cy="9284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611B870B-37B0-5C93-77A3-AB2CC8E1E390}"/>
                    </a:ext>
                  </a:extLst>
                </p14:cNvPr>
                <p14:cNvContentPartPr/>
                <p14:nvPr/>
              </p14:nvContentPartPr>
              <p14:xfrm>
                <a:off x="3627669" y="4728909"/>
                <a:ext cx="1649880" cy="928440"/>
              </p14:xfrm>
            </p:contentPart>
          </mc:Choice>
          <mc:Fallback xmlns=""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611B870B-37B0-5C93-77A3-AB2CC8E1E390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3591669" y="4692909"/>
                  <a:ext cx="1721520" cy="100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AB98EAFE-7687-69A1-BE87-CFA9BF6C21F7}"/>
                    </a:ext>
                  </a:extLst>
                </p14:cNvPr>
                <p14:cNvContentPartPr/>
                <p14:nvPr/>
              </p14:nvContentPartPr>
              <p14:xfrm>
                <a:off x="3605709" y="5655909"/>
                <a:ext cx="360" cy="360"/>
              </p14:xfrm>
            </p:contentPart>
          </mc:Choice>
          <mc:Fallback xmlns=""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AB98EAFE-7687-69A1-BE87-CFA9BF6C21F7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3569709" y="5619909"/>
                  <a:ext cx="72000" cy="7200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40801683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>
            <a:extLst>
              <a:ext uri="{FF2B5EF4-FFF2-40B4-BE49-F238E27FC236}">
                <a16:creationId xmlns:a16="http://schemas.microsoft.com/office/drawing/2014/main" id="{36FE0F16-963A-35F0-BA6C-9547AB2CF83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0" y="0"/>
            <a:ext cx="9144000" cy="6858000"/>
          </a:xfrm>
          <a:prstGeom prst="rect">
            <a:avLst/>
          </a:prstGeom>
          <a:solidFill>
            <a:srgbClr val="FFFFCC"/>
          </a:solidFill>
          <a:ln w="1524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dirty="0">
              <a:latin typeface="Arial" panose="020B0604020202020204" pitchFamily="34" charset="0"/>
            </a:endParaRPr>
          </a:p>
        </p:txBody>
      </p:sp>
      <p:sp>
        <p:nvSpPr>
          <p:cNvPr id="7171" name="Freeform 3">
            <a:extLst>
              <a:ext uri="{FF2B5EF4-FFF2-40B4-BE49-F238E27FC236}">
                <a16:creationId xmlns:a16="http://schemas.microsoft.com/office/drawing/2014/main" id="{BEF40639-5410-162A-8CE7-BC22EB96BDFE}"/>
              </a:ext>
            </a:extLst>
          </p:cNvPr>
          <p:cNvSpPr>
            <a:spLocks/>
          </p:cNvSpPr>
          <p:nvPr/>
        </p:nvSpPr>
        <p:spPr bwMode="auto">
          <a:xfrm>
            <a:off x="1581151" y="1795463"/>
            <a:ext cx="3870325" cy="3262312"/>
          </a:xfrm>
          <a:custGeom>
            <a:avLst/>
            <a:gdLst>
              <a:gd name="T0" fmla="*/ 2147483646 w 2438"/>
              <a:gd name="T1" fmla="*/ 2147483646 h 2055"/>
              <a:gd name="T2" fmla="*/ 2147483646 w 2438"/>
              <a:gd name="T3" fmla="*/ 2147483646 h 2055"/>
              <a:gd name="T4" fmla="*/ 2147483646 w 2438"/>
              <a:gd name="T5" fmla="*/ 2147483646 h 2055"/>
              <a:gd name="T6" fmla="*/ 2147483646 w 2438"/>
              <a:gd name="T7" fmla="*/ 2147483646 h 2055"/>
              <a:gd name="T8" fmla="*/ 2147483646 w 2438"/>
              <a:gd name="T9" fmla="*/ 2147483646 h 2055"/>
              <a:gd name="T10" fmla="*/ 2147483646 w 2438"/>
              <a:gd name="T11" fmla="*/ 2147483646 h 2055"/>
              <a:gd name="T12" fmla="*/ 2147483646 w 2438"/>
              <a:gd name="T13" fmla="*/ 2147483646 h 2055"/>
              <a:gd name="T14" fmla="*/ 2147483646 w 2438"/>
              <a:gd name="T15" fmla="*/ 2147483646 h 2055"/>
              <a:gd name="T16" fmla="*/ 2147483646 w 2438"/>
              <a:gd name="T17" fmla="*/ 2147483646 h 2055"/>
              <a:gd name="T18" fmla="*/ 2147483646 w 2438"/>
              <a:gd name="T19" fmla="*/ 2147483646 h 2055"/>
              <a:gd name="T20" fmla="*/ 2147483646 w 2438"/>
              <a:gd name="T21" fmla="*/ 2147483646 h 2055"/>
              <a:gd name="T22" fmla="*/ 2147483646 w 2438"/>
              <a:gd name="T23" fmla="*/ 2147483646 h 2055"/>
              <a:gd name="T24" fmla="*/ 2147483646 w 2438"/>
              <a:gd name="T25" fmla="*/ 2147483646 h 2055"/>
              <a:gd name="T26" fmla="*/ 2147483646 w 2438"/>
              <a:gd name="T27" fmla="*/ 2147483646 h 2055"/>
              <a:gd name="T28" fmla="*/ 2147483646 w 2438"/>
              <a:gd name="T29" fmla="*/ 2147483646 h 2055"/>
              <a:gd name="T30" fmla="*/ 2147483646 w 2438"/>
              <a:gd name="T31" fmla="*/ 2147483646 h 2055"/>
              <a:gd name="T32" fmla="*/ 2147483646 w 2438"/>
              <a:gd name="T33" fmla="*/ 2147483646 h 2055"/>
              <a:gd name="T34" fmla="*/ 2147483646 w 2438"/>
              <a:gd name="T35" fmla="*/ 2147483646 h 2055"/>
              <a:gd name="T36" fmla="*/ 2147483646 w 2438"/>
              <a:gd name="T37" fmla="*/ 2147483646 h 2055"/>
              <a:gd name="T38" fmla="*/ 2147483646 w 2438"/>
              <a:gd name="T39" fmla="*/ 2147483646 h 2055"/>
              <a:gd name="T40" fmla="*/ 2147483646 w 2438"/>
              <a:gd name="T41" fmla="*/ 2147483646 h 2055"/>
              <a:gd name="T42" fmla="*/ 2147483646 w 2438"/>
              <a:gd name="T43" fmla="*/ 2147483646 h 2055"/>
              <a:gd name="T44" fmla="*/ 2147483646 w 2438"/>
              <a:gd name="T45" fmla="*/ 2147483646 h 2055"/>
              <a:gd name="T46" fmla="*/ 2147483646 w 2438"/>
              <a:gd name="T47" fmla="*/ 2147483646 h 2055"/>
              <a:gd name="T48" fmla="*/ 2147483646 w 2438"/>
              <a:gd name="T49" fmla="*/ 2147483646 h 2055"/>
              <a:gd name="T50" fmla="*/ 2147483646 w 2438"/>
              <a:gd name="T51" fmla="*/ 2147483646 h 2055"/>
              <a:gd name="T52" fmla="*/ 2147483646 w 2438"/>
              <a:gd name="T53" fmla="*/ 2147483646 h 2055"/>
              <a:gd name="T54" fmla="*/ 2147483646 w 2438"/>
              <a:gd name="T55" fmla="*/ 2147483646 h 2055"/>
              <a:gd name="T56" fmla="*/ 2147483646 w 2438"/>
              <a:gd name="T57" fmla="*/ 2147483646 h 2055"/>
              <a:gd name="T58" fmla="*/ 2147483646 w 2438"/>
              <a:gd name="T59" fmla="*/ 2147483646 h 2055"/>
              <a:gd name="T60" fmla="*/ 2147483646 w 2438"/>
              <a:gd name="T61" fmla="*/ 2147483646 h 2055"/>
              <a:gd name="T62" fmla="*/ 2147483646 w 2438"/>
              <a:gd name="T63" fmla="*/ 2147483646 h 2055"/>
              <a:gd name="T64" fmla="*/ 2147483646 w 2438"/>
              <a:gd name="T65" fmla="*/ 2147483646 h 2055"/>
              <a:gd name="T66" fmla="*/ 2147483646 w 2438"/>
              <a:gd name="T67" fmla="*/ 2147483646 h 2055"/>
              <a:gd name="T68" fmla="*/ 0 w 2438"/>
              <a:gd name="T69" fmla="*/ 2147483646 h 2055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</a:gdLst>
            <a:ahLst/>
            <a:cxnLst>
              <a:cxn ang="T70">
                <a:pos x="T0" y="T1"/>
              </a:cxn>
              <a:cxn ang="T71">
                <a:pos x="T2" y="T3"/>
              </a:cxn>
              <a:cxn ang="T72">
                <a:pos x="T4" y="T5"/>
              </a:cxn>
              <a:cxn ang="T73">
                <a:pos x="T6" y="T7"/>
              </a:cxn>
              <a:cxn ang="T74">
                <a:pos x="T8" y="T9"/>
              </a:cxn>
              <a:cxn ang="T75">
                <a:pos x="T10" y="T11"/>
              </a:cxn>
              <a:cxn ang="T76">
                <a:pos x="T12" y="T13"/>
              </a:cxn>
              <a:cxn ang="T77">
                <a:pos x="T14" y="T15"/>
              </a:cxn>
              <a:cxn ang="T78">
                <a:pos x="T16" y="T17"/>
              </a:cxn>
              <a:cxn ang="T79">
                <a:pos x="T18" y="T19"/>
              </a:cxn>
              <a:cxn ang="T80">
                <a:pos x="T20" y="T21"/>
              </a:cxn>
              <a:cxn ang="T81">
                <a:pos x="T22" y="T23"/>
              </a:cxn>
              <a:cxn ang="T82">
                <a:pos x="T24" y="T25"/>
              </a:cxn>
              <a:cxn ang="T83">
                <a:pos x="T26" y="T27"/>
              </a:cxn>
              <a:cxn ang="T84">
                <a:pos x="T28" y="T29"/>
              </a:cxn>
              <a:cxn ang="T85">
                <a:pos x="T30" y="T31"/>
              </a:cxn>
              <a:cxn ang="T86">
                <a:pos x="T32" y="T33"/>
              </a:cxn>
              <a:cxn ang="T87">
                <a:pos x="T34" y="T35"/>
              </a:cxn>
              <a:cxn ang="T88">
                <a:pos x="T36" y="T37"/>
              </a:cxn>
              <a:cxn ang="T89">
                <a:pos x="T38" y="T39"/>
              </a:cxn>
              <a:cxn ang="T90">
                <a:pos x="T40" y="T41"/>
              </a:cxn>
              <a:cxn ang="T91">
                <a:pos x="T42" y="T43"/>
              </a:cxn>
              <a:cxn ang="T92">
                <a:pos x="T44" y="T45"/>
              </a:cxn>
              <a:cxn ang="T93">
                <a:pos x="T46" y="T47"/>
              </a:cxn>
              <a:cxn ang="T94">
                <a:pos x="T48" y="T49"/>
              </a:cxn>
              <a:cxn ang="T95">
                <a:pos x="T50" y="T51"/>
              </a:cxn>
              <a:cxn ang="T96">
                <a:pos x="T52" y="T53"/>
              </a:cxn>
              <a:cxn ang="T97">
                <a:pos x="T54" y="T55"/>
              </a:cxn>
              <a:cxn ang="T98">
                <a:pos x="T56" y="T57"/>
              </a:cxn>
              <a:cxn ang="T99">
                <a:pos x="T58" y="T59"/>
              </a:cxn>
              <a:cxn ang="T100">
                <a:pos x="T60" y="T61"/>
              </a:cxn>
              <a:cxn ang="T101">
                <a:pos x="T62" y="T63"/>
              </a:cxn>
              <a:cxn ang="T102">
                <a:pos x="T64" y="T65"/>
              </a:cxn>
              <a:cxn ang="T103">
                <a:pos x="T66" y="T67"/>
              </a:cxn>
              <a:cxn ang="T104">
                <a:pos x="T68" y="T69"/>
              </a:cxn>
            </a:cxnLst>
            <a:rect l="0" t="0" r="r" b="b"/>
            <a:pathLst>
              <a:path w="2438" h="2055">
                <a:moveTo>
                  <a:pt x="11" y="0"/>
                </a:moveTo>
                <a:cubicBezTo>
                  <a:pt x="20" y="7"/>
                  <a:pt x="34" y="8"/>
                  <a:pt x="42" y="16"/>
                </a:cubicBezTo>
                <a:cubicBezTo>
                  <a:pt x="65" y="39"/>
                  <a:pt x="74" y="77"/>
                  <a:pt x="104" y="94"/>
                </a:cubicBezTo>
                <a:cubicBezTo>
                  <a:pt x="142" y="115"/>
                  <a:pt x="200" y="110"/>
                  <a:pt x="239" y="114"/>
                </a:cubicBezTo>
                <a:cubicBezTo>
                  <a:pt x="336" y="124"/>
                  <a:pt x="394" y="127"/>
                  <a:pt x="509" y="130"/>
                </a:cubicBezTo>
                <a:cubicBezTo>
                  <a:pt x="545" y="154"/>
                  <a:pt x="564" y="168"/>
                  <a:pt x="607" y="182"/>
                </a:cubicBezTo>
                <a:cubicBezTo>
                  <a:pt x="652" y="178"/>
                  <a:pt x="681" y="174"/>
                  <a:pt x="722" y="161"/>
                </a:cubicBezTo>
                <a:cubicBezTo>
                  <a:pt x="795" y="169"/>
                  <a:pt x="869" y="165"/>
                  <a:pt x="940" y="187"/>
                </a:cubicBezTo>
                <a:cubicBezTo>
                  <a:pt x="978" y="185"/>
                  <a:pt x="1016" y="185"/>
                  <a:pt x="1054" y="182"/>
                </a:cubicBezTo>
                <a:cubicBezTo>
                  <a:pt x="1092" y="179"/>
                  <a:pt x="1129" y="164"/>
                  <a:pt x="1168" y="161"/>
                </a:cubicBezTo>
                <a:cubicBezTo>
                  <a:pt x="1178" y="158"/>
                  <a:pt x="1189" y="147"/>
                  <a:pt x="1199" y="151"/>
                </a:cubicBezTo>
                <a:cubicBezTo>
                  <a:pt x="1226" y="161"/>
                  <a:pt x="1245" y="181"/>
                  <a:pt x="1272" y="187"/>
                </a:cubicBezTo>
                <a:cubicBezTo>
                  <a:pt x="1308" y="211"/>
                  <a:pt x="1351" y="196"/>
                  <a:pt x="1391" y="187"/>
                </a:cubicBezTo>
                <a:cubicBezTo>
                  <a:pt x="1410" y="175"/>
                  <a:pt x="1431" y="164"/>
                  <a:pt x="1453" y="161"/>
                </a:cubicBezTo>
                <a:cubicBezTo>
                  <a:pt x="1474" y="158"/>
                  <a:pt x="1516" y="151"/>
                  <a:pt x="1516" y="151"/>
                </a:cubicBezTo>
                <a:cubicBezTo>
                  <a:pt x="1529" y="147"/>
                  <a:pt x="1545" y="147"/>
                  <a:pt x="1557" y="140"/>
                </a:cubicBezTo>
                <a:cubicBezTo>
                  <a:pt x="1562" y="137"/>
                  <a:pt x="1562" y="129"/>
                  <a:pt x="1567" y="125"/>
                </a:cubicBezTo>
                <a:cubicBezTo>
                  <a:pt x="1576" y="118"/>
                  <a:pt x="1588" y="117"/>
                  <a:pt x="1599" y="114"/>
                </a:cubicBezTo>
                <a:cubicBezTo>
                  <a:pt x="1630" y="107"/>
                  <a:pt x="1662" y="104"/>
                  <a:pt x="1692" y="94"/>
                </a:cubicBezTo>
                <a:cubicBezTo>
                  <a:pt x="1716" y="68"/>
                  <a:pt x="1746" y="50"/>
                  <a:pt x="1780" y="42"/>
                </a:cubicBezTo>
                <a:cubicBezTo>
                  <a:pt x="1842" y="45"/>
                  <a:pt x="1873" y="47"/>
                  <a:pt x="1926" y="57"/>
                </a:cubicBezTo>
                <a:cubicBezTo>
                  <a:pt x="1948" y="66"/>
                  <a:pt x="1970" y="73"/>
                  <a:pt x="1993" y="78"/>
                </a:cubicBezTo>
                <a:cubicBezTo>
                  <a:pt x="2040" y="76"/>
                  <a:pt x="2086" y="76"/>
                  <a:pt x="2133" y="73"/>
                </a:cubicBezTo>
                <a:cubicBezTo>
                  <a:pt x="2156" y="72"/>
                  <a:pt x="2156" y="57"/>
                  <a:pt x="2169" y="37"/>
                </a:cubicBezTo>
                <a:cubicBezTo>
                  <a:pt x="2175" y="27"/>
                  <a:pt x="2191" y="27"/>
                  <a:pt x="2201" y="21"/>
                </a:cubicBezTo>
                <a:cubicBezTo>
                  <a:pt x="2228" y="23"/>
                  <a:pt x="2319" y="29"/>
                  <a:pt x="2341" y="37"/>
                </a:cubicBezTo>
                <a:cubicBezTo>
                  <a:pt x="2369" y="47"/>
                  <a:pt x="2365" y="74"/>
                  <a:pt x="2393" y="83"/>
                </a:cubicBezTo>
                <a:cubicBezTo>
                  <a:pt x="2410" y="102"/>
                  <a:pt x="2401" y="89"/>
                  <a:pt x="2413" y="125"/>
                </a:cubicBezTo>
                <a:cubicBezTo>
                  <a:pt x="2415" y="130"/>
                  <a:pt x="2418" y="140"/>
                  <a:pt x="2418" y="140"/>
                </a:cubicBezTo>
                <a:cubicBezTo>
                  <a:pt x="2416" y="214"/>
                  <a:pt x="2438" y="340"/>
                  <a:pt x="2387" y="410"/>
                </a:cubicBezTo>
                <a:cubicBezTo>
                  <a:pt x="2383" y="449"/>
                  <a:pt x="2390" y="504"/>
                  <a:pt x="2346" y="519"/>
                </a:cubicBezTo>
                <a:cubicBezTo>
                  <a:pt x="2333" y="532"/>
                  <a:pt x="2320" y="539"/>
                  <a:pt x="2310" y="555"/>
                </a:cubicBezTo>
                <a:cubicBezTo>
                  <a:pt x="2302" y="751"/>
                  <a:pt x="2315" y="650"/>
                  <a:pt x="2289" y="732"/>
                </a:cubicBezTo>
                <a:cubicBezTo>
                  <a:pt x="2294" y="769"/>
                  <a:pt x="2299" y="766"/>
                  <a:pt x="2310" y="794"/>
                </a:cubicBezTo>
                <a:cubicBezTo>
                  <a:pt x="2311" y="798"/>
                  <a:pt x="2316" y="838"/>
                  <a:pt x="2320" y="846"/>
                </a:cubicBezTo>
                <a:cubicBezTo>
                  <a:pt x="2329" y="866"/>
                  <a:pt x="2339" y="877"/>
                  <a:pt x="2346" y="898"/>
                </a:cubicBezTo>
                <a:cubicBezTo>
                  <a:pt x="2337" y="1051"/>
                  <a:pt x="2350" y="943"/>
                  <a:pt x="2335" y="1007"/>
                </a:cubicBezTo>
                <a:cubicBezTo>
                  <a:pt x="2331" y="1026"/>
                  <a:pt x="2320" y="1064"/>
                  <a:pt x="2320" y="1064"/>
                </a:cubicBezTo>
                <a:cubicBezTo>
                  <a:pt x="2317" y="1106"/>
                  <a:pt x="2319" y="1144"/>
                  <a:pt x="2304" y="1183"/>
                </a:cubicBezTo>
                <a:cubicBezTo>
                  <a:pt x="2296" y="1227"/>
                  <a:pt x="2293" y="1310"/>
                  <a:pt x="2242" y="1329"/>
                </a:cubicBezTo>
                <a:cubicBezTo>
                  <a:pt x="2239" y="1334"/>
                  <a:pt x="2237" y="1340"/>
                  <a:pt x="2232" y="1344"/>
                </a:cubicBezTo>
                <a:cubicBezTo>
                  <a:pt x="2228" y="1347"/>
                  <a:pt x="2219" y="1344"/>
                  <a:pt x="2216" y="1349"/>
                </a:cubicBezTo>
                <a:cubicBezTo>
                  <a:pt x="2210" y="1358"/>
                  <a:pt x="2206" y="1381"/>
                  <a:pt x="2206" y="1381"/>
                </a:cubicBezTo>
                <a:cubicBezTo>
                  <a:pt x="2214" y="1405"/>
                  <a:pt x="2215" y="1421"/>
                  <a:pt x="2232" y="1438"/>
                </a:cubicBezTo>
                <a:cubicBezTo>
                  <a:pt x="2223" y="1519"/>
                  <a:pt x="2196" y="1599"/>
                  <a:pt x="2169" y="1676"/>
                </a:cubicBezTo>
                <a:cubicBezTo>
                  <a:pt x="2159" y="1705"/>
                  <a:pt x="2154" y="1736"/>
                  <a:pt x="2143" y="1765"/>
                </a:cubicBezTo>
                <a:cubicBezTo>
                  <a:pt x="2137" y="1812"/>
                  <a:pt x="2142" y="1789"/>
                  <a:pt x="2128" y="1832"/>
                </a:cubicBezTo>
                <a:cubicBezTo>
                  <a:pt x="2121" y="1854"/>
                  <a:pt x="2100" y="1873"/>
                  <a:pt x="2092" y="1894"/>
                </a:cubicBezTo>
                <a:cubicBezTo>
                  <a:pt x="2082" y="1920"/>
                  <a:pt x="2081" y="1948"/>
                  <a:pt x="2060" y="1967"/>
                </a:cubicBezTo>
                <a:cubicBezTo>
                  <a:pt x="2052" y="1991"/>
                  <a:pt x="2061" y="1980"/>
                  <a:pt x="2034" y="1988"/>
                </a:cubicBezTo>
                <a:cubicBezTo>
                  <a:pt x="2024" y="1991"/>
                  <a:pt x="2003" y="1998"/>
                  <a:pt x="2003" y="1998"/>
                </a:cubicBezTo>
                <a:cubicBezTo>
                  <a:pt x="1919" y="2054"/>
                  <a:pt x="1816" y="2051"/>
                  <a:pt x="1718" y="2055"/>
                </a:cubicBezTo>
                <a:cubicBezTo>
                  <a:pt x="1666" y="2053"/>
                  <a:pt x="1614" y="2054"/>
                  <a:pt x="1562" y="2050"/>
                </a:cubicBezTo>
                <a:cubicBezTo>
                  <a:pt x="1537" y="2048"/>
                  <a:pt x="1536" y="2039"/>
                  <a:pt x="1516" y="2034"/>
                </a:cubicBezTo>
                <a:cubicBezTo>
                  <a:pt x="1474" y="2023"/>
                  <a:pt x="1429" y="2022"/>
                  <a:pt x="1386" y="2019"/>
                </a:cubicBezTo>
                <a:cubicBezTo>
                  <a:pt x="1344" y="2006"/>
                  <a:pt x="1302" y="1992"/>
                  <a:pt x="1261" y="1977"/>
                </a:cubicBezTo>
                <a:cubicBezTo>
                  <a:pt x="1205" y="1982"/>
                  <a:pt x="1151" y="1992"/>
                  <a:pt x="1095" y="1998"/>
                </a:cubicBezTo>
                <a:cubicBezTo>
                  <a:pt x="1051" y="1992"/>
                  <a:pt x="1010" y="1982"/>
                  <a:pt x="966" y="1977"/>
                </a:cubicBezTo>
                <a:cubicBezTo>
                  <a:pt x="907" y="1979"/>
                  <a:pt x="848" y="1983"/>
                  <a:pt x="789" y="1983"/>
                </a:cubicBezTo>
                <a:cubicBezTo>
                  <a:pt x="773" y="1983"/>
                  <a:pt x="757" y="1980"/>
                  <a:pt x="742" y="1977"/>
                </a:cubicBezTo>
                <a:cubicBezTo>
                  <a:pt x="726" y="1974"/>
                  <a:pt x="696" y="1962"/>
                  <a:pt x="696" y="1962"/>
                </a:cubicBezTo>
                <a:cubicBezTo>
                  <a:pt x="681" y="1947"/>
                  <a:pt x="669" y="1946"/>
                  <a:pt x="649" y="1941"/>
                </a:cubicBezTo>
                <a:cubicBezTo>
                  <a:pt x="630" y="1929"/>
                  <a:pt x="613" y="1912"/>
                  <a:pt x="592" y="1905"/>
                </a:cubicBezTo>
                <a:cubicBezTo>
                  <a:pt x="583" y="1895"/>
                  <a:pt x="567" y="1874"/>
                  <a:pt x="556" y="1868"/>
                </a:cubicBezTo>
                <a:cubicBezTo>
                  <a:pt x="529" y="1853"/>
                  <a:pt x="487" y="1847"/>
                  <a:pt x="457" y="1842"/>
                </a:cubicBezTo>
                <a:cubicBezTo>
                  <a:pt x="440" y="1839"/>
                  <a:pt x="413" y="1837"/>
                  <a:pt x="395" y="1832"/>
                </a:cubicBezTo>
                <a:cubicBezTo>
                  <a:pt x="384" y="1829"/>
                  <a:pt x="364" y="1822"/>
                  <a:pt x="364" y="1822"/>
                </a:cubicBezTo>
                <a:cubicBezTo>
                  <a:pt x="342" y="1807"/>
                  <a:pt x="328" y="1805"/>
                  <a:pt x="301" y="1801"/>
                </a:cubicBezTo>
                <a:cubicBezTo>
                  <a:pt x="233" y="1778"/>
                  <a:pt x="155" y="1768"/>
                  <a:pt x="83" y="1759"/>
                </a:cubicBezTo>
                <a:cubicBezTo>
                  <a:pt x="69" y="1750"/>
                  <a:pt x="0" y="1716"/>
                  <a:pt x="0" y="1744"/>
                </a:cubicBezTo>
              </a:path>
            </a:pathLst>
          </a:custGeom>
          <a:solidFill>
            <a:srgbClr val="3399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72" name="Freeform 4">
            <a:extLst>
              <a:ext uri="{FF2B5EF4-FFF2-40B4-BE49-F238E27FC236}">
                <a16:creationId xmlns:a16="http://schemas.microsoft.com/office/drawing/2014/main" id="{7054B4D9-B2D5-4E09-4AD9-508C7FDC44BF}"/>
              </a:ext>
            </a:extLst>
          </p:cNvPr>
          <p:cNvSpPr>
            <a:spLocks/>
          </p:cNvSpPr>
          <p:nvPr/>
        </p:nvSpPr>
        <p:spPr bwMode="auto">
          <a:xfrm>
            <a:off x="9829801" y="5867400"/>
            <a:ext cx="766763" cy="935038"/>
          </a:xfrm>
          <a:custGeom>
            <a:avLst/>
            <a:gdLst>
              <a:gd name="T0" fmla="*/ 2147483646 w 255"/>
              <a:gd name="T1" fmla="*/ 2147483646 h 214"/>
              <a:gd name="T2" fmla="*/ 2147483646 w 255"/>
              <a:gd name="T3" fmla="*/ 2147483646 h 214"/>
              <a:gd name="T4" fmla="*/ 2147483646 w 255"/>
              <a:gd name="T5" fmla="*/ 2147483646 h 214"/>
              <a:gd name="T6" fmla="*/ 2147483646 w 255"/>
              <a:gd name="T7" fmla="*/ 2147483646 h 214"/>
              <a:gd name="T8" fmla="*/ 0 w 255"/>
              <a:gd name="T9" fmla="*/ 2147483646 h 214"/>
              <a:gd name="T10" fmla="*/ 2147483646 w 255"/>
              <a:gd name="T11" fmla="*/ 2147483646 h 214"/>
              <a:gd name="T12" fmla="*/ 2147483646 w 255"/>
              <a:gd name="T13" fmla="*/ 2147483646 h 214"/>
              <a:gd name="T14" fmla="*/ 2147483646 w 255"/>
              <a:gd name="T15" fmla="*/ 2147483646 h 214"/>
              <a:gd name="T16" fmla="*/ 2147483646 w 255"/>
              <a:gd name="T17" fmla="*/ 2147483646 h 214"/>
              <a:gd name="T18" fmla="*/ 2147483646 w 255"/>
              <a:gd name="T19" fmla="*/ 2147483646 h 214"/>
              <a:gd name="T20" fmla="*/ 2147483646 w 255"/>
              <a:gd name="T21" fmla="*/ 2147483646 h 214"/>
              <a:gd name="T22" fmla="*/ 2147483646 w 255"/>
              <a:gd name="T23" fmla="*/ 2147483646 h 214"/>
              <a:gd name="T24" fmla="*/ 2147483646 w 255"/>
              <a:gd name="T25" fmla="*/ 2147483646 h 214"/>
              <a:gd name="T26" fmla="*/ 2147483646 w 255"/>
              <a:gd name="T27" fmla="*/ 2147483646 h 214"/>
              <a:gd name="T28" fmla="*/ 2147483646 w 255"/>
              <a:gd name="T29" fmla="*/ 2147483646 h 214"/>
              <a:gd name="T30" fmla="*/ 2147483646 w 255"/>
              <a:gd name="T31" fmla="*/ 2147483646 h 214"/>
              <a:gd name="T32" fmla="*/ 2147483646 w 255"/>
              <a:gd name="T33" fmla="*/ 2147483646 h 214"/>
              <a:gd name="T34" fmla="*/ 2147483646 w 255"/>
              <a:gd name="T35" fmla="*/ 2147483646 h 214"/>
              <a:gd name="T36" fmla="*/ 2147483646 w 255"/>
              <a:gd name="T37" fmla="*/ 2147483646 h 214"/>
              <a:gd name="T38" fmla="*/ 2147483646 w 255"/>
              <a:gd name="T39" fmla="*/ 2147483646 h 214"/>
              <a:gd name="T40" fmla="*/ 2147483646 w 255"/>
              <a:gd name="T41" fmla="*/ 2147483646 h 214"/>
              <a:gd name="T42" fmla="*/ 2147483646 w 255"/>
              <a:gd name="T43" fmla="*/ 2147483646 h 214"/>
              <a:gd name="T44" fmla="*/ 2147483646 w 255"/>
              <a:gd name="T45" fmla="*/ 2147483646 h 214"/>
              <a:gd name="T46" fmla="*/ 2147483646 w 255"/>
              <a:gd name="T47" fmla="*/ 2147483646 h 214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</a:gdLst>
            <a:ahLst/>
            <a:cxnLst>
              <a:cxn ang="T48">
                <a:pos x="T0" y="T1"/>
              </a:cxn>
              <a:cxn ang="T49">
                <a:pos x="T2" y="T3"/>
              </a:cxn>
              <a:cxn ang="T50">
                <a:pos x="T4" y="T5"/>
              </a:cxn>
              <a:cxn ang="T51">
                <a:pos x="T6" y="T7"/>
              </a:cxn>
              <a:cxn ang="T52">
                <a:pos x="T8" y="T9"/>
              </a:cxn>
              <a:cxn ang="T53">
                <a:pos x="T10" y="T11"/>
              </a:cxn>
              <a:cxn ang="T54">
                <a:pos x="T12" y="T13"/>
              </a:cxn>
              <a:cxn ang="T55">
                <a:pos x="T14" y="T15"/>
              </a:cxn>
              <a:cxn ang="T56">
                <a:pos x="T16" y="T17"/>
              </a:cxn>
              <a:cxn ang="T57">
                <a:pos x="T18" y="T19"/>
              </a:cxn>
              <a:cxn ang="T58">
                <a:pos x="T20" y="T21"/>
              </a:cxn>
              <a:cxn ang="T59">
                <a:pos x="T22" y="T23"/>
              </a:cxn>
              <a:cxn ang="T60">
                <a:pos x="T24" y="T25"/>
              </a:cxn>
              <a:cxn ang="T61">
                <a:pos x="T26" y="T27"/>
              </a:cxn>
              <a:cxn ang="T62">
                <a:pos x="T28" y="T29"/>
              </a:cxn>
              <a:cxn ang="T63">
                <a:pos x="T30" y="T31"/>
              </a:cxn>
              <a:cxn ang="T64">
                <a:pos x="T32" y="T33"/>
              </a:cxn>
              <a:cxn ang="T65">
                <a:pos x="T34" y="T35"/>
              </a:cxn>
              <a:cxn ang="T66">
                <a:pos x="T36" y="T37"/>
              </a:cxn>
              <a:cxn ang="T67">
                <a:pos x="T38" y="T39"/>
              </a:cxn>
              <a:cxn ang="T68">
                <a:pos x="T40" y="T41"/>
              </a:cxn>
              <a:cxn ang="T69">
                <a:pos x="T42" y="T43"/>
              </a:cxn>
              <a:cxn ang="T70">
                <a:pos x="T44" y="T45"/>
              </a:cxn>
              <a:cxn ang="T71">
                <a:pos x="T46" y="T47"/>
              </a:cxn>
            </a:cxnLst>
            <a:rect l="0" t="0" r="r" b="b"/>
            <a:pathLst>
              <a:path w="255" h="214">
                <a:moveTo>
                  <a:pt x="251" y="200"/>
                </a:moveTo>
                <a:cubicBezTo>
                  <a:pt x="227" y="214"/>
                  <a:pt x="162" y="203"/>
                  <a:pt x="159" y="203"/>
                </a:cubicBezTo>
                <a:cubicBezTo>
                  <a:pt x="136" y="204"/>
                  <a:pt x="112" y="205"/>
                  <a:pt x="89" y="206"/>
                </a:cubicBezTo>
                <a:cubicBezTo>
                  <a:pt x="63" y="207"/>
                  <a:pt x="11" y="203"/>
                  <a:pt x="11" y="203"/>
                </a:cubicBezTo>
                <a:cubicBezTo>
                  <a:pt x="3" y="200"/>
                  <a:pt x="7" y="196"/>
                  <a:pt x="0" y="192"/>
                </a:cubicBezTo>
                <a:cubicBezTo>
                  <a:pt x="2" y="179"/>
                  <a:pt x="3" y="164"/>
                  <a:pt x="17" y="159"/>
                </a:cubicBezTo>
                <a:cubicBezTo>
                  <a:pt x="29" y="144"/>
                  <a:pt x="17" y="136"/>
                  <a:pt x="2" y="134"/>
                </a:cubicBezTo>
                <a:cubicBezTo>
                  <a:pt x="6" y="129"/>
                  <a:pt x="8" y="125"/>
                  <a:pt x="11" y="120"/>
                </a:cubicBezTo>
                <a:cubicBezTo>
                  <a:pt x="13" y="108"/>
                  <a:pt x="22" y="105"/>
                  <a:pt x="33" y="104"/>
                </a:cubicBezTo>
                <a:cubicBezTo>
                  <a:pt x="39" y="102"/>
                  <a:pt x="41" y="100"/>
                  <a:pt x="44" y="95"/>
                </a:cubicBezTo>
                <a:cubicBezTo>
                  <a:pt x="45" y="91"/>
                  <a:pt x="46" y="84"/>
                  <a:pt x="50" y="81"/>
                </a:cubicBezTo>
                <a:cubicBezTo>
                  <a:pt x="54" y="78"/>
                  <a:pt x="62" y="75"/>
                  <a:pt x="62" y="75"/>
                </a:cubicBezTo>
                <a:cubicBezTo>
                  <a:pt x="70" y="64"/>
                  <a:pt x="73" y="56"/>
                  <a:pt x="89" y="53"/>
                </a:cubicBezTo>
                <a:cubicBezTo>
                  <a:pt x="96" y="54"/>
                  <a:pt x="100" y="56"/>
                  <a:pt x="107" y="57"/>
                </a:cubicBezTo>
                <a:cubicBezTo>
                  <a:pt x="114" y="52"/>
                  <a:pt x="114" y="46"/>
                  <a:pt x="116" y="38"/>
                </a:cubicBezTo>
                <a:cubicBezTo>
                  <a:pt x="117" y="28"/>
                  <a:pt x="118" y="25"/>
                  <a:pt x="128" y="23"/>
                </a:cubicBezTo>
                <a:cubicBezTo>
                  <a:pt x="156" y="25"/>
                  <a:pt x="145" y="25"/>
                  <a:pt x="162" y="38"/>
                </a:cubicBezTo>
                <a:cubicBezTo>
                  <a:pt x="168" y="37"/>
                  <a:pt x="174" y="38"/>
                  <a:pt x="180" y="36"/>
                </a:cubicBezTo>
                <a:cubicBezTo>
                  <a:pt x="183" y="35"/>
                  <a:pt x="183" y="25"/>
                  <a:pt x="185" y="23"/>
                </a:cubicBezTo>
                <a:cubicBezTo>
                  <a:pt x="189" y="19"/>
                  <a:pt x="195" y="18"/>
                  <a:pt x="200" y="17"/>
                </a:cubicBezTo>
                <a:cubicBezTo>
                  <a:pt x="202" y="9"/>
                  <a:pt x="205" y="9"/>
                  <a:pt x="212" y="8"/>
                </a:cubicBezTo>
                <a:cubicBezTo>
                  <a:pt x="224" y="2"/>
                  <a:pt x="242" y="0"/>
                  <a:pt x="251" y="12"/>
                </a:cubicBezTo>
                <a:cubicBezTo>
                  <a:pt x="253" y="20"/>
                  <a:pt x="254" y="23"/>
                  <a:pt x="255" y="32"/>
                </a:cubicBezTo>
                <a:cubicBezTo>
                  <a:pt x="255" y="65"/>
                  <a:pt x="237" y="211"/>
                  <a:pt x="251" y="200"/>
                </a:cubicBezTo>
                <a:close/>
              </a:path>
            </a:pathLst>
          </a:custGeom>
          <a:solidFill>
            <a:srgbClr val="3399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73" name="Freeform 5">
            <a:extLst>
              <a:ext uri="{FF2B5EF4-FFF2-40B4-BE49-F238E27FC236}">
                <a16:creationId xmlns:a16="http://schemas.microsoft.com/office/drawing/2014/main" id="{CAEE6359-639A-3C85-3E5C-A0A92C6DC604}"/>
              </a:ext>
            </a:extLst>
          </p:cNvPr>
          <p:cNvSpPr>
            <a:spLocks/>
          </p:cNvSpPr>
          <p:nvPr/>
        </p:nvSpPr>
        <p:spPr bwMode="auto">
          <a:xfrm rot="126997">
            <a:off x="9753601" y="66676"/>
            <a:ext cx="860425" cy="771525"/>
          </a:xfrm>
          <a:custGeom>
            <a:avLst/>
            <a:gdLst>
              <a:gd name="T0" fmla="*/ 0 w 542"/>
              <a:gd name="T1" fmla="*/ 2147483646 h 486"/>
              <a:gd name="T2" fmla="*/ 2147483646 w 542"/>
              <a:gd name="T3" fmla="*/ 2147483646 h 486"/>
              <a:gd name="T4" fmla="*/ 2147483646 w 542"/>
              <a:gd name="T5" fmla="*/ 2147483646 h 486"/>
              <a:gd name="T6" fmla="*/ 2147483646 w 542"/>
              <a:gd name="T7" fmla="*/ 2147483646 h 486"/>
              <a:gd name="T8" fmla="*/ 2147483646 w 542"/>
              <a:gd name="T9" fmla="*/ 2147483646 h 486"/>
              <a:gd name="T10" fmla="*/ 2147483646 w 542"/>
              <a:gd name="T11" fmla="*/ 2147483646 h 486"/>
              <a:gd name="T12" fmla="*/ 2147483646 w 542"/>
              <a:gd name="T13" fmla="*/ 2147483646 h 486"/>
              <a:gd name="T14" fmla="*/ 2147483646 w 542"/>
              <a:gd name="T15" fmla="*/ 2147483646 h 486"/>
              <a:gd name="T16" fmla="*/ 2147483646 w 542"/>
              <a:gd name="T17" fmla="*/ 2147483646 h 486"/>
              <a:gd name="T18" fmla="*/ 2147483646 w 542"/>
              <a:gd name="T19" fmla="*/ 2147483646 h 486"/>
              <a:gd name="T20" fmla="*/ 2147483646 w 542"/>
              <a:gd name="T21" fmla="*/ 2147483646 h 486"/>
              <a:gd name="T22" fmla="*/ 2147483646 w 542"/>
              <a:gd name="T23" fmla="*/ 2147483646 h 486"/>
              <a:gd name="T24" fmla="*/ 2147483646 w 542"/>
              <a:gd name="T25" fmla="*/ 2147483646 h 486"/>
              <a:gd name="T26" fmla="*/ 2147483646 w 542"/>
              <a:gd name="T27" fmla="*/ 2147483646 h 486"/>
              <a:gd name="T28" fmla="*/ 2147483646 w 542"/>
              <a:gd name="T29" fmla="*/ 2147483646 h 486"/>
              <a:gd name="T30" fmla="*/ 2147483646 w 542"/>
              <a:gd name="T31" fmla="*/ 2147483646 h 486"/>
              <a:gd name="T32" fmla="*/ 2147483646 w 542"/>
              <a:gd name="T33" fmla="*/ 2147483646 h 486"/>
              <a:gd name="T34" fmla="*/ 2147483646 w 542"/>
              <a:gd name="T35" fmla="*/ 2147483646 h 486"/>
              <a:gd name="T36" fmla="*/ 2147483646 w 542"/>
              <a:gd name="T37" fmla="*/ 2147483646 h 486"/>
              <a:gd name="T38" fmla="*/ 2147483646 w 542"/>
              <a:gd name="T39" fmla="*/ 2147483646 h 486"/>
              <a:gd name="T40" fmla="*/ 2147483646 w 542"/>
              <a:gd name="T41" fmla="*/ 2147483646 h 486"/>
              <a:gd name="T42" fmla="*/ 2147483646 w 542"/>
              <a:gd name="T43" fmla="*/ 2147483646 h 486"/>
              <a:gd name="T44" fmla="*/ 2147483646 w 542"/>
              <a:gd name="T45" fmla="*/ 2147483646 h 486"/>
              <a:gd name="T46" fmla="*/ 2147483646 w 542"/>
              <a:gd name="T47" fmla="*/ 2147483646 h 486"/>
              <a:gd name="T48" fmla="*/ 2147483646 w 542"/>
              <a:gd name="T49" fmla="*/ 2147483646 h 486"/>
              <a:gd name="T50" fmla="*/ 2147483646 w 542"/>
              <a:gd name="T51" fmla="*/ 2147483646 h 486"/>
              <a:gd name="T52" fmla="*/ 2147483646 w 542"/>
              <a:gd name="T53" fmla="*/ 2147483646 h 486"/>
              <a:gd name="T54" fmla="*/ 2147483646 w 542"/>
              <a:gd name="T55" fmla="*/ 2147483646 h 486"/>
              <a:gd name="T56" fmla="*/ 2147483646 w 542"/>
              <a:gd name="T57" fmla="*/ 2147483646 h 486"/>
              <a:gd name="T58" fmla="*/ 2147483646 w 542"/>
              <a:gd name="T59" fmla="*/ 2147483646 h 486"/>
              <a:gd name="T60" fmla="*/ 2147483646 w 542"/>
              <a:gd name="T61" fmla="*/ 2147483646 h 486"/>
              <a:gd name="T62" fmla="*/ 2147483646 w 542"/>
              <a:gd name="T63" fmla="*/ 2147483646 h 486"/>
              <a:gd name="T64" fmla="*/ 2147483646 w 542"/>
              <a:gd name="T65" fmla="*/ 2147483646 h 486"/>
              <a:gd name="T66" fmla="*/ 2147483646 w 542"/>
              <a:gd name="T67" fmla="*/ 2147483646 h 486"/>
              <a:gd name="T68" fmla="*/ 2147483646 w 542"/>
              <a:gd name="T69" fmla="*/ 2147483646 h 486"/>
              <a:gd name="T70" fmla="*/ 2147483646 w 542"/>
              <a:gd name="T71" fmla="*/ 2147483646 h 486"/>
              <a:gd name="T72" fmla="*/ 2147483646 w 542"/>
              <a:gd name="T73" fmla="*/ 2147483646 h 486"/>
              <a:gd name="T74" fmla="*/ 2147483646 w 542"/>
              <a:gd name="T75" fmla="*/ 2147483646 h 486"/>
              <a:gd name="T76" fmla="*/ 2147483646 w 542"/>
              <a:gd name="T77" fmla="*/ 2147483646 h 486"/>
              <a:gd name="T78" fmla="*/ 2147483646 w 542"/>
              <a:gd name="T79" fmla="*/ 2147483646 h 486"/>
              <a:gd name="T80" fmla="*/ 2147483646 w 542"/>
              <a:gd name="T81" fmla="*/ 2147483646 h 486"/>
              <a:gd name="T82" fmla="*/ 2147483646 w 542"/>
              <a:gd name="T83" fmla="*/ 2147483646 h 486"/>
              <a:gd name="T84" fmla="*/ 2147483646 w 542"/>
              <a:gd name="T85" fmla="*/ 2147483646 h 486"/>
              <a:gd name="T86" fmla="*/ 2147483646 w 542"/>
              <a:gd name="T87" fmla="*/ 2147483646 h 486"/>
              <a:gd name="T88" fmla="*/ 2147483646 w 542"/>
              <a:gd name="T89" fmla="*/ 2147483646 h 486"/>
              <a:gd name="T90" fmla="*/ 2147483646 w 542"/>
              <a:gd name="T91" fmla="*/ 2147483646 h 486"/>
              <a:gd name="T92" fmla="*/ 2147483646 w 542"/>
              <a:gd name="T93" fmla="*/ 2147483646 h 486"/>
              <a:gd name="T94" fmla="*/ 0 w 542"/>
              <a:gd name="T95" fmla="*/ 2147483646 h 48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</a:gdLst>
            <a:ahLst/>
            <a:cxnLst>
              <a:cxn ang="T96">
                <a:pos x="T0" y="T1"/>
              </a:cxn>
              <a:cxn ang="T97">
                <a:pos x="T2" y="T3"/>
              </a:cxn>
              <a:cxn ang="T98">
                <a:pos x="T4" y="T5"/>
              </a:cxn>
              <a:cxn ang="T99">
                <a:pos x="T6" y="T7"/>
              </a:cxn>
              <a:cxn ang="T100">
                <a:pos x="T8" y="T9"/>
              </a:cxn>
              <a:cxn ang="T101">
                <a:pos x="T10" y="T11"/>
              </a:cxn>
              <a:cxn ang="T102">
                <a:pos x="T12" y="T13"/>
              </a:cxn>
              <a:cxn ang="T103">
                <a:pos x="T14" y="T15"/>
              </a:cxn>
              <a:cxn ang="T104">
                <a:pos x="T16" y="T17"/>
              </a:cxn>
              <a:cxn ang="T105">
                <a:pos x="T18" y="T19"/>
              </a:cxn>
              <a:cxn ang="T106">
                <a:pos x="T20" y="T21"/>
              </a:cxn>
              <a:cxn ang="T107">
                <a:pos x="T22" y="T23"/>
              </a:cxn>
              <a:cxn ang="T108">
                <a:pos x="T24" y="T25"/>
              </a:cxn>
              <a:cxn ang="T109">
                <a:pos x="T26" y="T27"/>
              </a:cxn>
              <a:cxn ang="T110">
                <a:pos x="T28" y="T29"/>
              </a:cxn>
              <a:cxn ang="T111">
                <a:pos x="T30" y="T31"/>
              </a:cxn>
              <a:cxn ang="T112">
                <a:pos x="T32" y="T33"/>
              </a:cxn>
              <a:cxn ang="T113">
                <a:pos x="T34" y="T35"/>
              </a:cxn>
              <a:cxn ang="T114">
                <a:pos x="T36" y="T37"/>
              </a:cxn>
              <a:cxn ang="T115">
                <a:pos x="T38" y="T39"/>
              </a:cxn>
              <a:cxn ang="T116">
                <a:pos x="T40" y="T41"/>
              </a:cxn>
              <a:cxn ang="T117">
                <a:pos x="T42" y="T43"/>
              </a:cxn>
              <a:cxn ang="T118">
                <a:pos x="T44" y="T45"/>
              </a:cxn>
              <a:cxn ang="T119">
                <a:pos x="T46" y="T47"/>
              </a:cxn>
              <a:cxn ang="T120">
                <a:pos x="T48" y="T49"/>
              </a:cxn>
              <a:cxn ang="T121">
                <a:pos x="T50" y="T51"/>
              </a:cxn>
              <a:cxn ang="T122">
                <a:pos x="T52" y="T53"/>
              </a:cxn>
              <a:cxn ang="T123">
                <a:pos x="T54" y="T55"/>
              </a:cxn>
              <a:cxn ang="T124">
                <a:pos x="T56" y="T57"/>
              </a:cxn>
              <a:cxn ang="T125">
                <a:pos x="T58" y="T59"/>
              </a:cxn>
              <a:cxn ang="T126">
                <a:pos x="T60" y="T61"/>
              </a:cxn>
              <a:cxn ang="T127">
                <a:pos x="T62" y="T63"/>
              </a:cxn>
              <a:cxn ang="T128">
                <a:pos x="T64" y="T65"/>
              </a:cxn>
              <a:cxn ang="T129">
                <a:pos x="T66" y="T67"/>
              </a:cxn>
              <a:cxn ang="T130">
                <a:pos x="T68" y="T69"/>
              </a:cxn>
              <a:cxn ang="T131">
                <a:pos x="T70" y="T71"/>
              </a:cxn>
              <a:cxn ang="T132">
                <a:pos x="T72" y="T73"/>
              </a:cxn>
              <a:cxn ang="T133">
                <a:pos x="T74" y="T75"/>
              </a:cxn>
              <a:cxn ang="T134">
                <a:pos x="T76" y="T77"/>
              </a:cxn>
              <a:cxn ang="T135">
                <a:pos x="T78" y="T79"/>
              </a:cxn>
              <a:cxn ang="T136">
                <a:pos x="T80" y="T81"/>
              </a:cxn>
              <a:cxn ang="T137">
                <a:pos x="T82" y="T83"/>
              </a:cxn>
              <a:cxn ang="T138">
                <a:pos x="T84" y="T85"/>
              </a:cxn>
              <a:cxn ang="T139">
                <a:pos x="T86" y="T87"/>
              </a:cxn>
              <a:cxn ang="T140">
                <a:pos x="T88" y="T89"/>
              </a:cxn>
              <a:cxn ang="T141">
                <a:pos x="T90" y="T91"/>
              </a:cxn>
              <a:cxn ang="T142">
                <a:pos x="T92" y="T93"/>
              </a:cxn>
              <a:cxn ang="T143">
                <a:pos x="T94" y="T95"/>
              </a:cxn>
            </a:cxnLst>
            <a:rect l="0" t="0" r="r" b="b"/>
            <a:pathLst>
              <a:path w="542" h="486">
                <a:moveTo>
                  <a:pt x="0" y="5"/>
                </a:moveTo>
                <a:cubicBezTo>
                  <a:pt x="14" y="7"/>
                  <a:pt x="20" y="8"/>
                  <a:pt x="36" y="9"/>
                </a:cubicBezTo>
                <a:cubicBezTo>
                  <a:pt x="83" y="4"/>
                  <a:pt x="100" y="4"/>
                  <a:pt x="166" y="3"/>
                </a:cubicBezTo>
                <a:cubicBezTo>
                  <a:pt x="230" y="6"/>
                  <a:pt x="293" y="8"/>
                  <a:pt x="357" y="9"/>
                </a:cubicBezTo>
                <a:cubicBezTo>
                  <a:pt x="379" y="8"/>
                  <a:pt x="400" y="7"/>
                  <a:pt x="421" y="5"/>
                </a:cubicBezTo>
                <a:cubicBezTo>
                  <a:pt x="465" y="6"/>
                  <a:pt x="466" y="7"/>
                  <a:pt x="495" y="9"/>
                </a:cubicBezTo>
                <a:cubicBezTo>
                  <a:pt x="501" y="9"/>
                  <a:pt x="523" y="7"/>
                  <a:pt x="525" y="9"/>
                </a:cubicBezTo>
                <a:cubicBezTo>
                  <a:pt x="527" y="11"/>
                  <a:pt x="528" y="30"/>
                  <a:pt x="531" y="36"/>
                </a:cubicBezTo>
                <a:cubicBezTo>
                  <a:pt x="532" y="45"/>
                  <a:pt x="534" y="53"/>
                  <a:pt x="535" y="62"/>
                </a:cubicBezTo>
                <a:cubicBezTo>
                  <a:pt x="535" y="99"/>
                  <a:pt x="542" y="169"/>
                  <a:pt x="529" y="209"/>
                </a:cubicBezTo>
                <a:cubicBezTo>
                  <a:pt x="530" y="250"/>
                  <a:pt x="528" y="295"/>
                  <a:pt x="537" y="335"/>
                </a:cubicBezTo>
                <a:cubicBezTo>
                  <a:pt x="538" y="347"/>
                  <a:pt x="540" y="360"/>
                  <a:pt x="541" y="372"/>
                </a:cubicBezTo>
                <a:cubicBezTo>
                  <a:pt x="540" y="434"/>
                  <a:pt x="540" y="439"/>
                  <a:pt x="537" y="480"/>
                </a:cubicBezTo>
                <a:cubicBezTo>
                  <a:pt x="522" y="479"/>
                  <a:pt x="515" y="479"/>
                  <a:pt x="502" y="476"/>
                </a:cubicBezTo>
                <a:cubicBezTo>
                  <a:pt x="493" y="469"/>
                  <a:pt x="484" y="464"/>
                  <a:pt x="474" y="459"/>
                </a:cubicBezTo>
                <a:cubicBezTo>
                  <a:pt x="463" y="463"/>
                  <a:pt x="457" y="451"/>
                  <a:pt x="448" y="446"/>
                </a:cubicBezTo>
                <a:cubicBezTo>
                  <a:pt x="446" y="448"/>
                  <a:pt x="445" y="453"/>
                  <a:pt x="442" y="453"/>
                </a:cubicBezTo>
                <a:cubicBezTo>
                  <a:pt x="427" y="451"/>
                  <a:pt x="417" y="442"/>
                  <a:pt x="400" y="440"/>
                </a:cubicBezTo>
                <a:cubicBezTo>
                  <a:pt x="388" y="434"/>
                  <a:pt x="394" y="436"/>
                  <a:pt x="384" y="434"/>
                </a:cubicBezTo>
                <a:cubicBezTo>
                  <a:pt x="374" y="437"/>
                  <a:pt x="377" y="439"/>
                  <a:pt x="369" y="443"/>
                </a:cubicBezTo>
                <a:cubicBezTo>
                  <a:pt x="363" y="464"/>
                  <a:pt x="339" y="470"/>
                  <a:pt x="327" y="486"/>
                </a:cubicBezTo>
                <a:cubicBezTo>
                  <a:pt x="308" y="480"/>
                  <a:pt x="285" y="457"/>
                  <a:pt x="274" y="438"/>
                </a:cubicBezTo>
                <a:cubicBezTo>
                  <a:pt x="273" y="429"/>
                  <a:pt x="271" y="426"/>
                  <a:pt x="273" y="417"/>
                </a:cubicBezTo>
                <a:cubicBezTo>
                  <a:pt x="268" y="411"/>
                  <a:pt x="270" y="406"/>
                  <a:pt x="273" y="399"/>
                </a:cubicBezTo>
                <a:cubicBezTo>
                  <a:pt x="274" y="394"/>
                  <a:pt x="282" y="388"/>
                  <a:pt x="277" y="384"/>
                </a:cubicBezTo>
                <a:cubicBezTo>
                  <a:pt x="271" y="380"/>
                  <a:pt x="263" y="382"/>
                  <a:pt x="256" y="381"/>
                </a:cubicBezTo>
                <a:cubicBezTo>
                  <a:pt x="252" y="380"/>
                  <a:pt x="247" y="379"/>
                  <a:pt x="243" y="378"/>
                </a:cubicBezTo>
                <a:cubicBezTo>
                  <a:pt x="227" y="376"/>
                  <a:pt x="211" y="375"/>
                  <a:pt x="195" y="374"/>
                </a:cubicBezTo>
                <a:cubicBezTo>
                  <a:pt x="192" y="366"/>
                  <a:pt x="188" y="360"/>
                  <a:pt x="184" y="353"/>
                </a:cubicBezTo>
                <a:cubicBezTo>
                  <a:pt x="183" y="344"/>
                  <a:pt x="172" y="330"/>
                  <a:pt x="162" y="330"/>
                </a:cubicBezTo>
                <a:cubicBezTo>
                  <a:pt x="161" y="330"/>
                  <a:pt x="165" y="331"/>
                  <a:pt x="166" y="332"/>
                </a:cubicBezTo>
                <a:cubicBezTo>
                  <a:pt x="171" y="343"/>
                  <a:pt x="144" y="340"/>
                  <a:pt x="132" y="342"/>
                </a:cubicBezTo>
                <a:cubicBezTo>
                  <a:pt x="127" y="355"/>
                  <a:pt x="130" y="320"/>
                  <a:pt x="126" y="312"/>
                </a:cubicBezTo>
                <a:cubicBezTo>
                  <a:pt x="124" y="307"/>
                  <a:pt x="118" y="296"/>
                  <a:pt x="118" y="296"/>
                </a:cubicBezTo>
                <a:cubicBezTo>
                  <a:pt x="116" y="285"/>
                  <a:pt x="108" y="265"/>
                  <a:pt x="97" y="263"/>
                </a:cubicBezTo>
                <a:cubicBezTo>
                  <a:pt x="91" y="259"/>
                  <a:pt x="87" y="258"/>
                  <a:pt x="81" y="255"/>
                </a:cubicBezTo>
                <a:cubicBezTo>
                  <a:pt x="72" y="258"/>
                  <a:pt x="72" y="261"/>
                  <a:pt x="66" y="267"/>
                </a:cubicBezTo>
                <a:cubicBezTo>
                  <a:pt x="67" y="242"/>
                  <a:pt x="63" y="211"/>
                  <a:pt x="85" y="195"/>
                </a:cubicBezTo>
                <a:cubicBezTo>
                  <a:pt x="90" y="181"/>
                  <a:pt x="76" y="162"/>
                  <a:pt x="64" y="155"/>
                </a:cubicBezTo>
                <a:cubicBezTo>
                  <a:pt x="61" y="141"/>
                  <a:pt x="66" y="159"/>
                  <a:pt x="58" y="147"/>
                </a:cubicBezTo>
                <a:cubicBezTo>
                  <a:pt x="56" y="143"/>
                  <a:pt x="56" y="139"/>
                  <a:pt x="54" y="135"/>
                </a:cubicBezTo>
                <a:cubicBezTo>
                  <a:pt x="52" y="124"/>
                  <a:pt x="48" y="121"/>
                  <a:pt x="37" y="119"/>
                </a:cubicBezTo>
                <a:cubicBezTo>
                  <a:pt x="27" y="111"/>
                  <a:pt x="19" y="110"/>
                  <a:pt x="13" y="98"/>
                </a:cubicBezTo>
                <a:cubicBezTo>
                  <a:pt x="10" y="84"/>
                  <a:pt x="11" y="77"/>
                  <a:pt x="24" y="69"/>
                </a:cubicBezTo>
                <a:cubicBezTo>
                  <a:pt x="34" y="56"/>
                  <a:pt x="26" y="37"/>
                  <a:pt x="13" y="30"/>
                </a:cubicBezTo>
                <a:cubicBezTo>
                  <a:pt x="10" y="26"/>
                  <a:pt x="7" y="21"/>
                  <a:pt x="4" y="17"/>
                </a:cubicBezTo>
                <a:cubicBezTo>
                  <a:pt x="3" y="13"/>
                  <a:pt x="1" y="0"/>
                  <a:pt x="1" y="15"/>
                </a:cubicBezTo>
                <a:lnTo>
                  <a:pt x="0" y="5"/>
                </a:lnTo>
                <a:close/>
              </a:path>
            </a:pathLst>
          </a:custGeom>
          <a:solidFill>
            <a:srgbClr val="3399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74" name="Freeform 6">
            <a:extLst>
              <a:ext uri="{FF2B5EF4-FFF2-40B4-BE49-F238E27FC236}">
                <a16:creationId xmlns:a16="http://schemas.microsoft.com/office/drawing/2014/main" id="{232AF0DD-92D9-52FB-E3FD-4F755E30285A}"/>
              </a:ext>
            </a:extLst>
          </p:cNvPr>
          <p:cNvSpPr>
            <a:spLocks/>
          </p:cNvSpPr>
          <p:nvPr/>
        </p:nvSpPr>
        <p:spPr bwMode="auto">
          <a:xfrm>
            <a:off x="4538663" y="5824539"/>
            <a:ext cx="1039812" cy="974725"/>
          </a:xfrm>
          <a:custGeom>
            <a:avLst/>
            <a:gdLst>
              <a:gd name="T0" fmla="*/ 2147483646 w 655"/>
              <a:gd name="T1" fmla="*/ 2147483646 h 614"/>
              <a:gd name="T2" fmla="*/ 2147483646 w 655"/>
              <a:gd name="T3" fmla="*/ 2147483646 h 614"/>
              <a:gd name="T4" fmla="*/ 2147483646 w 655"/>
              <a:gd name="T5" fmla="*/ 2147483646 h 614"/>
              <a:gd name="T6" fmla="*/ 2147483646 w 655"/>
              <a:gd name="T7" fmla="*/ 2147483646 h 614"/>
              <a:gd name="T8" fmla="*/ 2147483646 w 655"/>
              <a:gd name="T9" fmla="*/ 2147483646 h 614"/>
              <a:gd name="T10" fmla="*/ 2147483646 w 655"/>
              <a:gd name="T11" fmla="*/ 2147483646 h 614"/>
              <a:gd name="T12" fmla="*/ 2147483646 w 655"/>
              <a:gd name="T13" fmla="*/ 2147483646 h 614"/>
              <a:gd name="T14" fmla="*/ 2147483646 w 655"/>
              <a:gd name="T15" fmla="*/ 2147483646 h 614"/>
              <a:gd name="T16" fmla="*/ 2147483646 w 655"/>
              <a:gd name="T17" fmla="*/ 2147483646 h 614"/>
              <a:gd name="T18" fmla="*/ 2147483646 w 655"/>
              <a:gd name="T19" fmla="*/ 2147483646 h 614"/>
              <a:gd name="T20" fmla="*/ 2147483646 w 655"/>
              <a:gd name="T21" fmla="*/ 2147483646 h 614"/>
              <a:gd name="T22" fmla="*/ 2147483646 w 655"/>
              <a:gd name="T23" fmla="*/ 2147483646 h 614"/>
              <a:gd name="T24" fmla="*/ 2147483646 w 655"/>
              <a:gd name="T25" fmla="*/ 0 h 614"/>
              <a:gd name="T26" fmla="*/ 2147483646 w 655"/>
              <a:gd name="T27" fmla="*/ 2147483646 h 614"/>
              <a:gd name="T28" fmla="*/ 0 w 655"/>
              <a:gd name="T29" fmla="*/ 2147483646 h 614"/>
              <a:gd name="T30" fmla="*/ 2147483646 w 655"/>
              <a:gd name="T31" fmla="*/ 2147483646 h 614"/>
              <a:gd name="T32" fmla="*/ 2147483646 w 655"/>
              <a:gd name="T33" fmla="*/ 2147483646 h 614"/>
              <a:gd name="T34" fmla="*/ 2147483646 w 655"/>
              <a:gd name="T35" fmla="*/ 2147483646 h 614"/>
              <a:gd name="T36" fmla="*/ 2147483646 w 655"/>
              <a:gd name="T37" fmla="*/ 2147483646 h 614"/>
              <a:gd name="T38" fmla="*/ 2147483646 w 655"/>
              <a:gd name="T39" fmla="*/ 2147483646 h 614"/>
              <a:gd name="T40" fmla="*/ 2147483646 w 655"/>
              <a:gd name="T41" fmla="*/ 2147483646 h 614"/>
              <a:gd name="T42" fmla="*/ 2147483646 w 655"/>
              <a:gd name="T43" fmla="*/ 2147483646 h 614"/>
              <a:gd name="T44" fmla="*/ 2147483646 w 655"/>
              <a:gd name="T45" fmla="*/ 2147483646 h 614"/>
              <a:gd name="T46" fmla="*/ 2147483646 w 655"/>
              <a:gd name="T47" fmla="*/ 2147483646 h 614"/>
              <a:gd name="T48" fmla="*/ 2147483646 w 655"/>
              <a:gd name="T49" fmla="*/ 2147483646 h 614"/>
              <a:gd name="T50" fmla="*/ 2147483646 w 655"/>
              <a:gd name="T51" fmla="*/ 2147483646 h 614"/>
              <a:gd name="T52" fmla="*/ 2147483646 w 655"/>
              <a:gd name="T53" fmla="*/ 2147483646 h 614"/>
              <a:gd name="T54" fmla="*/ 2147483646 w 655"/>
              <a:gd name="T55" fmla="*/ 2147483646 h 614"/>
              <a:gd name="T56" fmla="*/ 2147483646 w 655"/>
              <a:gd name="T57" fmla="*/ 2147483646 h 614"/>
              <a:gd name="T58" fmla="*/ 2147483646 w 655"/>
              <a:gd name="T59" fmla="*/ 2147483646 h 614"/>
              <a:gd name="T60" fmla="*/ 2147483646 w 655"/>
              <a:gd name="T61" fmla="*/ 2147483646 h 614"/>
              <a:gd name="T62" fmla="*/ 2147483646 w 655"/>
              <a:gd name="T63" fmla="*/ 2147483646 h 614"/>
              <a:gd name="T64" fmla="*/ 2147483646 w 655"/>
              <a:gd name="T65" fmla="*/ 2147483646 h 614"/>
              <a:gd name="T66" fmla="*/ 2147483646 w 655"/>
              <a:gd name="T67" fmla="*/ 2147483646 h 614"/>
              <a:gd name="T68" fmla="*/ 2147483646 w 655"/>
              <a:gd name="T69" fmla="*/ 2147483646 h 614"/>
              <a:gd name="T70" fmla="*/ 2147483646 w 655"/>
              <a:gd name="T71" fmla="*/ 2147483646 h 614"/>
              <a:gd name="T72" fmla="*/ 2147483646 w 655"/>
              <a:gd name="T73" fmla="*/ 2147483646 h 614"/>
              <a:gd name="T74" fmla="*/ 2147483646 w 655"/>
              <a:gd name="T75" fmla="*/ 2147483646 h 614"/>
              <a:gd name="T76" fmla="*/ 2147483646 w 655"/>
              <a:gd name="T77" fmla="*/ 2147483646 h 614"/>
              <a:gd name="T78" fmla="*/ 2147483646 w 655"/>
              <a:gd name="T79" fmla="*/ 2147483646 h 614"/>
              <a:gd name="T80" fmla="*/ 2147483646 w 655"/>
              <a:gd name="T81" fmla="*/ 2147483646 h 614"/>
              <a:gd name="T82" fmla="*/ 2147483646 w 655"/>
              <a:gd name="T83" fmla="*/ 2147483646 h 614"/>
              <a:gd name="T84" fmla="*/ 2147483646 w 655"/>
              <a:gd name="T85" fmla="*/ 2147483646 h 614"/>
              <a:gd name="T86" fmla="*/ 2147483646 w 655"/>
              <a:gd name="T87" fmla="*/ 2147483646 h 614"/>
              <a:gd name="T88" fmla="*/ 2147483646 w 655"/>
              <a:gd name="T89" fmla="*/ 2147483646 h 614"/>
              <a:gd name="T90" fmla="*/ 2147483646 w 655"/>
              <a:gd name="T91" fmla="*/ 2147483646 h 614"/>
              <a:gd name="T92" fmla="*/ 2147483646 w 655"/>
              <a:gd name="T93" fmla="*/ 2147483646 h 614"/>
              <a:gd name="T94" fmla="*/ 2147483646 w 655"/>
              <a:gd name="T95" fmla="*/ 2147483646 h 614"/>
              <a:gd name="T96" fmla="*/ 2147483646 w 655"/>
              <a:gd name="T97" fmla="*/ 2147483646 h 614"/>
              <a:gd name="T98" fmla="*/ 2147483646 w 655"/>
              <a:gd name="T99" fmla="*/ 2147483646 h 614"/>
              <a:gd name="T100" fmla="*/ 2147483646 w 655"/>
              <a:gd name="T101" fmla="*/ 2147483646 h 614"/>
              <a:gd name="T102" fmla="*/ 2147483646 w 655"/>
              <a:gd name="T103" fmla="*/ 2147483646 h 614"/>
              <a:gd name="T104" fmla="*/ 2147483646 w 655"/>
              <a:gd name="T105" fmla="*/ 2147483646 h 614"/>
              <a:gd name="T106" fmla="*/ 2147483646 w 655"/>
              <a:gd name="T107" fmla="*/ 2147483646 h 614"/>
              <a:gd name="T108" fmla="*/ 2147483646 w 655"/>
              <a:gd name="T109" fmla="*/ 2147483646 h 614"/>
              <a:gd name="T110" fmla="*/ 2147483646 w 655"/>
              <a:gd name="T111" fmla="*/ 2147483646 h 614"/>
              <a:gd name="T112" fmla="*/ 2147483646 w 655"/>
              <a:gd name="T113" fmla="*/ 2147483646 h 614"/>
              <a:gd name="T114" fmla="*/ 2147483646 w 655"/>
              <a:gd name="T115" fmla="*/ 2147483646 h 614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</a:gdLst>
            <a:ahLst/>
            <a:cxnLst>
              <a:cxn ang="T116">
                <a:pos x="T0" y="T1"/>
              </a:cxn>
              <a:cxn ang="T117">
                <a:pos x="T2" y="T3"/>
              </a:cxn>
              <a:cxn ang="T118">
                <a:pos x="T4" y="T5"/>
              </a:cxn>
              <a:cxn ang="T119">
                <a:pos x="T6" y="T7"/>
              </a:cxn>
              <a:cxn ang="T120">
                <a:pos x="T8" y="T9"/>
              </a:cxn>
              <a:cxn ang="T121">
                <a:pos x="T10" y="T11"/>
              </a:cxn>
              <a:cxn ang="T122">
                <a:pos x="T12" y="T13"/>
              </a:cxn>
              <a:cxn ang="T123">
                <a:pos x="T14" y="T15"/>
              </a:cxn>
              <a:cxn ang="T124">
                <a:pos x="T16" y="T17"/>
              </a:cxn>
              <a:cxn ang="T125">
                <a:pos x="T18" y="T19"/>
              </a:cxn>
              <a:cxn ang="T126">
                <a:pos x="T20" y="T21"/>
              </a:cxn>
              <a:cxn ang="T127">
                <a:pos x="T22" y="T23"/>
              </a:cxn>
              <a:cxn ang="T128">
                <a:pos x="T24" y="T25"/>
              </a:cxn>
              <a:cxn ang="T129">
                <a:pos x="T26" y="T27"/>
              </a:cxn>
              <a:cxn ang="T130">
                <a:pos x="T28" y="T29"/>
              </a:cxn>
              <a:cxn ang="T131">
                <a:pos x="T30" y="T31"/>
              </a:cxn>
              <a:cxn ang="T132">
                <a:pos x="T32" y="T33"/>
              </a:cxn>
              <a:cxn ang="T133">
                <a:pos x="T34" y="T35"/>
              </a:cxn>
              <a:cxn ang="T134">
                <a:pos x="T36" y="T37"/>
              </a:cxn>
              <a:cxn ang="T135">
                <a:pos x="T38" y="T39"/>
              </a:cxn>
              <a:cxn ang="T136">
                <a:pos x="T40" y="T41"/>
              </a:cxn>
              <a:cxn ang="T137">
                <a:pos x="T42" y="T43"/>
              </a:cxn>
              <a:cxn ang="T138">
                <a:pos x="T44" y="T45"/>
              </a:cxn>
              <a:cxn ang="T139">
                <a:pos x="T46" y="T47"/>
              </a:cxn>
              <a:cxn ang="T140">
                <a:pos x="T48" y="T49"/>
              </a:cxn>
              <a:cxn ang="T141">
                <a:pos x="T50" y="T51"/>
              </a:cxn>
              <a:cxn ang="T142">
                <a:pos x="T52" y="T53"/>
              </a:cxn>
              <a:cxn ang="T143">
                <a:pos x="T54" y="T55"/>
              </a:cxn>
              <a:cxn ang="T144">
                <a:pos x="T56" y="T57"/>
              </a:cxn>
              <a:cxn ang="T145">
                <a:pos x="T58" y="T59"/>
              </a:cxn>
              <a:cxn ang="T146">
                <a:pos x="T60" y="T61"/>
              </a:cxn>
              <a:cxn ang="T147">
                <a:pos x="T62" y="T63"/>
              </a:cxn>
              <a:cxn ang="T148">
                <a:pos x="T64" y="T65"/>
              </a:cxn>
              <a:cxn ang="T149">
                <a:pos x="T66" y="T67"/>
              </a:cxn>
              <a:cxn ang="T150">
                <a:pos x="T68" y="T69"/>
              </a:cxn>
              <a:cxn ang="T151">
                <a:pos x="T70" y="T71"/>
              </a:cxn>
              <a:cxn ang="T152">
                <a:pos x="T72" y="T73"/>
              </a:cxn>
              <a:cxn ang="T153">
                <a:pos x="T74" y="T75"/>
              </a:cxn>
              <a:cxn ang="T154">
                <a:pos x="T76" y="T77"/>
              </a:cxn>
              <a:cxn ang="T155">
                <a:pos x="T78" y="T79"/>
              </a:cxn>
              <a:cxn ang="T156">
                <a:pos x="T80" y="T81"/>
              </a:cxn>
              <a:cxn ang="T157">
                <a:pos x="T82" y="T83"/>
              </a:cxn>
              <a:cxn ang="T158">
                <a:pos x="T84" y="T85"/>
              </a:cxn>
              <a:cxn ang="T159">
                <a:pos x="T86" y="T87"/>
              </a:cxn>
              <a:cxn ang="T160">
                <a:pos x="T88" y="T89"/>
              </a:cxn>
              <a:cxn ang="T161">
                <a:pos x="T90" y="T91"/>
              </a:cxn>
              <a:cxn ang="T162">
                <a:pos x="T92" y="T93"/>
              </a:cxn>
              <a:cxn ang="T163">
                <a:pos x="T94" y="T95"/>
              </a:cxn>
              <a:cxn ang="T164">
                <a:pos x="T96" y="T97"/>
              </a:cxn>
              <a:cxn ang="T165">
                <a:pos x="T98" y="T99"/>
              </a:cxn>
              <a:cxn ang="T166">
                <a:pos x="T100" y="T101"/>
              </a:cxn>
              <a:cxn ang="T167">
                <a:pos x="T102" y="T103"/>
              </a:cxn>
              <a:cxn ang="T168">
                <a:pos x="T104" y="T105"/>
              </a:cxn>
              <a:cxn ang="T169">
                <a:pos x="T106" y="T107"/>
              </a:cxn>
              <a:cxn ang="T170">
                <a:pos x="T108" y="T109"/>
              </a:cxn>
              <a:cxn ang="T171">
                <a:pos x="T110" y="T111"/>
              </a:cxn>
              <a:cxn ang="T172">
                <a:pos x="T112" y="T113"/>
              </a:cxn>
              <a:cxn ang="T173">
                <a:pos x="T114" y="T115"/>
              </a:cxn>
            </a:cxnLst>
            <a:rect l="0" t="0" r="r" b="b"/>
            <a:pathLst>
              <a:path w="655" h="614">
                <a:moveTo>
                  <a:pt x="358" y="503"/>
                </a:moveTo>
                <a:cubicBezTo>
                  <a:pt x="330" y="497"/>
                  <a:pt x="319" y="475"/>
                  <a:pt x="303" y="453"/>
                </a:cubicBezTo>
                <a:cubicBezTo>
                  <a:pt x="297" y="432"/>
                  <a:pt x="273" y="408"/>
                  <a:pt x="258" y="394"/>
                </a:cubicBezTo>
                <a:cubicBezTo>
                  <a:pt x="250" y="387"/>
                  <a:pt x="250" y="381"/>
                  <a:pt x="241" y="375"/>
                </a:cubicBezTo>
                <a:cubicBezTo>
                  <a:pt x="234" y="363"/>
                  <a:pt x="228" y="350"/>
                  <a:pt x="220" y="339"/>
                </a:cubicBezTo>
                <a:cubicBezTo>
                  <a:pt x="214" y="310"/>
                  <a:pt x="182" y="289"/>
                  <a:pt x="161" y="271"/>
                </a:cubicBezTo>
                <a:cubicBezTo>
                  <a:pt x="151" y="262"/>
                  <a:pt x="144" y="251"/>
                  <a:pt x="132" y="244"/>
                </a:cubicBezTo>
                <a:cubicBezTo>
                  <a:pt x="122" y="227"/>
                  <a:pt x="119" y="204"/>
                  <a:pt x="109" y="188"/>
                </a:cubicBezTo>
                <a:cubicBezTo>
                  <a:pt x="103" y="178"/>
                  <a:pt x="95" y="169"/>
                  <a:pt x="90" y="159"/>
                </a:cubicBezTo>
                <a:cubicBezTo>
                  <a:pt x="84" y="147"/>
                  <a:pt x="80" y="134"/>
                  <a:pt x="73" y="124"/>
                </a:cubicBezTo>
                <a:cubicBezTo>
                  <a:pt x="67" y="101"/>
                  <a:pt x="54" y="79"/>
                  <a:pt x="47" y="55"/>
                </a:cubicBezTo>
                <a:cubicBezTo>
                  <a:pt x="44" y="33"/>
                  <a:pt x="41" y="33"/>
                  <a:pt x="30" y="17"/>
                </a:cubicBezTo>
                <a:cubicBezTo>
                  <a:pt x="28" y="10"/>
                  <a:pt x="14" y="0"/>
                  <a:pt x="14" y="0"/>
                </a:cubicBezTo>
                <a:cubicBezTo>
                  <a:pt x="6" y="6"/>
                  <a:pt x="7" y="3"/>
                  <a:pt x="4" y="12"/>
                </a:cubicBezTo>
                <a:cubicBezTo>
                  <a:pt x="2" y="17"/>
                  <a:pt x="0" y="26"/>
                  <a:pt x="0" y="26"/>
                </a:cubicBezTo>
                <a:cubicBezTo>
                  <a:pt x="3" y="80"/>
                  <a:pt x="21" y="129"/>
                  <a:pt x="38" y="180"/>
                </a:cubicBezTo>
                <a:cubicBezTo>
                  <a:pt x="46" y="204"/>
                  <a:pt x="44" y="219"/>
                  <a:pt x="59" y="240"/>
                </a:cubicBezTo>
                <a:cubicBezTo>
                  <a:pt x="61" y="248"/>
                  <a:pt x="66" y="253"/>
                  <a:pt x="68" y="261"/>
                </a:cubicBezTo>
                <a:cubicBezTo>
                  <a:pt x="70" y="286"/>
                  <a:pt x="73" y="308"/>
                  <a:pt x="80" y="332"/>
                </a:cubicBezTo>
                <a:cubicBezTo>
                  <a:pt x="84" y="345"/>
                  <a:pt x="95" y="358"/>
                  <a:pt x="99" y="372"/>
                </a:cubicBezTo>
                <a:cubicBezTo>
                  <a:pt x="106" y="397"/>
                  <a:pt x="106" y="426"/>
                  <a:pt x="121" y="448"/>
                </a:cubicBezTo>
                <a:cubicBezTo>
                  <a:pt x="118" y="467"/>
                  <a:pt x="116" y="485"/>
                  <a:pt x="111" y="503"/>
                </a:cubicBezTo>
                <a:cubicBezTo>
                  <a:pt x="114" y="515"/>
                  <a:pt x="111" y="527"/>
                  <a:pt x="106" y="538"/>
                </a:cubicBezTo>
                <a:cubicBezTo>
                  <a:pt x="107" y="541"/>
                  <a:pt x="106" y="545"/>
                  <a:pt x="109" y="546"/>
                </a:cubicBezTo>
                <a:cubicBezTo>
                  <a:pt x="111" y="547"/>
                  <a:pt x="116" y="540"/>
                  <a:pt x="116" y="543"/>
                </a:cubicBezTo>
                <a:cubicBezTo>
                  <a:pt x="118" y="563"/>
                  <a:pt x="114" y="584"/>
                  <a:pt x="106" y="602"/>
                </a:cubicBezTo>
                <a:cubicBezTo>
                  <a:pt x="118" y="611"/>
                  <a:pt x="160" y="606"/>
                  <a:pt x="173" y="607"/>
                </a:cubicBezTo>
                <a:cubicBezTo>
                  <a:pt x="201" y="608"/>
                  <a:pt x="230" y="609"/>
                  <a:pt x="258" y="610"/>
                </a:cubicBezTo>
                <a:cubicBezTo>
                  <a:pt x="274" y="611"/>
                  <a:pt x="289" y="611"/>
                  <a:pt x="305" y="612"/>
                </a:cubicBezTo>
                <a:cubicBezTo>
                  <a:pt x="395" y="610"/>
                  <a:pt x="456" y="606"/>
                  <a:pt x="552" y="605"/>
                </a:cubicBezTo>
                <a:cubicBezTo>
                  <a:pt x="616" y="602"/>
                  <a:pt x="615" y="614"/>
                  <a:pt x="604" y="574"/>
                </a:cubicBezTo>
                <a:cubicBezTo>
                  <a:pt x="602" y="545"/>
                  <a:pt x="603" y="514"/>
                  <a:pt x="595" y="486"/>
                </a:cubicBezTo>
                <a:cubicBezTo>
                  <a:pt x="596" y="481"/>
                  <a:pt x="601" y="477"/>
                  <a:pt x="602" y="472"/>
                </a:cubicBezTo>
                <a:cubicBezTo>
                  <a:pt x="604" y="461"/>
                  <a:pt x="586" y="442"/>
                  <a:pt x="580" y="434"/>
                </a:cubicBezTo>
                <a:cubicBezTo>
                  <a:pt x="577" y="424"/>
                  <a:pt x="574" y="413"/>
                  <a:pt x="571" y="403"/>
                </a:cubicBezTo>
                <a:cubicBezTo>
                  <a:pt x="572" y="384"/>
                  <a:pt x="572" y="371"/>
                  <a:pt x="583" y="356"/>
                </a:cubicBezTo>
                <a:cubicBezTo>
                  <a:pt x="587" y="342"/>
                  <a:pt x="596" y="327"/>
                  <a:pt x="602" y="313"/>
                </a:cubicBezTo>
                <a:cubicBezTo>
                  <a:pt x="606" y="289"/>
                  <a:pt x="609" y="264"/>
                  <a:pt x="616" y="240"/>
                </a:cubicBezTo>
                <a:cubicBezTo>
                  <a:pt x="618" y="225"/>
                  <a:pt x="620" y="214"/>
                  <a:pt x="628" y="202"/>
                </a:cubicBezTo>
                <a:cubicBezTo>
                  <a:pt x="630" y="191"/>
                  <a:pt x="633" y="181"/>
                  <a:pt x="635" y="169"/>
                </a:cubicBezTo>
                <a:cubicBezTo>
                  <a:pt x="636" y="137"/>
                  <a:pt x="635" y="114"/>
                  <a:pt x="647" y="86"/>
                </a:cubicBezTo>
                <a:cubicBezTo>
                  <a:pt x="647" y="78"/>
                  <a:pt x="655" y="30"/>
                  <a:pt x="635" y="24"/>
                </a:cubicBezTo>
                <a:cubicBezTo>
                  <a:pt x="615" y="27"/>
                  <a:pt x="612" y="47"/>
                  <a:pt x="592" y="50"/>
                </a:cubicBezTo>
                <a:cubicBezTo>
                  <a:pt x="580" y="59"/>
                  <a:pt x="569" y="67"/>
                  <a:pt x="557" y="76"/>
                </a:cubicBezTo>
                <a:cubicBezTo>
                  <a:pt x="551" y="89"/>
                  <a:pt x="553" y="96"/>
                  <a:pt x="550" y="112"/>
                </a:cubicBezTo>
                <a:cubicBezTo>
                  <a:pt x="548" y="121"/>
                  <a:pt x="538" y="132"/>
                  <a:pt x="533" y="140"/>
                </a:cubicBezTo>
                <a:cubicBezTo>
                  <a:pt x="531" y="146"/>
                  <a:pt x="530" y="151"/>
                  <a:pt x="528" y="157"/>
                </a:cubicBezTo>
                <a:cubicBezTo>
                  <a:pt x="527" y="159"/>
                  <a:pt x="526" y="164"/>
                  <a:pt x="526" y="164"/>
                </a:cubicBezTo>
                <a:cubicBezTo>
                  <a:pt x="523" y="198"/>
                  <a:pt x="508" y="215"/>
                  <a:pt x="486" y="240"/>
                </a:cubicBezTo>
                <a:cubicBezTo>
                  <a:pt x="484" y="242"/>
                  <a:pt x="483" y="245"/>
                  <a:pt x="481" y="247"/>
                </a:cubicBezTo>
                <a:cubicBezTo>
                  <a:pt x="477" y="252"/>
                  <a:pt x="472" y="256"/>
                  <a:pt x="467" y="261"/>
                </a:cubicBezTo>
                <a:cubicBezTo>
                  <a:pt x="463" y="265"/>
                  <a:pt x="457" y="275"/>
                  <a:pt x="457" y="275"/>
                </a:cubicBezTo>
                <a:cubicBezTo>
                  <a:pt x="453" y="288"/>
                  <a:pt x="448" y="297"/>
                  <a:pt x="445" y="311"/>
                </a:cubicBezTo>
                <a:cubicBezTo>
                  <a:pt x="443" y="331"/>
                  <a:pt x="439" y="402"/>
                  <a:pt x="417" y="418"/>
                </a:cubicBezTo>
                <a:cubicBezTo>
                  <a:pt x="410" y="435"/>
                  <a:pt x="400" y="481"/>
                  <a:pt x="388" y="493"/>
                </a:cubicBezTo>
                <a:cubicBezTo>
                  <a:pt x="382" y="499"/>
                  <a:pt x="368" y="503"/>
                  <a:pt x="360" y="505"/>
                </a:cubicBezTo>
                <a:cubicBezTo>
                  <a:pt x="352" y="503"/>
                  <a:pt x="339" y="503"/>
                  <a:pt x="339" y="491"/>
                </a:cubicBezTo>
                <a:lnTo>
                  <a:pt x="358" y="503"/>
                </a:lnTo>
                <a:close/>
              </a:path>
            </a:pathLst>
          </a:custGeom>
          <a:solidFill>
            <a:srgbClr val="3399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75" name="Freeform 7">
            <a:extLst>
              <a:ext uri="{FF2B5EF4-FFF2-40B4-BE49-F238E27FC236}">
                <a16:creationId xmlns:a16="http://schemas.microsoft.com/office/drawing/2014/main" id="{8656FD04-2722-2892-E085-2CFF52BB31A1}"/>
              </a:ext>
            </a:extLst>
          </p:cNvPr>
          <p:cNvSpPr>
            <a:spLocks/>
          </p:cNvSpPr>
          <p:nvPr/>
        </p:nvSpPr>
        <p:spPr bwMode="auto">
          <a:xfrm>
            <a:off x="3352800" y="4967288"/>
            <a:ext cx="534988" cy="1814512"/>
          </a:xfrm>
          <a:custGeom>
            <a:avLst/>
            <a:gdLst>
              <a:gd name="T0" fmla="*/ 0 w 337"/>
              <a:gd name="T1" fmla="*/ 0 h 1143"/>
              <a:gd name="T2" fmla="*/ 2147483646 w 337"/>
              <a:gd name="T3" fmla="*/ 2147483646 h 1143"/>
              <a:gd name="T4" fmla="*/ 2147483646 w 337"/>
              <a:gd name="T5" fmla="*/ 2147483646 h 1143"/>
              <a:gd name="T6" fmla="*/ 2147483646 w 337"/>
              <a:gd name="T7" fmla="*/ 2147483646 h 1143"/>
              <a:gd name="T8" fmla="*/ 2147483646 w 337"/>
              <a:gd name="T9" fmla="*/ 2147483646 h 1143"/>
              <a:gd name="T10" fmla="*/ 2147483646 w 337"/>
              <a:gd name="T11" fmla="*/ 2147483646 h 1143"/>
              <a:gd name="T12" fmla="*/ 2147483646 w 337"/>
              <a:gd name="T13" fmla="*/ 2147483646 h 1143"/>
              <a:gd name="T14" fmla="*/ 2147483646 w 337"/>
              <a:gd name="T15" fmla="*/ 2147483646 h 1143"/>
              <a:gd name="T16" fmla="*/ 2147483646 w 337"/>
              <a:gd name="T17" fmla="*/ 2147483646 h 1143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337" h="1143">
                <a:moveTo>
                  <a:pt x="0" y="0"/>
                </a:moveTo>
                <a:cubicBezTo>
                  <a:pt x="20" y="31"/>
                  <a:pt x="29" y="43"/>
                  <a:pt x="64" y="55"/>
                </a:cubicBezTo>
                <a:cubicBezTo>
                  <a:pt x="74" y="86"/>
                  <a:pt x="87" y="97"/>
                  <a:pt x="110" y="119"/>
                </a:cubicBezTo>
                <a:cubicBezTo>
                  <a:pt x="122" y="155"/>
                  <a:pt x="128" y="192"/>
                  <a:pt x="137" y="229"/>
                </a:cubicBezTo>
                <a:cubicBezTo>
                  <a:pt x="112" y="330"/>
                  <a:pt x="162" y="369"/>
                  <a:pt x="183" y="457"/>
                </a:cubicBezTo>
                <a:cubicBezTo>
                  <a:pt x="190" y="485"/>
                  <a:pt x="195" y="528"/>
                  <a:pt x="219" y="549"/>
                </a:cubicBezTo>
                <a:cubicBezTo>
                  <a:pt x="238" y="566"/>
                  <a:pt x="262" y="579"/>
                  <a:pt x="283" y="594"/>
                </a:cubicBezTo>
                <a:cubicBezTo>
                  <a:pt x="276" y="765"/>
                  <a:pt x="253" y="846"/>
                  <a:pt x="302" y="997"/>
                </a:cubicBezTo>
                <a:cubicBezTo>
                  <a:pt x="305" y="1023"/>
                  <a:pt x="337" y="1143"/>
                  <a:pt x="283" y="1143"/>
                </a:cubicBezTo>
              </a:path>
            </a:pathLst>
          </a:custGeom>
          <a:noFill/>
          <a:ln w="9525">
            <a:solidFill>
              <a:srgbClr val="3399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76" name="Freeform 8">
            <a:extLst>
              <a:ext uri="{FF2B5EF4-FFF2-40B4-BE49-F238E27FC236}">
                <a16:creationId xmlns:a16="http://schemas.microsoft.com/office/drawing/2014/main" id="{C61C2652-4E9F-EF7B-B21E-4F6CF1C1A814}"/>
              </a:ext>
            </a:extLst>
          </p:cNvPr>
          <p:cNvSpPr>
            <a:spLocks/>
          </p:cNvSpPr>
          <p:nvPr/>
        </p:nvSpPr>
        <p:spPr bwMode="auto">
          <a:xfrm>
            <a:off x="3557588" y="4995864"/>
            <a:ext cx="233362" cy="414337"/>
          </a:xfrm>
          <a:custGeom>
            <a:avLst/>
            <a:gdLst>
              <a:gd name="T0" fmla="*/ 0 w 147"/>
              <a:gd name="T1" fmla="*/ 2147483646 h 261"/>
              <a:gd name="T2" fmla="*/ 2147483646 w 147"/>
              <a:gd name="T3" fmla="*/ 2147483646 h 261"/>
              <a:gd name="T4" fmla="*/ 2147483646 w 147"/>
              <a:gd name="T5" fmla="*/ 2147483646 h 261"/>
              <a:gd name="T6" fmla="*/ 2147483646 w 147"/>
              <a:gd name="T7" fmla="*/ 2147483646 h 261"/>
              <a:gd name="T8" fmla="*/ 2147483646 w 147"/>
              <a:gd name="T9" fmla="*/ 2147483646 h 261"/>
              <a:gd name="T10" fmla="*/ 2147483646 w 147"/>
              <a:gd name="T11" fmla="*/ 2147483646 h 261"/>
              <a:gd name="T12" fmla="*/ 2147483646 w 147"/>
              <a:gd name="T13" fmla="*/ 2147483646 h 261"/>
              <a:gd name="T14" fmla="*/ 2147483646 w 147"/>
              <a:gd name="T15" fmla="*/ 2147483646 h 261"/>
              <a:gd name="T16" fmla="*/ 2147483646 w 147"/>
              <a:gd name="T17" fmla="*/ 0 h 261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147" h="261">
                <a:moveTo>
                  <a:pt x="0" y="261"/>
                </a:moveTo>
                <a:cubicBezTo>
                  <a:pt x="4" y="249"/>
                  <a:pt x="8" y="244"/>
                  <a:pt x="18" y="237"/>
                </a:cubicBezTo>
                <a:cubicBezTo>
                  <a:pt x="24" y="219"/>
                  <a:pt x="31" y="197"/>
                  <a:pt x="39" y="180"/>
                </a:cubicBezTo>
                <a:cubicBezTo>
                  <a:pt x="43" y="171"/>
                  <a:pt x="51" y="153"/>
                  <a:pt x="51" y="153"/>
                </a:cubicBezTo>
                <a:cubicBezTo>
                  <a:pt x="54" y="124"/>
                  <a:pt x="57" y="109"/>
                  <a:pt x="81" y="93"/>
                </a:cubicBezTo>
                <a:cubicBezTo>
                  <a:pt x="90" y="87"/>
                  <a:pt x="108" y="78"/>
                  <a:pt x="108" y="78"/>
                </a:cubicBezTo>
                <a:cubicBezTo>
                  <a:pt x="114" y="70"/>
                  <a:pt x="123" y="32"/>
                  <a:pt x="126" y="30"/>
                </a:cubicBezTo>
                <a:cubicBezTo>
                  <a:pt x="141" y="19"/>
                  <a:pt x="135" y="25"/>
                  <a:pt x="144" y="12"/>
                </a:cubicBezTo>
                <a:cubicBezTo>
                  <a:pt x="145" y="8"/>
                  <a:pt x="147" y="0"/>
                  <a:pt x="147" y="0"/>
                </a:cubicBezTo>
              </a:path>
            </a:pathLst>
          </a:custGeom>
          <a:noFill/>
          <a:ln w="9525">
            <a:solidFill>
              <a:srgbClr val="3399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77" name="Freeform 9">
            <a:extLst>
              <a:ext uri="{FF2B5EF4-FFF2-40B4-BE49-F238E27FC236}">
                <a16:creationId xmlns:a16="http://schemas.microsoft.com/office/drawing/2014/main" id="{D29FCBA3-1955-166B-0E47-8F68FBB24907}"/>
              </a:ext>
            </a:extLst>
          </p:cNvPr>
          <p:cNvSpPr>
            <a:spLocks/>
          </p:cNvSpPr>
          <p:nvPr/>
        </p:nvSpPr>
        <p:spPr bwMode="auto">
          <a:xfrm>
            <a:off x="3571876" y="4962526"/>
            <a:ext cx="80963" cy="314325"/>
          </a:xfrm>
          <a:custGeom>
            <a:avLst/>
            <a:gdLst>
              <a:gd name="T0" fmla="*/ 0 w 51"/>
              <a:gd name="T1" fmla="*/ 2147483646 h 198"/>
              <a:gd name="T2" fmla="*/ 2147483646 w 51"/>
              <a:gd name="T3" fmla="*/ 2147483646 h 198"/>
              <a:gd name="T4" fmla="*/ 2147483646 w 51"/>
              <a:gd name="T5" fmla="*/ 2147483646 h 198"/>
              <a:gd name="T6" fmla="*/ 2147483646 w 51"/>
              <a:gd name="T7" fmla="*/ 2147483646 h 198"/>
              <a:gd name="T8" fmla="*/ 2147483646 w 51"/>
              <a:gd name="T9" fmla="*/ 2147483646 h 198"/>
              <a:gd name="T10" fmla="*/ 2147483646 w 51"/>
              <a:gd name="T11" fmla="*/ 2147483646 h 198"/>
              <a:gd name="T12" fmla="*/ 2147483646 w 51"/>
              <a:gd name="T13" fmla="*/ 2147483646 h 198"/>
              <a:gd name="T14" fmla="*/ 2147483646 w 51"/>
              <a:gd name="T15" fmla="*/ 0 h 198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51" h="198">
                <a:moveTo>
                  <a:pt x="0" y="198"/>
                </a:moveTo>
                <a:cubicBezTo>
                  <a:pt x="3" y="188"/>
                  <a:pt x="9" y="181"/>
                  <a:pt x="12" y="171"/>
                </a:cubicBezTo>
                <a:cubicBezTo>
                  <a:pt x="10" y="165"/>
                  <a:pt x="8" y="159"/>
                  <a:pt x="6" y="153"/>
                </a:cubicBezTo>
                <a:cubicBezTo>
                  <a:pt x="5" y="150"/>
                  <a:pt x="3" y="144"/>
                  <a:pt x="3" y="144"/>
                </a:cubicBezTo>
                <a:cubicBezTo>
                  <a:pt x="16" y="117"/>
                  <a:pt x="7" y="123"/>
                  <a:pt x="24" y="117"/>
                </a:cubicBezTo>
                <a:cubicBezTo>
                  <a:pt x="41" y="91"/>
                  <a:pt x="18" y="122"/>
                  <a:pt x="39" y="105"/>
                </a:cubicBezTo>
                <a:cubicBezTo>
                  <a:pt x="47" y="99"/>
                  <a:pt x="49" y="84"/>
                  <a:pt x="51" y="75"/>
                </a:cubicBezTo>
                <a:cubicBezTo>
                  <a:pt x="48" y="51"/>
                  <a:pt x="44" y="22"/>
                  <a:pt x="33" y="0"/>
                </a:cubicBezTo>
              </a:path>
            </a:pathLst>
          </a:custGeom>
          <a:noFill/>
          <a:ln w="9525">
            <a:solidFill>
              <a:srgbClr val="3399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78" name="Rectangle 10">
            <a:extLst>
              <a:ext uri="{FF2B5EF4-FFF2-40B4-BE49-F238E27FC236}">
                <a16:creationId xmlns:a16="http://schemas.microsoft.com/office/drawing/2014/main" id="{E9AF9BDC-D1CC-63D2-F3F4-1D09611DBDF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47800" y="4572000"/>
            <a:ext cx="152400" cy="762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7179" name="Freeform 11">
            <a:extLst>
              <a:ext uri="{FF2B5EF4-FFF2-40B4-BE49-F238E27FC236}">
                <a16:creationId xmlns:a16="http://schemas.microsoft.com/office/drawing/2014/main" id="{C70F4B89-08C0-0542-66DA-5055A687BA33}"/>
              </a:ext>
            </a:extLst>
          </p:cNvPr>
          <p:cNvSpPr>
            <a:spLocks/>
          </p:cNvSpPr>
          <p:nvPr/>
        </p:nvSpPr>
        <p:spPr bwMode="auto">
          <a:xfrm>
            <a:off x="4611689" y="5003801"/>
            <a:ext cx="134937" cy="163513"/>
          </a:xfrm>
          <a:custGeom>
            <a:avLst/>
            <a:gdLst>
              <a:gd name="T0" fmla="*/ 2147483646 w 85"/>
              <a:gd name="T1" fmla="*/ 2147483646 h 103"/>
              <a:gd name="T2" fmla="*/ 2147483646 w 85"/>
              <a:gd name="T3" fmla="*/ 2147483646 h 103"/>
              <a:gd name="T4" fmla="*/ 2147483646 w 85"/>
              <a:gd name="T5" fmla="*/ 2147483646 h 103"/>
              <a:gd name="T6" fmla="*/ 2147483646 w 85"/>
              <a:gd name="T7" fmla="*/ 2147483646 h 103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85" h="103">
                <a:moveTo>
                  <a:pt x="12" y="11"/>
                </a:moveTo>
                <a:cubicBezTo>
                  <a:pt x="36" y="85"/>
                  <a:pt x="0" y="0"/>
                  <a:pt x="48" y="48"/>
                </a:cubicBezTo>
                <a:cubicBezTo>
                  <a:pt x="55" y="55"/>
                  <a:pt x="52" y="67"/>
                  <a:pt x="57" y="75"/>
                </a:cubicBezTo>
                <a:cubicBezTo>
                  <a:pt x="57" y="75"/>
                  <a:pt x="80" y="98"/>
                  <a:pt x="85" y="103"/>
                </a:cubicBezTo>
              </a:path>
            </a:pathLst>
          </a:custGeom>
          <a:noFill/>
          <a:ln w="9525" cmpd="sng">
            <a:solidFill>
              <a:srgbClr val="3399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80" name="Freeform 12">
            <a:extLst>
              <a:ext uri="{FF2B5EF4-FFF2-40B4-BE49-F238E27FC236}">
                <a16:creationId xmlns:a16="http://schemas.microsoft.com/office/drawing/2014/main" id="{97BF987C-4311-7A5A-1299-2ED1AFDDB3BD}"/>
              </a:ext>
            </a:extLst>
          </p:cNvPr>
          <p:cNvSpPr>
            <a:spLocks/>
          </p:cNvSpPr>
          <p:nvPr/>
        </p:nvSpPr>
        <p:spPr bwMode="auto">
          <a:xfrm>
            <a:off x="5478464" y="3933826"/>
            <a:ext cx="96837" cy="176213"/>
          </a:xfrm>
          <a:custGeom>
            <a:avLst/>
            <a:gdLst>
              <a:gd name="T0" fmla="*/ 2147483646 w 61"/>
              <a:gd name="T1" fmla="*/ 2147483646 h 111"/>
              <a:gd name="T2" fmla="*/ 2147483646 w 61"/>
              <a:gd name="T3" fmla="*/ 2147483646 h 111"/>
              <a:gd name="T4" fmla="*/ 2147483646 w 61"/>
              <a:gd name="T5" fmla="*/ 2147483646 h 111"/>
              <a:gd name="T6" fmla="*/ 2147483646 w 61"/>
              <a:gd name="T7" fmla="*/ 2147483646 h 111"/>
              <a:gd name="T8" fmla="*/ 2147483646 w 61"/>
              <a:gd name="T9" fmla="*/ 2147483646 h 111"/>
              <a:gd name="T10" fmla="*/ 2147483646 w 61"/>
              <a:gd name="T11" fmla="*/ 2147483646 h 111"/>
              <a:gd name="T12" fmla="*/ 2147483646 w 61"/>
              <a:gd name="T13" fmla="*/ 2147483646 h 111"/>
              <a:gd name="T14" fmla="*/ 2147483646 w 61"/>
              <a:gd name="T15" fmla="*/ 2147483646 h 111"/>
              <a:gd name="T16" fmla="*/ 2147483646 w 61"/>
              <a:gd name="T17" fmla="*/ 2147483646 h 111"/>
              <a:gd name="T18" fmla="*/ 2147483646 w 61"/>
              <a:gd name="T19" fmla="*/ 2147483646 h 111"/>
              <a:gd name="T20" fmla="*/ 2147483646 w 61"/>
              <a:gd name="T21" fmla="*/ 2147483646 h 111"/>
              <a:gd name="T22" fmla="*/ 2147483646 w 61"/>
              <a:gd name="T23" fmla="*/ 2147483646 h 111"/>
              <a:gd name="T24" fmla="*/ 2147483646 w 61"/>
              <a:gd name="T25" fmla="*/ 2147483646 h 111"/>
              <a:gd name="T26" fmla="*/ 2147483646 w 61"/>
              <a:gd name="T27" fmla="*/ 2147483646 h 111"/>
              <a:gd name="T28" fmla="*/ 2147483646 w 61"/>
              <a:gd name="T29" fmla="*/ 2147483646 h 111"/>
              <a:gd name="T30" fmla="*/ 2147483646 w 61"/>
              <a:gd name="T31" fmla="*/ 2147483646 h 111"/>
              <a:gd name="T32" fmla="*/ 2147483646 w 61"/>
              <a:gd name="T33" fmla="*/ 2147483646 h 111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61" h="111">
                <a:moveTo>
                  <a:pt x="5" y="27"/>
                </a:moveTo>
                <a:cubicBezTo>
                  <a:pt x="6" y="22"/>
                  <a:pt x="1" y="23"/>
                  <a:pt x="4" y="20"/>
                </a:cubicBezTo>
                <a:cubicBezTo>
                  <a:pt x="7" y="17"/>
                  <a:pt x="18" y="11"/>
                  <a:pt x="22" y="8"/>
                </a:cubicBezTo>
                <a:cubicBezTo>
                  <a:pt x="26" y="5"/>
                  <a:pt x="26" y="3"/>
                  <a:pt x="29" y="2"/>
                </a:cubicBezTo>
                <a:cubicBezTo>
                  <a:pt x="32" y="1"/>
                  <a:pt x="35" y="0"/>
                  <a:pt x="40" y="3"/>
                </a:cubicBezTo>
                <a:cubicBezTo>
                  <a:pt x="45" y="6"/>
                  <a:pt x="53" y="13"/>
                  <a:pt x="56" y="18"/>
                </a:cubicBezTo>
                <a:cubicBezTo>
                  <a:pt x="59" y="23"/>
                  <a:pt x="58" y="29"/>
                  <a:pt x="59" y="35"/>
                </a:cubicBezTo>
                <a:cubicBezTo>
                  <a:pt x="60" y="41"/>
                  <a:pt x="61" y="50"/>
                  <a:pt x="61" y="57"/>
                </a:cubicBezTo>
                <a:cubicBezTo>
                  <a:pt x="60" y="63"/>
                  <a:pt x="59" y="70"/>
                  <a:pt x="56" y="75"/>
                </a:cubicBezTo>
                <a:cubicBezTo>
                  <a:pt x="52" y="81"/>
                  <a:pt x="50" y="80"/>
                  <a:pt x="44" y="84"/>
                </a:cubicBezTo>
                <a:cubicBezTo>
                  <a:pt x="41" y="86"/>
                  <a:pt x="35" y="93"/>
                  <a:pt x="35" y="93"/>
                </a:cubicBezTo>
                <a:cubicBezTo>
                  <a:pt x="32" y="102"/>
                  <a:pt x="40" y="111"/>
                  <a:pt x="23" y="96"/>
                </a:cubicBezTo>
                <a:cubicBezTo>
                  <a:pt x="18" y="95"/>
                  <a:pt x="12" y="84"/>
                  <a:pt x="10" y="78"/>
                </a:cubicBezTo>
                <a:cubicBezTo>
                  <a:pt x="8" y="72"/>
                  <a:pt x="9" y="67"/>
                  <a:pt x="8" y="62"/>
                </a:cubicBezTo>
                <a:cubicBezTo>
                  <a:pt x="5" y="56"/>
                  <a:pt x="6" y="44"/>
                  <a:pt x="1" y="48"/>
                </a:cubicBezTo>
                <a:cubicBezTo>
                  <a:pt x="0" y="43"/>
                  <a:pt x="1" y="36"/>
                  <a:pt x="2" y="33"/>
                </a:cubicBezTo>
                <a:cubicBezTo>
                  <a:pt x="3" y="30"/>
                  <a:pt x="5" y="28"/>
                  <a:pt x="5" y="27"/>
                </a:cubicBezTo>
                <a:close/>
              </a:path>
            </a:pathLst>
          </a:custGeom>
          <a:solidFill>
            <a:srgbClr val="3399FF"/>
          </a:solidFill>
          <a:ln w="9525">
            <a:solidFill>
              <a:srgbClr val="3399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81" name="Freeform 13">
            <a:extLst>
              <a:ext uri="{FF2B5EF4-FFF2-40B4-BE49-F238E27FC236}">
                <a16:creationId xmlns:a16="http://schemas.microsoft.com/office/drawing/2014/main" id="{E6D2825C-F6DD-B41F-9A06-64735183D1FA}"/>
              </a:ext>
            </a:extLst>
          </p:cNvPr>
          <p:cNvSpPr>
            <a:spLocks/>
          </p:cNvSpPr>
          <p:nvPr/>
        </p:nvSpPr>
        <p:spPr bwMode="auto">
          <a:xfrm>
            <a:off x="5472114" y="4100514"/>
            <a:ext cx="58737" cy="409575"/>
          </a:xfrm>
          <a:custGeom>
            <a:avLst/>
            <a:gdLst>
              <a:gd name="T0" fmla="*/ 2147483646 w 37"/>
              <a:gd name="T1" fmla="*/ 2147483646 h 258"/>
              <a:gd name="T2" fmla="*/ 2147483646 w 37"/>
              <a:gd name="T3" fmla="*/ 2147483646 h 258"/>
              <a:gd name="T4" fmla="*/ 0 w 37"/>
              <a:gd name="T5" fmla="*/ 2147483646 h 258"/>
              <a:gd name="T6" fmla="*/ 2147483646 w 37"/>
              <a:gd name="T7" fmla="*/ 2147483646 h 258"/>
              <a:gd name="T8" fmla="*/ 2147483646 w 37"/>
              <a:gd name="T9" fmla="*/ 2147483646 h 258"/>
              <a:gd name="T10" fmla="*/ 2147483646 w 37"/>
              <a:gd name="T11" fmla="*/ 2147483646 h 258"/>
              <a:gd name="T12" fmla="*/ 2147483646 w 37"/>
              <a:gd name="T13" fmla="*/ 2147483646 h 258"/>
              <a:gd name="T14" fmla="*/ 2147483646 w 37"/>
              <a:gd name="T15" fmla="*/ 2147483646 h 258"/>
              <a:gd name="T16" fmla="*/ 2147483646 w 37"/>
              <a:gd name="T17" fmla="*/ 2147483646 h 258"/>
              <a:gd name="T18" fmla="*/ 2147483646 w 37"/>
              <a:gd name="T19" fmla="*/ 2147483646 h 258"/>
              <a:gd name="T20" fmla="*/ 2147483646 w 37"/>
              <a:gd name="T21" fmla="*/ 2147483646 h 258"/>
              <a:gd name="T22" fmla="*/ 2147483646 w 37"/>
              <a:gd name="T23" fmla="*/ 2147483646 h 258"/>
              <a:gd name="T24" fmla="*/ 2147483646 w 37"/>
              <a:gd name="T25" fmla="*/ 2147483646 h 258"/>
              <a:gd name="T26" fmla="*/ 2147483646 w 37"/>
              <a:gd name="T27" fmla="*/ 2147483646 h 258"/>
              <a:gd name="T28" fmla="*/ 2147483646 w 37"/>
              <a:gd name="T29" fmla="*/ 2147483646 h 258"/>
              <a:gd name="T30" fmla="*/ 2147483646 w 37"/>
              <a:gd name="T31" fmla="*/ 2147483646 h 258"/>
              <a:gd name="T32" fmla="*/ 2147483646 w 37"/>
              <a:gd name="T33" fmla="*/ 2147483646 h 258"/>
              <a:gd name="T34" fmla="*/ 2147483646 w 37"/>
              <a:gd name="T35" fmla="*/ 2147483646 h 258"/>
              <a:gd name="T36" fmla="*/ 2147483646 w 37"/>
              <a:gd name="T37" fmla="*/ 2147483646 h 258"/>
              <a:gd name="T38" fmla="*/ 2147483646 w 37"/>
              <a:gd name="T39" fmla="*/ 2147483646 h 258"/>
              <a:gd name="T40" fmla="*/ 2147483646 w 37"/>
              <a:gd name="T41" fmla="*/ 2147483646 h 258"/>
              <a:gd name="T42" fmla="*/ 2147483646 w 37"/>
              <a:gd name="T43" fmla="*/ 2147483646 h 258"/>
              <a:gd name="T44" fmla="*/ 2147483646 w 37"/>
              <a:gd name="T45" fmla="*/ 2147483646 h 258"/>
              <a:gd name="T46" fmla="*/ 2147483646 w 37"/>
              <a:gd name="T47" fmla="*/ 2147483646 h 258"/>
              <a:gd name="T48" fmla="*/ 2147483646 w 37"/>
              <a:gd name="T49" fmla="*/ 2147483646 h 258"/>
              <a:gd name="T50" fmla="*/ 2147483646 w 37"/>
              <a:gd name="T51" fmla="*/ 0 h 258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0" t="0" r="r" b="b"/>
            <a:pathLst>
              <a:path w="37" h="258">
                <a:moveTo>
                  <a:pt x="3" y="258"/>
                </a:moveTo>
                <a:cubicBezTo>
                  <a:pt x="5" y="253"/>
                  <a:pt x="9" y="250"/>
                  <a:pt x="11" y="245"/>
                </a:cubicBezTo>
                <a:cubicBezTo>
                  <a:pt x="7" y="244"/>
                  <a:pt x="2" y="245"/>
                  <a:pt x="0" y="242"/>
                </a:cubicBezTo>
                <a:cubicBezTo>
                  <a:pt x="0" y="239"/>
                  <a:pt x="8" y="233"/>
                  <a:pt x="11" y="230"/>
                </a:cubicBezTo>
                <a:cubicBezTo>
                  <a:pt x="14" y="227"/>
                  <a:pt x="19" y="228"/>
                  <a:pt x="20" y="225"/>
                </a:cubicBezTo>
                <a:cubicBezTo>
                  <a:pt x="21" y="222"/>
                  <a:pt x="19" y="217"/>
                  <a:pt x="17" y="213"/>
                </a:cubicBezTo>
                <a:cubicBezTo>
                  <a:pt x="15" y="209"/>
                  <a:pt x="6" y="204"/>
                  <a:pt x="6" y="201"/>
                </a:cubicBezTo>
                <a:cubicBezTo>
                  <a:pt x="9" y="195"/>
                  <a:pt x="11" y="195"/>
                  <a:pt x="17" y="194"/>
                </a:cubicBezTo>
                <a:cubicBezTo>
                  <a:pt x="18" y="188"/>
                  <a:pt x="18" y="184"/>
                  <a:pt x="15" y="179"/>
                </a:cubicBezTo>
                <a:cubicBezTo>
                  <a:pt x="15" y="175"/>
                  <a:pt x="19" y="171"/>
                  <a:pt x="20" y="167"/>
                </a:cubicBezTo>
                <a:cubicBezTo>
                  <a:pt x="21" y="163"/>
                  <a:pt x="22" y="161"/>
                  <a:pt x="23" y="156"/>
                </a:cubicBezTo>
                <a:cubicBezTo>
                  <a:pt x="23" y="151"/>
                  <a:pt x="27" y="142"/>
                  <a:pt x="26" y="138"/>
                </a:cubicBezTo>
                <a:cubicBezTo>
                  <a:pt x="26" y="134"/>
                  <a:pt x="21" y="136"/>
                  <a:pt x="21" y="134"/>
                </a:cubicBezTo>
                <a:cubicBezTo>
                  <a:pt x="19" y="131"/>
                  <a:pt x="23" y="127"/>
                  <a:pt x="23" y="123"/>
                </a:cubicBezTo>
                <a:cubicBezTo>
                  <a:pt x="23" y="119"/>
                  <a:pt x="21" y="113"/>
                  <a:pt x="21" y="111"/>
                </a:cubicBezTo>
                <a:cubicBezTo>
                  <a:pt x="21" y="109"/>
                  <a:pt x="19" y="111"/>
                  <a:pt x="20" y="110"/>
                </a:cubicBezTo>
                <a:cubicBezTo>
                  <a:pt x="21" y="106"/>
                  <a:pt x="26" y="107"/>
                  <a:pt x="27" y="104"/>
                </a:cubicBezTo>
                <a:cubicBezTo>
                  <a:pt x="28" y="101"/>
                  <a:pt x="26" y="96"/>
                  <a:pt x="27" y="93"/>
                </a:cubicBezTo>
                <a:cubicBezTo>
                  <a:pt x="28" y="88"/>
                  <a:pt x="35" y="86"/>
                  <a:pt x="36" y="83"/>
                </a:cubicBezTo>
                <a:cubicBezTo>
                  <a:pt x="37" y="80"/>
                  <a:pt x="33" y="76"/>
                  <a:pt x="32" y="72"/>
                </a:cubicBezTo>
                <a:cubicBezTo>
                  <a:pt x="32" y="66"/>
                  <a:pt x="30" y="63"/>
                  <a:pt x="29" y="60"/>
                </a:cubicBezTo>
                <a:cubicBezTo>
                  <a:pt x="28" y="57"/>
                  <a:pt x="25" y="54"/>
                  <a:pt x="26" y="51"/>
                </a:cubicBezTo>
                <a:cubicBezTo>
                  <a:pt x="25" y="46"/>
                  <a:pt x="32" y="45"/>
                  <a:pt x="33" y="41"/>
                </a:cubicBezTo>
                <a:cubicBezTo>
                  <a:pt x="34" y="37"/>
                  <a:pt x="33" y="34"/>
                  <a:pt x="32" y="30"/>
                </a:cubicBezTo>
                <a:cubicBezTo>
                  <a:pt x="33" y="23"/>
                  <a:pt x="30" y="22"/>
                  <a:pt x="29" y="15"/>
                </a:cubicBezTo>
                <a:cubicBezTo>
                  <a:pt x="29" y="15"/>
                  <a:pt x="29" y="0"/>
                  <a:pt x="33" y="0"/>
                </a:cubicBezTo>
              </a:path>
            </a:pathLst>
          </a:custGeom>
          <a:noFill/>
          <a:ln w="9525">
            <a:solidFill>
              <a:srgbClr val="3399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82" name="Freeform 14">
            <a:extLst>
              <a:ext uri="{FF2B5EF4-FFF2-40B4-BE49-F238E27FC236}">
                <a16:creationId xmlns:a16="http://schemas.microsoft.com/office/drawing/2014/main" id="{D1AEC191-3245-8DF9-CF62-03C8FAAD83EC}"/>
              </a:ext>
            </a:extLst>
          </p:cNvPr>
          <p:cNvSpPr>
            <a:spLocks/>
          </p:cNvSpPr>
          <p:nvPr/>
        </p:nvSpPr>
        <p:spPr bwMode="auto">
          <a:xfrm>
            <a:off x="5529263" y="3803650"/>
            <a:ext cx="19050" cy="166688"/>
          </a:xfrm>
          <a:custGeom>
            <a:avLst/>
            <a:gdLst>
              <a:gd name="T0" fmla="*/ 2147483646 w 12"/>
              <a:gd name="T1" fmla="*/ 0 h 105"/>
              <a:gd name="T2" fmla="*/ 2147483646 w 12"/>
              <a:gd name="T3" fmla="*/ 2147483646 h 105"/>
              <a:gd name="T4" fmla="*/ 2147483646 w 12"/>
              <a:gd name="T5" fmla="*/ 2147483646 h 105"/>
              <a:gd name="T6" fmla="*/ 2147483646 w 12"/>
              <a:gd name="T7" fmla="*/ 2147483646 h 105"/>
              <a:gd name="T8" fmla="*/ 2147483646 w 12"/>
              <a:gd name="T9" fmla="*/ 2147483646 h 105"/>
              <a:gd name="T10" fmla="*/ 2147483646 w 12"/>
              <a:gd name="T11" fmla="*/ 2147483646 h 105"/>
              <a:gd name="T12" fmla="*/ 2147483646 w 12"/>
              <a:gd name="T13" fmla="*/ 2147483646 h 105"/>
              <a:gd name="T14" fmla="*/ 2147483646 w 12"/>
              <a:gd name="T15" fmla="*/ 2147483646 h 105"/>
              <a:gd name="T16" fmla="*/ 2147483646 w 12"/>
              <a:gd name="T17" fmla="*/ 2147483646 h 105"/>
              <a:gd name="T18" fmla="*/ 2147483646 w 12"/>
              <a:gd name="T19" fmla="*/ 2147483646 h 105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12" h="105">
                <a:moveTo>
                  <a:pt x="8" y="0"/>
                </a:moveTo>
                <a:cubicBezTo>
                  <a:pt x="8" y="2"/>
                  <a:pt x="6" y="9"/>
                  <a:pt x="5" y="12"/>
                </a:cubicBezTo>
                <a:cubicBezTo>
                  <a:pt x="4" y="15"/>
                  <a:pt x="3" y="17"/>
                  <a:pt x="3" y="21"/>
                </a:cubicBezTo>
                <a:cubicBezTo>
                  <a:pt x="2" y="28"/>
                  <a:pt x="0" y="32"/>
                  <a:pt x="8" y="34"/>
                </a:cubicBezTo>
                <a:cubicBezTo>
                  <a:pt x="9" y="38"/>
                  <a:pt x="8" y="43"/>
                  <a:pt x="8" y="48"/>
                </a:cubicBezTo>
                <a:cubicBezTo>
                  <a:pt x="8" y="53"/>
                  <a:pt x="8" y="60"/>
                  <a:pt x="9" y="64"/>
                </a:cubicBezTo>
                <a:cubicBezTo>
                  <a:pt x="9" y="68"/>
                  <a:pt x="12" y="70"/>
                  <a:pt x="12" y="75"/>
                </a:cubicBezTo>
                <a:cubicBezTo>
                  <a:pt x="12" y="77"/>
                  <a:pt x="7" y="76"/>
                  <a:pt x="6" y="79"/>
                </a:cubicBezTo>
                <a:cubicBezTo>
                  <a:pt x="5" y="82"/>
                  <a:pt x="8" y="92"/>
                  <a:pt x="8" y="96"/>
                </a:cubicBezTo>
                <a:cubicBezTo>
                  <a:pt x="9" y="103"/>
                  <a:pt x="10" y="100"/>
                  <a:pt x="8" y="105"/>
                </a:cubicBezTo>
              </a:path>
            </a:pathLst>
          </a:custGeom>
          <a:noFill/>
          <a:ln w="9525">
            <a:solidFill>
              <a:srgbClr val="3399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83" name="Freeform 15">
            <a:extLst>
              <a:ext uri="{FF2B5EF4-FFF2-40B4-BE49-F238E27FC236}">
                <a16:creationId xmlns:a16="http://schemas.microsoft.com/office/drawing/2014/main" id="{37C1FEDC-5075-4376-5CD3-06341D9A31C2}"/>
              </a:ext>
            </a:extLst>
          </p:cNvPr>
          <p:cNvSpPr>
            <a:spLocks/>
          </p:cNvSpPr>
          <p:nvPr/>
        </p:nvSpPr>
        <p:spPr bwMode="auto">
          <a:xfrm>
            <a:off x="5410201" y="4487863"/>
            <a:ext cx="142875" cy="457200"/>
          </a:xfrm>
          <a:custGeom>
            <a:avLst/>
            <a:gdLst>
              <a:gd name="T0" fmla="*/ 2147483646 w 90"/>
              <a:gd name="T1" fmla="*/ 2147483646 h 288"/>
              <a:gd name="T2" fmla="*/ 2147483646 w 90"/>
              <a:gd name="T3" fmla="*/ 2147483646 h 288"/>
              <a:gd name="T4" fmla="*/ 2147483646 w 90"/>
              <a:gd name="T5" fmla="*/ 2147483646 h 288"/>
              <a:gd name="T6" fmla="*/ 2147483646 w 90"/>
              <a:gd name="T7" fmla="*/ 2147483646 h 288"/>
              <a:gd name="T8" fmla="*/ 2147483646 w 90"/>
              <a:gd name="T9" fmla="*/ 2147483646 h 288"/>
              <a:gd name="T10" fmla="*/ 2147483646 w 90"/>
              <a:gd name="T11" fmla="*/ 2147483646 h 288"/>
              <a:gd name="T12" fmla="*/ 2147483646 w 90"/>
              <a:gd name="T13" fmla="*/ 2147483646 h 288"/>
              <a:gd name="T14" fmla="*/ 2147483646 w 90"/>
              <a:gd name="T15" fmla="*/ 2147483646 h 288"/>
              <a:gd name="T16" fmla="*/ 2147483646 w 90"/>
              <a:gd name="T17" fmla="*/ 2147483646 h 288"/>
              <a:gd name="T18" fmla="*/ 2147483646 w 90"/>
              <a:gd name="T19" fmla="*/ 2147483646 h 288"/>
              <a:gd name="T20" fmla="*/ 2147483646 w 90"/>
              <a:gd name="T21" fmla="*/ 2147483646 h 288"/>
              <a:gd name="T22" fmla="*/ 2147483646 w 90"/>
              <a:gd name="T23" fmla="*/ 2147483646 h 288"/>
              <a:gd name="T24" fmla="*/ 2147483646 w 90"/>
              <a:gd name="T25" fmla="*/ 2147483646 h 288"/>
              <a:gd name="T26" fmla="*/ 2147483646 w 90"/>
              <a:gd name="T27" fmla="*/ 2147483646 h 288"/>
              <a:gd name="T28" fmla="*/ 2147483646 w 90"/>
              <a:gd name="T29" fmla="*/ 2147483646 h 288"/>
              <a:gd name="T30" fmla="*/ 2147483646 w 90"/>
              <a:gd name="T31" fmla="*/ 2147483646 h 288"/>
              <a:gd name="T32" fmla="*/ 2147483646 w 90"/>
              <a:gd name="T33" fmla="*/ 2147483646 h 288"/>
              <a:gd name="T34" fmla="*/ 2147483646 w 90"/>
              <a:gd name="T35" fmla="*/ 2147483646 h 288"/>
              <a:gd name="T36" fmla="*/ 2147483646 w 90"/>
              <a:gd name="T37" fmla="*/ 2147483646 h 288"/>
              <a:gd name="T38" fmla="*/ 2147483646 w 90"/>
              <a:gd name="T39" fmla="*/ 2147483646 h 288"/>
              <a:gd name="T40" fmla="*/ 2147483646 w 90"/>
              <a:gd name="T41" fmla="*/ 2147483646 h 288"/>
              <a:gd name="T42" fmla="*/ 2147483646 w 90"/>
              <a:gd name="T43" fmla="*/ 2147483646 h 288"/>
              <a:gd name="T44" fmla="*/ 2147483646 w 90"/>
              <a:gd name="T45" fmla="*/ 2147483646 h 288"/>
              <a:gd name="T46" fmla="*/ 2147483646 w 90"/>
              <a:gd name="T47" fmla="*/ 2147483646 h 288"/>
              <a:gd name="T48" fmla="*/ 2147483646 w 90"/>
              <a:gd name="T49" fmla="*/ 2147483646 h 288"/>
              <a:gd name="T50" fmla="*/ 2147483646 w 90"/>
              <a:gd name="T51" fmla="*/ 2147483646 h 288"/>
              <a:gd name="T52" fmla="*/ 2147483646 w 90"/>
              <a:gd name="T53" fmla="*/ 2147483646 h 288"/>
              <a:gd name="T54" fmla="*/ 2147483646 w 90"/>
              <a:gd name="T55" fmla="*/ 2147483646 h 288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0" t="0" r="r" b="b"/>
            <a:pathLst>
              <a:path w="90" h="288">
                <a:moveTo>
                  <a:pt x="22" y="26"/>
                </a:moveTo>
                <a:cubicBezTo>
                  <a:pt x="23" y="14"/>
                  <a:pt x="31" y="6"/>
                  <a:pt x="43" y="4"/>
                </a:cubicBezTo>
                <a:cubicBezTo>
                  <a:pt x="51" y="0"/>
                  <a:pt x="53" y="9"/>
                  <a:pt x="61" y="11"/>
                </a:cubicBezTo>
                <a:cubicBezTo>
                  <a:pt x="67" y="16"/>
                  <a:pt x="72" y="22"/>
                  <a:pt x="79" y="23"/>
                </a:cubicBezTo>
                <a:cubicBezTo>
                  <a:pt x="87" y="36"/>
                  <a:pt x="83" y="55"/>
                  <a:pt x="88" y="70"/>
                </a:cubicBezTo>
                <a:cubicBezTo>
                  <a:pt x="90" y="88"/>
                  <a:pt x="89" y="107"/>
                  <a:pt x="86" y="125"/>
                </a:cubicBezTo>
                <a:cubicBezTo>
                  <a:pt x="85" y="142"/>
                  <a:pt x="86" y="160"/>
                  <a:pt x="86" y="170"/>
                </a:cubicBezTo>
                <a:cubicBezTo>
                  <a:pt x="86" y="180"/>
                  <a:pt x="86" y="186"/>
                  <a:pt x="84" y="188"/>
                </a:cubicBezTo>
                <a:cubicBezTo>
                  <a:pt x="81" y="191"/>
                  <a:pt x="74" y="185"/>
                  <a:pt x="71" y="185"/>
                </a:cubicBezTo>
                <a:cubicBezTo>
                  <a:pt x="68" y="184"/>
                  <a:pt x="65" y="199"/>
                  <a:pt x="63" y="181"/>
                </a:cubicBezTo>
                <a:cubicBezTo>
                  <a:pt x="61" y="175"/>
                  <a:pt x="60" y="199"/>
                  <a:pt x="60" y="206"/>
                </a:cubicBezTo>
                <a:cubicBezTo>
                  <a:pt x="60" y="213"/>
                  <a:pt x="59" y="219"/>
                  <a:pt x="62" y="224"/>
                </a:cubicBezTo>
                <a:cubicBezTo>
                  <a:pt x="63" y="233"/>
                  <a:pt x="68" y="238"/>
                  <a:pt x="77" y="239"/>
                </a:cubicBezTo>
                <a:cubicBezTo>
                  <a:pt x="80" y="245"/>
                  <a:pt x="83" y="254"/>
                  <a:pt x="81" y="260"/>
                </a:cubicBezTo>
                <a:cubicBezTo>
                  <a:pt x="79" y="266"/>
                  <a:pt x="70" y="271"/>
                  <a:pt x="65" y="275"/>
                </a:cubicBezTo>
                <a:cubicBezTo>
                  <a:pt x="60" y="279"/>
                  <a:pt x="56" y="280"/>
                  <a:pt x="50" y="281"/>
                </a:cubicBezTo>
                <a:cubicBezTo>
                  <a:pt x="45" y="282"/>
                  <a:pt x="35" y="284"/>
                  <a:pt x="35" y="284"/>
                </a:cubicBezTo>
                <a:cubicBezTo>
                  <a:pt x="27" y="288"/>
                  <a:pt x="24" y="281"/>
                  <a:pt x="17" y="277"/>
                </a:cubicBezTo>
                <a:cubicBezTo>
                  <a:pt x="14" y="272"/>
                  <a:pt x="8" y="260"/>
                  <a:pt x="8" y="260"/>
                </a:cubicBezTo>
                <a:cubicBezTo>
                  <a:pt x="7" y="252"/>
                  <a:pt x="6" y="242"/>
                  <a:pt x="2" y="235"/>
                </a:cubicBezTo>
                <a:cubicBezTo>
                  <a:pt x="0" y="227"/>
                  <a:pt x="1" y="220"/>
                  <a:pt x="4" y="212"/>
                </a:cubicBezTo>
                <a:cubicBezTo>
                  <a:pt x="5" y="193"/>
                  <a:pt x="3" y="194"/>
                  <a:pt x="10" y="182"/>
                </a:cubicBezTo>
                <a:cubicBezTo>
                  <a:pt x="11" y="175"/>
                  <a:pt x="13" y="172"/>
                  <a:pt x="16" y="166"/>
                </a:cubicBezTo>
                <a:cubicBezTo>
                  <a:pt x="12" y="157"/>
                  <a:pt x="12" y="146"/>
                  <a:pt x="8" y="137"/>
                </a:cubicBezTo>
                <a:cubicBezTo>
                  <a:pt x="6" y="128"/>
                  <a:pt x="6" y="118"/>
                  <a:pt x="10" y="109"/>
                </a:cubicBezTo>
                <a:cubicBezTo>
                  <a:pt x="13" y="96"/>
                  <a:pt x="8" y="84"/>
                  <a:pt x="13" y="71"/>
                </a:cubicBezTo>
                <a:cubicBezTo>
                  <a:pt x="13" y="62"/>
                  <a:pt x="13" y="53"/>
                  <a:pt x="14" y="44"/>
                </a:cubicBezTo>
                <a:cubicBezTo>
                  <a:pt x="15" y="37"/>
                  <a:pt x="22" y="26"/>
                  <a:pt x="22" y="26"/>
                </a:cubicBezTo>
                <a:close/>
              </a:path>
            </a:pathLst>
          </a:custGeom>
          <a:solidFill>
            <a:srgbClr val="3399FF"/>
          </a:solidFill>
          <a:ln w="9525">
            <a:solidFill>
              <a:srgbClr val="3399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84" name="Freeform 16">
            <a:extLst>
              <a:ext uri="{FF2B5EF4-FFF2-40B4-BE49-F238E27FC236}">
                <a16:creationId xmlns:a16="http://schemas.microsoft.com/office/drawing/2014/main" id="{CD14AD92-1B45-B2E9-C35A-5B73F5E78080}"/>
              </a:ext>
            </a:extLst>
          </p:cNvPr>
          <p:cNvSpPr>
            <a:spLocks/>
          </p:cNvSpPr>
          <p:nvPr/>
        </p:nvSpPr>
        <p:spPr bwMode="auto">
          <a:xfrm>
            <a:off x="7924800" y="1962150"/>
            <a:ext cx="2197100" cy="4133850"/>
          </a:xfrm>
          <a:custGeom>
            <a:avLst/>
            <a:gdLst>
              <a:gd name="T0" fmla="*/ 2147483646 w 1384"/>
              <a:gd name="T1" fmla="*/ 2147483646 h 2604"/>
              <a:gd name="T2" fmla="*/ 2147483646 w 1384"/>
              <a:gd name="T3" fmla="*/ 2147483646 h 2604"/>
              <a:gd name="T4" fmla="*/ 2147483646 w 1384"/>
              <a:gd name="T5" fmla="*/ 2147483646 h 2604"/>
              <a:gd name="T6" fmla="*/ 2147483646 w 1384"/>
              <a:gd name="T7" fmla="*/ 2147483646 h 2604"/>
              <a:gd name="T8" fmla="*/ 2147483646 w 1384"/>
              <a:gd name="T9" fmla="*/ 2147483646 h 2604"/>
              <a:gd name="T10" fmla="*/ 2147483646 w 1384"/>
              <a:gd name="T11" fmla="*/ 2147483646 h 2604"/>
              <a:gd name="T12" fmla="*/ 2147483646 w 1384"/>
              <a:gd name="T13" fmla="*/ 2147483646 h 2604"/>
              <a:gd name="T14" fmla="*/ 2147483646 w 1384"/>
              <a:gd name="T15" fmla="*/ 2147483646 h 2604"/>
              <a:gd name="T16" fmla="*/ 2147483646 w 1384"/>
              <a:gd name="T17" fmla="*/ 2147483646 h 2604"/>
              <a:gd name="T18" fmla="*/ 2147483646 w 1384"/>
              <a:gd name="T19" fmla="*/ 2147483646 h 2604"/>
              <a:gd name="T20" fmla="*/ 2147483646 w 1384"/>
              <a:gd name="T21" fmla="*/ 2147483646 h 2604"/>
              <a:gd name="T22" fmla="*/ 2147483646 w 1384"/>
              <a:gd name="T23" fmla="*/ 2147483646 h 2604"/>
              <a:gd name="T24" fmla="*/ 2147483646 w 1384"/>
              <a:gd name="T25" fmla="*/ 2147483646 h 2604"/>
              <a:gd name="T26" fmla="*/ 2147483646 w 1384"/>
              <a:gd name="T27" fmla="*/ 2147483646 h 2604"/>
              <a:gd name="T28" fmla="*/ 2147483646 w 1384"/>
              <a:gd name="T29" fmla="*/ 2147483646 h 2604"/>
              <a:gd name="T30" fmla="*/ 2147483646 w 1384"/>
              <a:gd name="T31" fmla="*/ 2147483646 h 2604"/>
              <a:gd name="T32" fmla="*/ 2147483646 w 1384"/>
              <a:gd name="T33" fmla="*/ 2147483646 h 2604"/>
              <a:gd name="T34" fmla="*/ 2147483646 w 1384"/>
              <a:gd name="T35" fmla="*/ 2147483646 h 2604"/>
              <a:gd name="T36" fmla="*/ 2147483646 w 1384"/>
              <a:gd name="T37" fmla="*/ 2147483646 h 2604"/>
              <a:gd name="T38" fmla="*/ 2147483646 w 1384"/>
              <a:gd name="T39" fmla="*/ 2147483646 h 2604"/>
              <a:gd name="T40" fmla="*/ 2147483646 w 1384"/>
              <a:gd name="T41" fmla="*/ 2147483646 h 2604"/>
              <a:gd name="T42" fmla="*/ 2147483646 w 1384"/>
              <a:gd name="T43" fmla="*/ 2147483646 h 2604"/>
              <a:gd name="T44" fmla="*/ 2147483646 w 1384"/>
              <a:gd name="T45" fmla="*/ 2147483646 h 2604"/>
              <a:gd name="T46" fmla="*/ 2147483646 w 1384"/>
              <a:gd name="T47" fmla="*/ 2147483646 h 2604"/>
              <a:gd name="T48" fmla="*/ 2147483646 w 1384"/>
              <a:gd name="T49" fmla="*/ 2147483646 h 2604"/>
              <a:gd name="T50" fmla="*/ 2147483646 w 1384"/>
              <a:gd name="T51" fmla="*/ 2147483646 h 2604"/>
              <a:gd name="T52" fmla="*/ 2147483646 w 1384"/>
              <a:gd name="T53" fmla="*/ 2147483646 h 2604"/>
              <a:gd name="T54" fmla="*/ 2147483646 w 1384"/>
              <a:gd name="T55" fmla="*/ 2147483646 h 2604"/>
              <a:gd name="T56" fmla="*/ 2147483646 w 1384"/>
              <a:gd name="T57" fmla="*/ 2147483646 h 2604"/>
              <a:gd name="T58" fmla="*/ 2147483646 w 1384"/>
              <a:gd name="T59" fmla="*/ 2147483646 h 2604"/>
              <a:gd name="T60" fmla="*/ 2147483646 w 1384"/>
              <a:gd name="T61" fmla="*/ 2147483646 h 2604"/>
              <a:gd name="T62" fmla="*/ 2147483646 w 1384"/>
              <a:gd name="T63" fmla="*/ 2147483646 h 2604"/>
              <a:gd name="T64" fmla="*/ 2147483646 w 1384"/>
              <a:gd name="T65" fmla="*/ 2147483646 h 2604"/>
              <a:gd name="T66" fmla="*/ 2147483646 w 1384"/>
              <a:gd name="T67" fmla="*/ 2147483646 h 2604"/>
              <a:gd name="T68" fmla="*/ 2147483646 w 1384"/>
              <a:gd name="T69" fmla="*/ 2147483646 h 2604"/>
              <a:gd name="T70" fmla="*/ 2147483646 w 1384"/>
              <a:gd name="T71" fmla="*/ 2147483646 h 2604"/>
              <a:gd name="T72" fmla="*/ 2147483646 w 1384"/>
              <a:gd name="T73" fmla="*/ 2147483646 h 2604"/>
              <a:gd name="T74" fmla="*/ 2147483646 w 1384"/>
              <a:gd name="T75" fmla="*/ 2147483646 h 2604"/>
              <a:gd name="T76" fmla="*/ 2147483646 w 1384"/>
              <a:gd name="T77" fmla="*/ 2147483646 h 2604"/>
              <a:gd name="T78" fmla="*/ 2147483646 w 1384"/>
              <a:gd name="T79" fmla="*/ 2147483646 h 2604"/>
              <a:gd name="T80" fmla="*/ 2147483646 w 1384"/>
              <a:gd name="T81" fmla="*/ 2147483646 h 2604"/>
              <a:gd name="T82" fmla="*/ 2147483646 w 1384"/>
              <a:gd name="T83" fmla="*/ 2147483646 h 2604"/>
              <a:gd name="T84" fmla="*/ 2147483646 w 1384"/>
              <a:gd name="T85" fmla="*/ 2147483646 h 2604"/>
              <a:gd name="T86" fmla="*/ 2147483646 w 1384"/>
              <a:gd name="T87" fmla="*/ 2147483646 h 2604"/>
              <a:gd name="T88" fmla="*/ 2147483646 w 1384"/>
              <a:gd name="T89" fmla="*/ 2147483646 h 2604"/>
              <a:gd name="T90" fmla="*/ 2147483646 w 1384"/>
              <a:gd name="T91" fmla="*/ 2147483646 h 2604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</a:gdLst>
            <a:ahLst/>
            <a:cxnLst>
              <a:cxn ang="T92">
                <a:pos x="T0" y="T1"/>
              </a:cxn>
              <a:cxn ang="T93">
                <a:pos x="T2" y="T3"/>
              </a:cxn>
              <a:cxn ang="T94">
                <a:pos x="T4" y="T5"/>
              </a:cxn>
              <a:cxn ang="T95">
                <a:pos x="T6" y="T7"/>
              </a:cxn>
              <a:cxn ang="T96">
                <a:pos x="T8" y="T9"/>
              </a:cxn>
              <a:cxn ang="T97">
                <a:pos x="T10" y="T11"/>
              </a:cxn>
              <a:cxn ang="T98">
                <a:pos x="T12" y="T13"/>
              </a:cxn>
              <a:cxn ang="T99">
                <a:pos x="T14" y="T15"/>
              </a:cxn>
              <a:cxn ang="T100">
                <a:pos x="T16" y="T17"/>
              </a:cxn>
              <a:cxn ang="T101">
                <a:pos x="T18" y="T19"/>
              </a:cxn>
              <a:cxn ang="T102">
                <a:pos x="T20" y="T21"/>
              </a:cxn>
              <a:cxn ang="T103">
                <a:pos x="T22" y="T23"/>
              </a:cxn>
              <a:cxn ang="T104">
                <a:pos x="T24" y="T25"/>
              </a:cxn>
              <a:cxn ang="T105">
                <a:pos x="T26" y="T27"/>
              </a:cxn>
              <a:cxn ang="T106">
                <a:pos x="T28" y="T29"/>
              </a:cxn>
              <a:cxn ang="T107">
                <a:pos x="T30" y="T31"/>
              </a:cxn>
              <a:cxn ang="T108">
                <a:pos x="T32" y="T33"/>
              </a:cxn>
              <a:cxn ang="T109">
                <a:pos x="T34" y="T35"/>
              </a:cxn>
              <a:cxn ang="T110">
                <a:pos x="T36" y="T37"/>
              </a:cxn>
              <a:cxn ang="T111">
                <a:pos x="T38" y="T39"/>
              </a:cxn>
              <a:cxn ang="T112">
                <a:pos x="T40" y="T41"/>
              </a:cxn>
              <a:cxn ang="T113">
                <a:pos x="T42" y="T43"/>
              </a:cxn>
              <a:cxn ang="T114">
                <a:pos x="T44" y="T45"/>
              </a:cxn>
              <a:cxn ang="T115">
                <a:pos x="T46" y="T47"/>
              </a:cxn>
              <a:cxn ang="T116">
                <a:pos x="T48" y="T49"/>
              </a:cxn>
              <a:cxn ang="T117">
                <a:pos x="T50" y="T51"/>
              </a:cxn>
              <a:cxn ang="T118">
                <a:pos x="T52" y="T53"/>
              </a:cxn>
              <a:cxn ang="T119">
                <a:pos x="T54" y="T55"/>
              </a:cxn>
              <a:cxn ang="T120">
                <a:pos x="T56" y="T57"/>
              </a:cxn>
              <a:cxn ang="T121">
                <a:pos x="T58" y="T59"/>
              </a:cxn>
              <a:cxn ang="T122">
                <a:pos x="T60" y="T61"/>
              </a:cxn>
              <a:cxn ang="T123">
                <a:pos x="T62" y="T63"/>
              </a:cxn>
              <a:cxn ang="T124">
                <a:pos x="T64" y="T65"/>
              </a:cxn>
              <a:cxn ang="T125">
                <a:pos x="T66" y="T67"/>
              </a:cxn>
              <a:cxn ang="T126">
                <a:pos x="T68" y="T69"/>
              </a:cxn>
              <a:cxn ang="T127">
                <a:pos x="T70" y="T71"/>
              </a:cxn>
              <a:cxn ang="T128">
                <a:pos x="T72" y="T73"/>
              </a:cxn>
              <a:cxn ang="T129">
                <a:pos x="T74" y="T75"/>
              </a:cxn>
              <a:cxn ang="T130">
                <a:pos x="T76" y="T77"/>
              </a:cxn>
              <a:cxn ang="T131">
                <a:pos x="T78" y="T79"/>
              </a:cxn>
              <a:cxn ang="T132">
                <a:pos x="T80" y="T81"/>
              </a:cxn>
              <a:cxn ang="T133">
                <a:pos x="T82" y="T83"/>
              </a:cxn>
              <a:cxn ang="T134">
                <a:pos x="T84" y="T85"/>
              </a:cxn>
              <a:cxn ang="T135">
                <a:pos x="T86" y="T87"/>
              </a:cxn>
              <a:cxn ang="T136">
                <a:pos x="T88" y="T89"/>
              </a:cxn>
              <a:cxn ang="T137">
                <a:pos x="T90" y="T91"/>
              </a:cxn>
            </a:cxnLst>
            <a:rect l="0" t="0" r="r" b="b"/>
            <a:pathLst>
              <a:path w="1384" h="2604">
                <a:moveTo>
                  <a:pt x="1384" y="2604"/>
                </a:moveTo>
                <a:cubicBezTo>
                  <a:pt x="1380" y="2598"/>
                  <a:pt x="1376" y="2571"/>
                  <a:pt x="1369" y="2568"/>
                </a:cubicBezTo>
                <a:cubicBezTo>
                  <a:pt x="1363" y="2566"/>
                  <a:pt x="1357" y="2577"/>
                  <a:pt x="1351" y="2574"/>
                </a:cubicBezTo>
                <a:cubicBezTo>
                  <a:pt x="1345" y="2571"/>
                  <a:pt x="1349" y="2560"/>
                  <a:pt x="1345" y="2556"/>
                </a:cubicBezTo>
                <a:cubicBezTo>
                  <a:pt x="1341" y="2552"/>
                  <a:pt x="1333" y="2552"/>
                  <a:pt x="1327" y="2550"/>
                </a:cubicBezTo>
                <a:cubicBezTo>
                  <a:pt x="1309" y="2523"/>
                  <a:pt x="1301" y="2529"/>
                  <a:pt x="1291" y="2496"/>
                </a:cubicBezTo>
                <a:cubicBezTo>
                  <a:pt x="1287" y="2484"/>
                  <a:pt x="1283" y="2472"/>
                  <a:pt x="1279" y="2460"/>
                </a:cubicBezTo>
                <a:cubicBezTo>
                  <a:pt x="1277" y="2454"/>
                  <a:pt x="1273" y="2442"/>
                  <a:pt x="1273" y="2442"/>
                </a:cubicBezTo>
                <a:cubicBezTo>
                  <a:pt x="1284" y="2408"/>
                  <a:pt x="1264" y="2394"/>
                  <a:pt x="1237" y="2376"/>
                </a:cubicBezTo>
                <a:cubicBezTo>
                  <a:pt x="1231" y="2358"/>
                  <a:pt x="1225" y="2340"/>
                  <a:pt x="1219" y="2322"/>
                </a:cubicBezTo>
                <a:cubicBezTo>
                  <a:pt x="1215" y="2310"/>
                  <a:pt x="1216" y="2276"/>
                  <a:pt x="1216" y="2276"/>
                </a:cubicBezTo>
                <a:cubicBezTo>
                  <a:pt x="1214" y="2256"/>
                  <a:pt x="1224" y="2228"/>
                  <a:pt x="1220" y="2208"/>
                </a:cubicBezTo>
                <a:cubicBezTo>
                  <a:pt x="1218" y="2196"/>
                  <a:pt x="1208" y="2172"/>
                  <a:pt x="1204" y="2160"/>
                </a:cubicBezTo>
                <a:cubicBezTo>
                  <a:pt x="1202" y="2154"/>
                  <a:pt x="1188" y="2112"/>
                  <a:pt x="1188" y="2112"/>
                </a:cubicBezTo>
                <a:cubicBezTo>
                  <a:pt x="1187" y="2105"/>
                  <a:pt x="1199" y="2084"/>
                  <a:pt x="1188" y="2064"/>
                </a:cubicBezTo>
                <a:cubicBezTo>
                  <a:pt x="1182" y="2053"/>
                  <a:pt x="1181" y="2021"/>
                  <a:pt x="1172" y="2016"/>
                </a:cubicBezTo>
                <a:cubicBezTo>
                  <a:pt x="1165" y="2001"/>
                  <a:pt x="1155" y="1987"/>
                  <a:pt x="1144" y="1972"/>
                </a:cubicBezTo>
                <a:cubicBezTo>
                  <a:pt x="1134" y="1960"/>
                  <a:pt x="1114" y="1925"/>
                  <a:pt x="1104" y="1928"/>
                </a:cubicBezTo>
                <a:cubicBezTo>
                  <a:pt x="1093" y="1918"/>
                  <a:pt x="1088" y="1919"/>
                  <a:pt x="1080" y="1912"/>
                </a:cubicBezTo>
                <a:cubicBezTo>
                  <a:pt x="1068" y="1899"/>
                  <a:pt x="1062" y="1883"/>
                  <a:pt x="1056" y="1884"/>
                </a:cubicBezTo>
                <a:cubicBezTo>
                  <a:pt x="1048" y="1877"/>
                  <a:pt x="1037" y="1873"/>
                  <a:pt x="1032" y="1868"/>
                </a:cubicBezTo>
                <a:cubicBezTo>
                  <a:pt x="1026" y="1862"/>
                  <a:pt x="1029" y="1857"/>
                  <a:pt x="1026" y="1856"/>
                </a:cubicBezTo>
                <a:cubicBezTo>
                  <a:pt x="1022" y="1853"/>
                  <a:pt x="1017" y="1851"/>
                  <a:pt x="1010" y="1847"/>
                </a:cubicBezTo>
                <a:cubicBezTo>
                  <a:pt x="1008" y="1833"/>
                  <a:pt x="998" y="1844"/>
                  <a:pt x="984" y="1830"/>
                </a:cubicBezTo>
                <a:cubicBezTo>
                  <a:pt x="974" y="1818"/>
                  <a:pt x="942" y="1842"/>
                  <a:pt x="933" y="1830"/>
                </a:cubicBezTo>
                <a:cubicBezTo>
                  <a:pt x="919" y="1826"/>
                  <a:pt x="908" y="1811"/>
                  <a:pt x="897" y="1803"/>
                </a:cubicBezTo>
                <a:cubicBezTo>
                  <a:pt x="886" y="1795"/>
                  <a:pt x="878" y="1787"/>
                  <a:pt x="870" y="1782"/>
                </a:cubicBezTo>
                <a:cubicBezTo>
                  <a:pt x="866" y="1775"/>
                  <a:pt x="856" y="1775"/>
                  <a:pt x="849" y="1770"/>
                </a:cubicBezTo>
                <a:cubicBezTo>
                  <a:pt x="842" y="1765"/>
                  <a:pt x="838" y="1757"/>
                  <a:pt x="828" y="1752"/>
                </a:cubicBezTo>
                <a:cubicBezTo>
                  <a:pt x="826" y="1744"/>
                  <a:pt x="783" y="1748"/>
                  <a:pt x="786" y="1737"/>
                </a:cubicBezTo>
                <a:cubicBezTo>
                  <a:pt x="776" y="1732"/>
                  <a:pt x="775" y="1722"/>
                  <a:pt x="765" y="1719"/>
                </a:cubicBezTo>
                <a:cubicBezTo>
                  <a:pt x="756" y="1715"/>
                  <a:pt x="737" y="1719"/>
                  <a:pt x="726" y="1716"/>
                </a:cubicBezTo>
                <a:cubicBezTo>
                  <a:pt x="715" y="1715"/>
                  <a:pt x="707" y="1712"/>
                  <a:pt x="696" y="1710"/>
                </a:cubicBezTo>
                <a:cubicBezTo>
                  <a:pt x="685" y="1708"/>
                  <a:pt x="669" y="1711"/>
                  <a:pt x="660" y="1707"/>
                </a:cubicBezTo>
                <a:cubicBezTo>
                  <a:pt x="651" y="1703"/>
                  <a:pt x="644" y="1691"/>
                  <a:pt x="642" y="1686"/>
                </a:cubicBezTo>
                <a:cubicBezTo>
                  <a:pt x="640" y="1681"/>
                  <a:pt x="648" y="1679"/>
                  <a:pt x="648" y="1674"/>
                </a:cubicBezTo>
                <a:cubicBezTo>
                  <a:pt x="648" y="1669"/>
                  <a:pt x="642" y="1662"/>
                  <a:pt x="639" y="1656"/>
                </a:cubicBezTo>
                <a:cubicBezTo>
                  <a:pt x="636" y="1650"/>
                  <a:pt x="635" y="1648"/>
                  <a:pt x="630" y="1638"/>
                </a:cubicBezTo>
                <a:cubicBezTo>
                  <a:pt x="609" y="1626"/>
                  <a:pt x="619" y="1612"/>
                  <a:pt x="612" y="1599"/>
                </a:cubicBezTo>
                <a:cubicBezTo>
                  <a:pt x="607" y="1589"/>
                  <a:pt x="600" y="1584"/>
                  <a:pt x="597" y="1578"/>
                </a:cubicBezTo>
                <a:cubicBezTo>
                  <a:pt x="594" y="1572"/>
                  <a:pt x="595" y="1569"/>
                  <a:pt x="591" y="1563"/>
                </a:cubicBezTo>
                <a:cubicBezTo>
                  <a:pt x="579" y="1563"/>
                  <a:pt x="578" y="1553"/>
                  <a:pt x="573" y="1542"/>
                </a:cubicBezTo>
                <a:cubicBezTo>
                  <a:pt x="568" y="1533"/>
                  <a:pt x="567" y="1518"/>
                  <a:pt x="558" y="1515"/>
                </a:cubicBezTo>
                <a:cubicBezTo>
                  <a:pt x="545" y="1496"/>
                  <a:pt x="564" y="1497"/>
                  <a:pt x="555" y="1476"/>
                </a:cubicBezTo>
                <a:cubicBezTo>
                  <a:pt x="558" y="1469"/>
                  <a:pt x="562" y="1455"/>
                  <a:pt x="560" y="1444"/>
                </a:cubicBezTo>
                <a:cubicBezTo>
                  <a:pt x="558" y="1433"/>
                  <a:pt x="549" y="1419"/>
                  <a:pt x="540" y="1408"/>
                </a:cubicBezTo>
                <a:cubicBezTo>
                  <a:pt x="531" y="1397"/>
                  <a:pt x="511" y="1395"/>
                  <a:pt x="505" y="1380"/>
                </a:cubicBezTo>
                <a:cubicBezTo>
                  <a:pt x="497" y="1363"/>
                  <a:pt x="507" y="1334"/>
                  <a:pt x="504" y="1316"/>
                </a:cubicBezTo>
                <a:cubicBezTo>
                  <a:pt x="503" y="1303"/>
                  <a:pt x="501" y="1306"/>
                  <a:pt x="498" y="1299"/>
                </a:cubicBezTo>
                <a:cubicBezTo>
                  <a:pt x="495" y="1292"/>
                  <a:pt x="489" y="1277"/>
                  <a:pt x="486" y="1272"/>
                </a:cubicBezTo>
                <a:cubicBezTo>
                  <a:pt x="483" y="1267"/>
                  <a:pt x="484" y="1269"/>
                  <a:pt x="480" y="1266"/>
                </a:cubicBezTo>
                <a:cubicBezTo>
                  <a:pt x="476" y="1263"/>
                  <a:pt x="467" y="1263"/>
                  <a:pt x="462" y="1254"/>
                </a:cubicBezTo>
                <a:cubicBezTo>
                  <a:pt x="444" y="1194"/>
                  <a:pt x="452" y="1234"/>
                  <a:pt x="448" y="1210"/>
                </a:cubicBezTo>
                <a:cubicBezTo>
                  <a:pt x="440" y="1200"/>
                  <a:pt x="425" y="1204"/>
                  <a:pt x="414" y="1197"/>
                </a:cubicBezTo>
                <a:cubicBezTo>
                  <a:pt x="403" y="1190"/>
                  <a:pt x="387" y="1177"/>
                  <a:pt x="379" y="1170"/>
                </a:cubicBezTo>
                <a:cubicBezTo>
                  <a:pt x="375" y="1164"/>
                  <a:pt x="372" y="1157"/>
                  <a:pt x="367" y="1152"/>
                </a:cubicBezTo>
                <a:cubicBezTo>
                  <a:pt x="362" y="1147"/>
                  <a:pt x="354" y="1146"/>
                  <a:pt x="349" y="1140"/>
                </a:cubicBezTo>
                <a:cubicBezTo>
                  <a:pt x="345" y="1136"/>
                  <a:pt x="351" y="1131"/>
                  <a:pt x="348" y="1125"/>
                </a:cubicBezTo>
                <a:cubicBezTo>
                  <a:pt x="345" y="1119"/>
                  <a:pt x="332" y="1115"/>
                  <a:pt x="331" y="1104"/>
                </a:cubicBezTo>
                <a:cubicBezTo>
                  <a:pt x="329" y="1090"/>
                  <a:pt x="339" y="1072"/>
                  <a:pt x="339" y="1059"/>
                </a:cubicBezTo>
                <a:cubicBezTo>
                  <a:pt x="338" y="1051"/>
                  <a:pt x="328" y="1058"/>
                  <a:pt x="327" y="1053"/>
                </a:cubicBezTo>
                <a:cubicBezTo>
                  <a:pt x="326" y="1048"/>
                  <a:pt x="336" y="1034"/>
                  <a:pt x="331" y="1026"/>
                </a:cubicBezTo>
                <a:cubicBezTo>
                  <a:pt x="323" y="1014"/>
                  <a:pt x="295" y="1002"/>
                  <a:pt x="295" y="1002"/>
                </a:cubicBezTo>
                <a:cubicBezTo>
                  <a:pt x="289" y="992"/>
                  <a:pt x="291" y="983"/>
                  <a:pt x="291" y="972"/>
                </a:cubicBezTo>
                <a:cubicBezTo>
                  <a:pt x="291" y="961"/>
                  <a:pt x="295" y="948"/>
                  <a:pt x="294" y="936"/>
                </a:cubicBezTo>
                <a:cubicBezTo>
                  <a:pt x="293" y="924"/>
                  <a:pt x="289" y="916"/>
                  <a:pt x="283" y="900"/>
                </a:cubicBezTo>
                <a:cubicBezTo>
                  <a:pt x="278" y="879"/>
                  <a:pt x="269" y="859"/>
                  <a:pt x="259" y="840"/>
                </a:cubicBezTo>
                <a:cubicBezTo>
                  <a:pt x="252" y="827"/>
                  <a:pt x="235" y="804"/>
                  <a:pt x="235" y="804"/>
                </a:cubicBezTo>
                <a:cubicBezTo>
                  <a:pt x="228" y="788"/>
                  <a:pt x="227" y="755"/>
                  <a:pt x="222" y="738"/>
                </a:cubicBezTo>
                <a:cubicBezTo>
                  <a:pt x="217" y="721"/>
                  <a:pt x="209" y="716"/>
                  <a:pt x="204" y="702"/>
                </a:cubicBezTo>
                <a:cubicBezTo>
                  <a:pt x="199" y="688"/>
                  <a:pt x="197" y="663"/>
                  <a:pt x="192" y="651"/>
                </a:cubicBezTo>
                <a:cubicBezTo>
                  <a:pt x="187" y="639"/>
                  <a:pt x="179" y="640"/>
                  <a:pt x="174" y="630"/>
                </a:cubicBezTo>
                <a:cubicBezTo>
                  <a:pt x="169" y="620"/>
                  <a:pt x="167" y="604"/>
                  <a:pt x="165" y="594"/>
                </a:cubicBezTo>
                <a:cubicBezTo>
                  <a:pt x="163" y="584"/>
                  <a:pt x="161" y="575"/>
                  <a:pt x="162" y="567"/>
                </a:cubicBezTo>
                <a:cubicBezTo>
                  <a:pt x="163" y="559"/>
                  <a:pt x="172" y="553"/>
                  <a:pt x="169" y="546"/>
                </a:cubicBezTo>
                <a:cubicBezTo>
                  <a:pt x="167" y="540"/>
                  <a:pt x="153" y="530"/>
                  <a:pt x="144" y="525"/>
                </a:cubicBezTo>
                <a:cubicBezTo>
                  <a:pt x="135" y="520"/>
                  <a:pt x="124" y="522"/>
                  <a:pt x="115" y="516"/>
                </a:cubicBezTo>
                <a:cubicBezTo>
                  <a:pt x="106" y="510"/>
                  <a:pt x="96" y="498"/>
                  <a:pt x="87" y="486"/>
                </a:cubicBezTo>
                <a:cubicBezTo>
                  <a:pt x="81" y="476"/>
                  <a:pt x="85" y="463"/>
                  <a:pt x="81" y="456"/>
                </a:cubicBezTo>
                <a:cubicBezTo>
                  <a:pt x="77" y="449"/>
                  <a:pt x="69" y="454"/>
                  <a:pt x="60" y="444"/>
                </a:cubicBezTo>
                <a:cubicBezTo>
                  <a:pt x="51" y="434"/>
                  <a:pt x="34" y="412"/>
                  <a:pt x="27" y="399"/>
                </a:cubicBezTo>
                <a:cubicBezTo>
                  <a:pt x="20" y="386"/>
                  <a:pt x="20" y="380"/>
                  <a:pt x="19" y="366"/>
                </a:cubicBezTo>
                <a:cubicBezTo>
                  <a:pt x="18" y="352"/>
                  <a:pt x="26" y="330"/>
                  <a:pt x="24" y="315"/>
                </a:cubicBezTo>
                <a:cubicBezTo>
                  <a:pt x="22" y="300"/>
                  <a:pt x="9" y="287"/>
                  <a:pt x="7" y="276"/>
                </a:cubicBezTo>
                <a:cubicBezTo>
                  <a:pt x="9" y="266"/>
                  <a:pt x="14" y="256"/>
                  <a:pt x="13" y="246"/>
                </a:cubicBezTo>
                <a:cubicBezTo>
                  <a:pt x="12" y="239"/>
                  <a:pt x="2" y="235"/>
                  <a:pt x="1" y="228"/>
                </a:cubicBezTo>
                <a:cubicBezTo>
                  <a:pt x="0" y="223"/>
                  <a:pt x="16" y="175"/>
                  <a:pt x="18" y="168"/>
                </a:cubicBezTo>
                <a:cubicBezTo>
                  <a:pt x="19" y="154"/>
                  <a:pt x="9" y="152"/>
                  <a:pt x="9" y="141"/>
                </a:cubicBezTo>
                <a:cubicBezTo>
                  <a:pt x="9" y="130"/>
                  <a:pt x="13" y="113"/>
                  <a:pt x="18" y="102"/>
                </a:cubicBezTo>
                <a:cubicBezTo>
                  <a:pt x="23" y="92"/>
                  <a:pt x="34" y="82"/>
                  <a:pt x="42" y="75"/>
                </a:cubicBezTo>
                <a:cubicBezTo>
                  <a:pt x="50" y="68"/>
                  <a:pt x="63" y="67"/>
                  <a:pt x="66" y="60"/>
                </a:cubicBezTo>
                <a:cubicBezTo>
                  <a:pt x="70" y="53"/>
                  <a:pt x="63" y="43"/>
                  <a:pt x="63" y="33"/>
                </a:cubicBezTo>
                <a:cubicBezTo>
                  <a:pt x="63" y="23"/>
                  <a:pt x="66" y="7"/>
                  <a:pt x="66" y="0"/>
                </a:cubicBezTo>
              </a:path>
            </a:pathLst>
          </a:custGeom>
          <a:noFill/>
          <a:ln w="9525" cap="flat" cmpd="sng">
            <a:solidFill>
              <a:srgbClr val="3399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CC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85" name="Freeform 17">
            <a:extLst>
              <a:ext uri="{FF2B5EF4-FFF2-40B4-BE49-F238E27FC236}">
                <a16:creationId xmlns:a16="http://schemas.microsoft.com/office/drawing/2014/main" id="{2B07D79E-6E04-7D6F-93B6-3C5F42C7C39D}"/>
              </a:ext>
            </a:extLst>
          </p:cNvPr>
          <p:cNvSpPr>
            <a:spLocks/>
          </p:cNvSpPr>
          <p:nvPr/>
        </p:nvSpPr>
        <p:spPr bwMode="auto">
          <a:xfrm>
            <a:off x="6002338" y="1133476"/>
            <a:ext cx="4094162" cy="4962525"/>
          </a:xfrm>
          <a:custGeom>
            <a:avLst/>
            <a:gdLst>
              <a:gd name="T0" fmla="*/ 2147483646 w 2579"/>
              <a:gd name="T1" fmla="*/ 2147483646 h 3126"/>
              <a:gd name="T2" fmla="*/ 2147483646 w 2579"/>
              <a:gd name="T3" fmla="*/ 2147483646 h 3126"/>
              <a:gd name="T4" fmla="*/ 2147483646 w 2579"/>
              <a:gd name="T5" fmla="*/ 2147483646 h 3126"/>
              <a:gd name="T6" fmla="*/ 2147483646 w 2579"/>
              <a:gd name="T7" fmla="*/ 2147483646 h 3126"/>
              <a:gd name="T8" fmla="*/ 2147483646 w 2579"/>
              <a:gd name="T9" fmla="*/ 2147483646 h 3126"/>
              <a:gd name="T10" fmla="*/ 2147483646 w 2579"/>
              <a:gd name="T11" fmla="*/ 2147483646 h 3126"/>
              <a:gd name="T12" fmla="*/ 2147483646 w 2579"/>
              <a:gd name="T13" fmla="*/ 2147483646 h 3126"/>
              <a:gd name="T14" fmla="*/ 2147483646 w 2579"/>
              <a:gd name="T15" fmla="*/ 2147483646 h 3126"/>
              <a:gd name="T16" fmla="*/ 2147483646 w 2579"/>
              <a:gd name="T17" fmla="*/ 2147483646 h 3126"/>
              <a:gd name="T18" fmla="*/ 2147483646 w 2579"/>
              <a:gd name="T19" fmla="*/ 2147483646 h 3126"/>
              <a:gd name="T20" fmla="*/ 2147483646 w 2579"/>
              <a:gd name="T21" fmla="*/ 2147483646 h 3126"/>
              <a:gd name="T22" fmla="*/ 2147483646 w 2579"/>
              <a:gd name="T23" fmla="*/ 2147483646 h 3126"/>
              <a:gd name="T24" fmla="*/ 2147483646 w 2579"/>
              <a:gd name="T25" fmla="*/ 2147483646 h 3126"/>
              <a:gd name="T26" fmla="*/ 2147483646 w 2579"/>
              <a:gd name="T27" fmla="*/ 2147483646 h 3126"/>
              <a:gd name="T28" fmla="*/ 2147483646 w 2579"/>
              <a:gd name="T29" fmla="*/ 2147483646 h 3126"/>
              <a:gd name="T30" fmla="*/ 2147483646 w 2579"/>
              <a:gd name="T31" fmla="*/ 2147483646 h 3126"/>
              <a:gd name="T32" fmla="*/ 2147483646 w 2579"/>
              <a:gd name="T33" fmla="*/ 2147483646 h 3126"/>
              <a:gd name="T34" fmla="*/ 2147483646 w 2579"/>
              <a:gd name="T35" fmla="*/ 2147483646 h 3126"/>
              <a:gd name="T36" fmla="*/ 2147483646 w 2579"/>
              <a:gd name="T37" fmla="*/ 2147483646 h 3126"/>
              <a:gd name="T38" fmla="*/ 2147483646 w 2579"/>
              <a:gd name="T39" fmla="*/ 2147483646 h 3126"/>
              <a:gd name="T40" fmla="*/ 2147483646 w 2579"/>
              <a:gd name="T41" fmla="*/ 2147483646 h 3126"/>
              <a:gd name="T42" fmla="*/ 2147483646 w 2579"/>
              <a:gd name="T43" fmla="*/ 2147483646 h 3126"/>
              <a:gd name="T44" fmla="*/ 2147483646 w 2579"/>
              <a:gd name="T45" fmla="*/ 2147483646 h 3126"/>
              <a:gd name="T46" fmla="*/ 2147483646 w 2579"/>
              <a:gd name="T47" fmla="*/ 2147483646 h 3126"/>
              <a:gd name="T48" fmla="*/ 2147483646 w 2579"/>
              <a:gd name="T49" fmla="*/ 2147483646 h 3126"/>
              <a:gd name="T50" fmla="*/ 2147483646 w 2579"/>
              <a:gd name="T51" fmla="*/ 2147483646 h 3126"/>
              <a:gd name="T52" fmla="*/ 2147483646 w 2579"/>
              <a:gd name="T53" fmla="*/ 2147483646 h 3126"/>
              <a:gd name="T54" fmla="*/ 2147483646 w 2579"/>
              <a:gd name="T55" fmla="*/ 2147483646 h 3126"/>
              <a:gd name="T56" fmla="*/ 2147483646 w 2579"/>
              <a:gd name="T57" fmla="*/ 2147483646 h 3126"/>
              <a:gd name="T58" fmla="*/ 2147483646 w 2579"/>
              <a:gd name="T59" fmla="*/ 2147483646 h 3126"/>
              <a:gd name="T60" fmla="*/ 2147483646 w 2579"/>
              <a:gd name="T61" fmla="*/ 2147483646 h 3126"/>
              <a:gd name="T62" fmla="*/ 2147483646 w 2579"/>
              <a:gd name="T63" fmla="*/ 2147483646 h 3126"/>
              <a:gd name="T64" fmla="*/ 2147483646 w 2579"/>
              <a:gd name="T65" fmla="*/ 2147483646 h 3126"/>
              <a:gd name="T66" fmla="*/ 2147483646 w 2579"/>
              <a:gd name="T67" fmla="*/ 2147483646 h 3126"/>
              <a:gd name="T68" fmla="*/ 2147483646 w 2579"/>
              <a:gd name="T69" fmla="*/ 2147483646 h 3126"/>
              <a:gd name="T70" fmla="*/ 2147483646 w 2579"/>
              <a:gd name="T71" fmla="*/ 2147483646 h 3126"/>
              <a:gd name="T72" fmla="*/ 2147483646 w 2579"/>
              <a:gd name="T73" fmla="*/ 2147483646 h 3126"/>
              <a:gd name="T74" fmla="*/ 2147483646 w 2579"/>
              <a:gd name="T75" fmla="*/ 2147483646 h 3126"/>
              <a:gd name="T76" fmla="*/ 2147483646 w 2579"/>
              <a:gd name="T77" fmla="*/ 2147483646 h 3126"/>
              <a:gd name="T78" fmla="*/ 2147483646 w 2579"/>
              <a:gd name="T79" fmla="*/ 2147483646 h 3126"/>
              <a:gd name="T80" fmla="*/ 2147483646 w 2579"/>
              <a:gd name="T81" fmla="*/ 2147483646 h 3126"/>
              <a:gd name="T82" fmla="*/ 2147483646 w 2579"/>
              <a:gd name="T83" fmla="*/ 2147483646 h 3126"/>
              <a:gd name="T84" fmla="*/ 2147483646 w 2579"/>
              <a:gd name="T85" fmla="*/ 2147483646 h 3126"/>
              <a:gd name="T86" fmla="*/ 2147483646 w 2579"/>
              <a:gd name="T87" fmla="*/ 2147483646 h 3126"/>
              <a:gd name="T88" fmla="*/ 2147483646 w 2579"/>
              <a:gd name="T89" fmla="*/ 2147483646 h 3126"/>
              <a:gd name="T90" fmla="*/ 2147483646 w 2579"/>
              <a:gd name="T91" fmla="*/ 2147483646 h 3126"/>
              <a:gd name="T92" fmla="*/ 2147483646 w 2579"/>
              <a:gd name="T93" fmla="*/ 2147483646 h 3126"/>
              <a:gd name="T94" fmla="*/ 2147483646 w 2579"/>
              <a:gd name="T95" fmla="*/ 2147483646 h 3126"/>
              <a:gd name="T96" fmla="*/ 2147483646 w 2579"/>
              <a:gd name="T97" fmla="*/ 2147483646 h 3126"/>
              <a:gd name="T98" fmla="*/ 2147483646 w 2579"/>
              <a:gd name="T99" fmla="*/ 2147483646 h 3126"/>
              <a:gd name="T100" fmla="*/ 2147483646 w 2579"/>
              <a:gd name="T101" fmla="*/ 2147483646 h 3126"/>
              <a:gd name="T102" fmla="*/ 2147483646 w 2579"/>
              <a:gd name="T103" fmla="*/ 2147483646 h 3126"/>
              <a:gd name="T104" fmla="*/ 2147483646 w 2579"/>
              <a:gd name="T105" fmla="*/ 2147483646 h 3126"/>
              <a:gd name="T106" fmla="*/ 2147483646 w 2579"/>
              <a:gd name="T107" fmla="*/ 2147483646 h 3126"/>
              <a:gd name="T108" fmla="*/ 2147483646 w 2579"/>
              <a:gd name="T109" fmla="*/ 2147483646 h 3126"/>
              <a:gd name="T110" fmla="*/ 2147483646 w 2579"/>
              <a:gd name="T111" fmla="*/ 2147483646 h 3126"/>
              <a:gd name="T112" fmla="*/ 2147483646 w 2579"/>
              <a:gd name="T113" fmla="*/ 2147483646 h 3126"/>
              <a:gd name="T114" fmla="*/ 2147483646 w 2579"/>
              <a:gd name="T115" fmla="*/ 2147483646 h 3126"/>
              <a:gd name="T116" fmla="*/ 2147483646 w 2579"/>
              <a:gd name="T117" fmla="*/ 2147483646 h 312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</a:gdLst>
            <a:ahLst/>
            <a:cxnLst>
              <a:cxn ang="T118">
                <a:pos x="T0" y="T1"/>
              </a:cxn>
              <a:cxn ang="T119">
                <a:pos x="T2" y="T3"/>
              </a:cxn>
              <a:cxn ang="T120">
                <a:pos x="T4" y="T5"/>
              </a:cxn>
              <a:cxn ang="T121">
                <a:pos x="T6" y="T7"/>
              </a:cxn>
              <a:cxn ang="T122">
                <a:pos x="T8" y="T9"/>
              </a:cxn>
              <a:cxn ang="T123">
                <a:pos x="T10" y="T11"/>
              </a:cxn>
              <a:cxn ang="T124">
                <a:pos x="T12" y="T13"/>
              </a:cxn>
              <a:cxn ang="T125">
                <a:pos x="T14" y="T15"/>
              </a:cxn>
              <a:cxn ang="T126">
                <a:pos x="T16" y="T17"/>
              </a:cxn>
              <a:cxn ang="T127">
                <a:pos x="T18" y="T19"/>
              </a:cxn>
              <a:cxn ang="T128">
                <a:pos x="T20" y="T21"/>
              </a:cxn>
              <a:cxn ang="T129">
                <a:pos x="T22" y="T23"/>
              </a:cxn>
              <a:cxn ang="T130">
                <a:pos x="T24" y="T25"/>
              </a:cxn>
              <a:cxn ang="T131">
                <a:pos x="T26" y="T27"/>
              </a:cxn>
              <a:cxn ang="T132">
                <a:pos x="T28" y="T29"/>
              </a:cxn>
              <a:cxn ang="T133">
                <a:pos x="T30" y="T31"/>
              </a:cxn>
              <a:cxn ang="T134">
                <a:pos x="T32" y="T33"/>
              </a:cxn>
              <a:cxn ang="T135">
                <a:pos x="T34" y="T35"/>
              </a:cxn>
              <a:cxn ang="T136">
                <a:pos x="T36" y="T37"/>
              </a:cxn>
              <a:cxn ang="T137">
                <a:pos x="T38" y="T39"/>
              </a:cxn>
              <a:cxn ang="T138">
                <a:pos x="T40" y="T41"/>
              </a:cxn>
              <a:cxn ang="T139">
                <a:pos x="T42" y="T43"/>
              </a:cxn>
              <a:cxn ang="T140">
                <a:pos x="T44" y="T45"/>
              </a:cxn>
              <a:cxn ang="T141">
                <a:pos x="T46" y="T47"/>
              </a:cxn>
              <a:cxn ang="T142">
                <a:pos x="T48" y="T49"/>
              </a:cxn>
              <a:cxn ang="T143">
                <a:pos x="T50" y="T51"/>
              </a:cxn>
              <a:cxn ang="T144">
                <a:pos x="T52" y="T53"/>
              </a:cxn>
              <a:cxn ang="T145">
                <a:pos x="T54" y="T55"/>
              </a:cxn>
              <a:cxn ang="T146">
                <a:pos x="T56" y="T57"/>
              </a:cxn>
              <a:cxn ang="T147">
                <a:pos x="T58" y="T59"/>
              </a:cxn>
              <a:cxn ang="T148">
                <a:pos x="T60" y="T61"/>
              </a:cxn>
              <a:cxn ang="T149">
                <a:pos x="T62" y="T63"/>
              </a:cxn>
              <a:cxn ang="T150">
                <a:pos x="T64" y="T65"/>
              </a:cxn>
              <a:cxn ang="T151">
                <a:pos x="T66" y="T67"/>
              </a:cxn>
              <a:cxn ang="T152">
                <a:pos x="T68" y="T69"/>
              </a:cxn>
              <a:cxn ang="T153">
                <a:pos x="T70" y="T71"/>
              </a:cxn>
              <a:cxn ang="T154">
                <a:pos x="T72" y="T73"/>
              </a:cxn>
              <a:cxn ang="T155">
                <a:pos x="T74" y="T75"/>
              </a:cxn>
              <a:cxn ang="T156">
                <a:pos x="T76" y="T77"/>
              </a:cxn>
              <a:cxn ang="T157">
                <a:pos x="T78" y="T79"/>
              </a:cxn>
              <a:cxn ang="T158">
                <a:pos x="T80" y="T81"/>
              </a:cxn>
              <a:cxn ang="T159">
                <a:pos x="T82" y="T83"/>
              </a:cxn>
              <a:cxn ang="T160">
                <a:pos x="T84" y="T85"/>
              </a:cxn>
              <a:cxn ang="T161">
                <a:pos x="T86" y="T87"/>
              </a:cxn>
              <a:cxn ang="T162">
                <a:pos x="T88" y="T89"/>
              </a:cxn>
              <a:cxn ang="T163">
                <a:pos x="T90" y="T91"/>
              </a:cxn>
              <a:cxn ang="T164">
                <a:pos x="T92" y="T93"/>
              </a:cxn>
              <a:cxn ang="T165">
                <a:pos x="T94" y="T95"/>
              </a:cxn>
              <a:cxn ang="T166">
                <a:pos x="T96" y="T97"/>
              </a:cxn>
              <a:cxn ang="T167">
                <a:pos x="T98" y="T99"/>
              </a:cxn>
              <a:cxn ang="T168">
                <a:pos x="T100" y="T101"/>
              </a:cxn>
              <a:cxn ang="T169">
                <a:pos x="T102" y="T103"/>
              </a:cxn>
              <a:cxn ang="T170">
                <a:pos x="T104" y="T105"/>
              </a:cxn>
              <a:cxn ang="T171">
                <a:pos x="T106" y="T107"/>
              </a:cxn>
              <a:cxn ang="T172">
                <a:pos x="T108" y="T109"/>
              </a:cxn>
              <a:cxn ang="T173">
                <a:pos x="T110" y="T111"/>
              </a:cxn>
              <a:cxn ang="T174">
                <a:pos x="T112" y="T113"/>
              </a:cxn>
              <a:cxn ang="T175">
                <a:pos x="T114" y="T115"/>
              </a:cxn>
              <a:cxn ang="T176">
                <a:pos x="T116" y="T117"/>
              </a:cxn>
            </a:cxnLst>
            <a:rect l="0" t="0" r="r" b="b"/>
            <a:pathLst>
              <a:path w="2579" h="3126">
                <a:moveTo>
                  <a:pt x="233" y="0"/>
                </a:moveTo>
                <a:cubicBezTo>
                  <a:pt x="235" y="5"/>
                  <a:pt x="246" y="20"/>
                  <a:pt x="249" y="30"/>
                </a:cubicBezTo>
                <a:cubicBezTo>
                  <a:pt x="252" y="40"/>
                  <a:pt x="254" y="50"/>
                  <a:pt x="251" y="60"/>
                </a:cubicBezTo>
                <a:cubicBezTo>
                  <a:pt x="248" y="70"/>
                  <a:pt x="236" y="83"/>
                  <a:pt x="231" y="92"/>
                </a:cubicBezTo>
                <a:cubicBezTo>
                  <a:pt x="226" y="101"/>
                  <a:pt x="225" y="108"/>
                  <a:pt x="221" y="114"/>
                </a:cubicBezTo>
                <a:cubicBezTo>
                  <a:pt x="219" y="120"/>
                  <a:pt x="210" y="122"/>
                  <a:pt x="207" y="130"/>
                </a:cubicBezTo>
                <a:cubicBezTo>
                  <a:pt x="204" y="138"/>
                  <a:pt x="204" y="152"/>
                  <a:pt x="203" y="162"/>
                </a:cubicBezTo>
                <a:cubicBezTo>
                  <a:pt x="202" y="172"/>
                  <a:pt x="206" y="179"/>
                  <a:pt x="203" y="188"/>
                </a:cubicBezTo>
                <a:cubicBezTo>
                  <a:pt x="200" y="197"/>
                  <a:pt x="193" y="204"/>
                  <a:pt x="185" y="216"/>
                </a:cubicBezTo>
                <a:cubicBezTo>
                  <a:pt x="177" y="228"/>
                  <a:pt x="162" y="244"/>
                  <a:pt x="155" y="258"/>
                </a:cubicBezTo>
                <a:cubicBezTo>
                  <a:pt x="148" y="272"/>
                  <a:pt x="145" y="285"/>
                  <a:pt x="143" y="298"/>
                </a:cubicBezTo>
                <a:cubicBezTo>
                  <a:pt x="141" y="311"/>
                  <a:pt x="147" y="323"/>
                  <a:pt x="143" y="336"/>
                </a:cubicBezTo>
                <a:cubicBezTo>
                  <a:pt x="139" y="349"/>
                  <a:pt x="125" y="369"/>
                  <a:pt x="119" y="378"/>
                </a:cubicBezTo>
                <a:cubicBezTo>
                  <a:pt x="113" y="387"/>
                  <a:pt x="111" y="385"/>
                  <a:pt x="105" y="390"/>
                </a:cubicBezTo>
                <a:cubicBezTo>
                  <a:pt x="99" y="395"/>
                  <a:pt x="90" y="401"/>
                  <a:pt x="83" y="408"/>
                </a:cubicBezTo>
                <a:cubicBezTo>
                  <a:pt x="76" y="415"/>
                  <a:pt x="67" y="424"/>
                  <a:pt x="61" y="432"/>
                </a:cubicBezTo>
                <a:cubicBezTo>
                  <a:pt x="52" y="447"/>
                  <a:pt x="50" y="447"/>
                  <a:pt x="47" y="454"/>
                </a:cubicBezTo>
                <a:cubicBezTo>
                  <a:pt x="41" y="461"/>
                  <a:pt x="31" y="467"/>
                  <a:pt x="27" y="474"/>
                </a:cubicBezTo>
                <a:cubicBezTo>
                  <a:pt x="23" y="481"/>
                  <a:pt x="24" y="492"/>
                  <a:pt x="21" y="498"/>
                </a:cubicBezTo>
                <a:cubicBezTo>
                  <a:pt x="18" y="504"/>
                  <a:pt x="10" y="503"/>
                  <a:pt x="7" y="508"/>
                </a:cubicBezTo>
                <a:cubicBezTo>
                  <a:pt x="4" y="513"/>
                  <a:pt x="0" y="522"/>
                  <a:pt x="3" y="528"/>
                </a:cubicBezTo>
                <a:cubicBezTo>
                  <a:pt x="6" y="534"/>
                  <a:pt x="23" y="541"/>
                  <a:pt x="27" y="546"/>
                </a:cubicBezTo>
                <a:cubicBezTo>
                  <a:pt x="31" y="551"/>
                  <a:pt x="25" y="556"/>
                  <a:pt x="29" y="558"/>
                </a:cubicBezTo>
                <a:cubicBezTo>
                  <a:pt x="33" y="560"/>
                  <a:pt x="41" y="557"/>
                  <a:pt x="49" y="558"/>
                </a:cubicBezTo>
                <a:cubicBezTo>
                  <a:pt x="57" y="559"/>
                  <a:pt x="71" y="563"/>
                  <a:pt x="79" y="564"/>
                </a:cubicBezTo>
                <a:cubicBezTo>
                  <a:pt x="87" y="565"/>
                  <a:pt x="89" y="567"/>
                  <a:pt x="95" y="566"/>
                </a:cubicBezTo>
                <a:cubicBezTo>
                  <a:pt x="101" y="565"/>
                  <a:pt x="107" y="558"/>
                  <a:pt x="113" y="560"/>
                </a:cubicBezTo>
                <a:cubicBezTo>
                  <a:pt x="119" y="562"/>
                  <a:pt x="125" y="573"/>
                  <a:pt x="133" y="580"/>
                </a:cubicBezTo>
                <a:cubicBezTo>
                  <a:pt x="141" y="587"/>
                  <a:pt x="152" y="599"/>
                  <a:pt x="161" y="604"/>
                </a:cubicBezTo>
                <a:cubicBezTo>
                  <a:pt x="165" y="610"/>
                  <a:pt x="180" y="605"/>
                  <a:pt x="185" y="610"/>
                </a:cubicBezTo>
                <a:cubicBezTo>
                  <a:pt x="190" y="615"/>
                  <a:pt x="199" y="612"/>
                  <a:pt x="197" y="624"/>
                </a:cubicBezTo>
                <a:cubicBezTo>
                  <a:pt x="198" y="630"/>
                  <a:pt x="193" y="638"/>
                  <a:pt x="189" y="648"/>
                </a:cubicBezTo>
                <a:cubicBezTo>
                  <a:pt x="185" y="658"/>
                  <a:pt x="171" y="671"/>
                  <a:pt x="173" y="684"/>
                </a:cubicBezTo>
                <a:cubicBezTo>
                  <a:pt x="175" y="697"/>
                  <a:pt x="197" y="713"/>
                  <a:pt x="203" y="726"/>
                </a:cubicBezTo>
                <a:cubicBezTo>
                  <a:pt x="209" y="743"/>
                  <a:pt x="191" y="752"/>
                  <a:pt x="209" y="762"/>
                </a:cubicBezTo>
                <a:cubicBezTo>
                  <a:pt x="257" y="816"/>
                  <a:pt x="225" y="792"/>
                  <a:pt x="227" y="795"/>
                </a:cubicBezTo>
                <a:cubicBezTo>
                  <a:pt x="229" y="798"/>
                  <a:pt x="219" y="779"/>
                  <a:pt x="221" y="780"/>
                </a:cubicBezTo>
                <a:cubicBezTo>
                  <a:pt x="228" y="791"/>
                  <a:pt x="263" y="828"/>
                  <a:pt x="239" y="804"/>
                </a:cubicBezTo>
                <a:cubicBezTo>
                  <a:pt x="244" y="810"/>
                  <a:pt x="244" y="815"/>
                  <a:pt x="251" y="820"/>
                </a:cubicBezTo>
                <a:cubicBezTo>
                  <a:pt x="258" y="825"/>
                  <a:pt x="273" y="827"/>
                  <a:pt x="279" y="832"/>
                </a:cubicBezTo>
                <a:cubicBezTo>
                  <a:pt x="285" y="837"/>
                  <a:pt x="283" y="841"/>
                  <a:pt x="287" y="848"/>
                </a:cubicBezTo>
                <a:cubicBezTo>
                  <a:pt x="291" y="855"/>
                  <a:pt x="299" y="867"/>
                  <a:pt x="305" y="876"/>
                </a:cubicBezTo>
                <a:cubicBezTo>
                  <a:pt x="311" y="885"/>
                  <a:pt x="319" y="894"/>
                  <a:pt x="325" y="900"/>
                </a:cubicBezTo>
                <a:cubicBezTo>
                  <a:pt x="331" y="906"/>
                  <a:pt x="334" y="901"/>
                  <a:pt x="341" y="912"/>
                </a:cubicBezTo>
                <a:cubicBezTo>
                  <a:pt x="348" y="923"/>
                  <a:pt x="354" y="950"/>
                  <a:pt x="365" y="966"/>
                </a:cubicBezTo>
                <a:cubicBezTo>
                  <a:pt x="376" y="982"/>
                  <a:pt x="392" y="996"/>
                  <a:pt x="405" y="1006"/>
                </a:cubicBezTo>
                <a:cubicBezTo>
                  <a:pt x="418" y="1016"/>
                  <a:pt x="427" y="1016"/>
                  <a:pt x="443" y="1026"/>
                </a:cubicBezTo>
                <a:cubicBezTo>
                  <a:pt x="485" y="1034"/>
                  <a:pt x="475" y="1040"/>
                  <a:pt x="503" y="1068"/>
                </a:cubicBezTo>
                <a:cubicBezTo>
                  <a:pt x="515" y="1080"/>
                  <a:pt x="518" y="1090"/>
                  <a:pt x="523" y="1102"/>
                </a:cubicBezTo>
                <a:cubicBezTo>
                  <a:pt x="528" y="1114"/>
                  <a:pt x="529" y="1124"/>
                  <a:pt x="533" y="1140"/>
                </a:cubicBezTo>
                <a:cubicBezTo>
                  <a:pt x="541" y="1161"/>
                  <a:pt x="544" y="1181"/>
                  <a:pt x="549" y="1196"/>
                </a:cubicBezTo>
                <a:cubicBezTo>
                  <a:pt x="554" y="1211"/>
                  <a:pt x="559" y="1219"/>
                  <a:pt x="563" y="1230"/>
                </a:cubicBezTo>
                <a:cubicBezTo>
                  <a:pt x="566" y="1242"/>
                  <a:pt x="575" y="1266"/>
                  <a:pt x="575" y="1266"/>
                </a:cubicBezTo>
                <a:cubicBezTo>
                  <a:pt x="576" y="1273"/>
                  <a:pt x="571" y="1267"/>
                  <a:pt x="569" y="1271"/>
                </a:cubicBezTo>
                <a:cubicBezTo>
                  <a:pt x="567" y="1275"/>
                  <a:pt x="561" y="1289"/>
                  <a:pt x="560" y="1293"/>
                </a:cubicBezTo>
                <a:cubicBezTo>
                  <a:pt x="559" y="1297"/>
                  <a:pt x="563" y="1295"/>
                  <a:pt x="565" y="1298"/>
                </a:cubicBezTo>
                <a:cubicBezTo>
                  <a:pt x="567" y="1301"/>
                  <a:pt x="569" y="1311"/>
                  <a:pt x="573" y="1312"/>
                </a:cubicBezTo>
                <a:cubicBezTo>
                  <a:pt x="577" y="1314"/>
                  <a:pt x="585" y="1307"/>
                  <a:pt x="589" y="1307"/>
                </a:cubicBezTo>
                <a:cubicBezTo>
                  <a:pt x="593" y="1307"/>
                  <a:pt x="591" y="1313"/>
                  <a:pt x="596" y="1314"/>
                </a:cubicBezTo>
                <a:cubicBezTo>
                  <a:pt x="601" y="1315"/>
                  <a:pt x="607" y="1306"/>
                  <a:pt x="617" y="1314"/>
                </a:cubicBezTo>
                <a:cubicBezTo>
                  <a:pt x="627" y="1322"/>
                  <a:pt x="645" y="1348"/>
                  <a:pt x="659" y="1362"/>
                </a:cubicBezTo>
                <a:cubicBezTo>
                  <a:pt x="673" y="1376"/>
                  <a:pt x="692" y="1389"/>
                  <a:pt x="703" y="1396"/>
                </a:cubicBezTo>
                <a:cubicBezTo>
                  <a:pt x="714" y="1403"/>
                  <a:pt x="716" y="1402"/>
                  <a:pt x="723" y="1406"/>
                </a:cubicBezTo>
                <a:cubicBezTo>
                  <a:pt x="730" y="1410"/>
                  <a:pt x="734" y="1415"/>
                  <a:pt x="743" y="1422"/>
                </a:cubicBezTo>
                <a:cubicBezTo>
                  <a:pt x="755" y="1430"/>
                  <a:pt x="771" y="1434"/>
                  <a:pt x="779" y="1446"/>
                </a:cubicBezTo>
                <a:cubicBezTo>
                  <a:pt x="783" y="1452"/>
                  <a:pt x="785" y="1459"/>
                  <a:pt x="791" y="1464"/>
                </a:cubicBezTo>
                <a:cubicBezTo>
                  <a:pt x="813" y="1481"/>
                  <a:pt x="851" y="1472"/>
                  <a:pt x="875" y="1488"/>
                </a:cubicBezTo>
                <a:cubicBezTo>
                  <a:pt x="891" y="1499"/>
                  <a:pt x="929" y="1512"/>
                  <a:pt x="929" y="1512"/>
                </a:cubicBezTo>
                <a:cubicBezTo>
                  <a:pt x="940" y="1522"/>
                  <a:pt x="927" y="1542"/>
                  <a:pt x="933" y="1554"/>
                </a:cubicBezTo>
                <a:cubicBezTo>
                  <a:pt x="939" y="1566"/>
                  <a:pt x="955" y="1574"/>
                  <a:pt x="965" y="1584"/>
                </a:cubicBezTo>
                <a:cubicBezTo>
                  <a:pt x="976" y="1600"/>
                  <a:pt x="976" y="1606"/>
                  <a:pt x="995" y="1614"/>
                </a:cubicBezTo>
                <a:cubicBezTo>
                  <a:pt x="1007" y="1619"/>
                  <a:pt x="1031" y="1626"/>
                  <a:pt x="1031" y="1626"/>
                </a:cubicBezTo>
                <a:cubicBezTo>
                  <a:pt x="1040" y="1633"/>
                  <a:pt x="1043" y="1651"/>
                  <a:pt x="1049" y="1660"/>
                </a:cubicBezTo>
                <a:cubicBezTo>
                  <a:pt x="1055" y="1669"/>
                  <a:pt x="1062" y="1674"/>
                  <a:pt x="1067" y="1680"/>
                </a:cubicBezTo>
                <a:cubicBezTo>
                  <a:pt x="1071" y="1686"/>
                  <a:pt x="1072" y="1696"/>
                  <a:pt x="1079" y="1698"/>
                </a:cubicBezTo>
                <a:cubicBezTo>
                  <a:pt x="1145" y="1720"/>
                  <a:pt x="1045" y="1685"/>
                  <a:pt x="1115" y="1716"/>
                </a:cubicBezTo>
                <a:cubicBezTo>
                  <a:pt x="1127" y="1721"/>
                  <a:pt x="1151" y="1728"/>
                  <a:pt x="1151" y="1728"/>
                </a:cubicBezTo>
                <a:cubicBezTo>
                  <a:pt x="1161" y="1735"/>
                  <a:pt x="1169" y="1749"/>
                  <a:pt x="1183" y="1760"/>
                </a:cubicBezTo>
                <a:cubicBezTo>
                  <a:pt x="1192" y="1769"/>
                  <a:pt x="1196" y="1776"/>
                  <a:pt x="1205" y="1782"/>
                </a:cubicBezTo>
                <a:cubicBezTo>
                  <a:pt x="1214" y="1788"/>
                  <a:pt x="1225" y="1785"/>
                  <a:pt x="1235" y="1794"/>
                </a:cubicBezTo>
                <a:cubicBezTo>
                  <a:pt x="1253" y="1813"/>
                  <a:pt x="1254" y="1821"/>
                  <a:pt x="1263" y="1836"/>
                </a:cubicBezTo>
                <a:cubicBezTo>
                  <a:pt x="1269" y="1847"/>
                  <a:pt x="1267" y="1852"/>
                  <a:pt x="1271" y="1860"/>
                </a:cubicBezTo>
                <a:cubicBezTo>
                  <a:pt x="1275" y="1868"/>
                  <a:pt x="1284" y="1875"/>
                  <a:pt x="1289" y="1884"/>
                </a:cubicBezTo>
                <a:cubicBezTo>
                  <a:pt x="1300" y="1902"/>
                  <a:pt x="1294" y="1903"/>
                  <a:pt x="1299" y="1914"/>
                </a:cubicBezTo>
                <a:cubicBezTo>
                  <a:pt x="1304" y="1925"/>
                  <a:pt x="1314" y="1939"/>
                  <a:pt x="1321" y="1948"/>
                </a:cubicBezTo>
                <a:cubicBezTo>
                  <a:pt x="1328" y="1957"/>
                  <a:pt x="1331" y="1960"/>
                  <a:pt x="1339" y="1970"/>
                </a:cubicBezTo>
                <a:cubicBezTo>
                  <a:pt x="1347" y="1980"/>
                  <a:pt x="1357" y="2002"/>
                  <a:pt x="1367" y="2010"/>
                </a:cubicBezTo>
                <a:cubicBezTo>
                  <a:pt x="1373" y="2018"/>
                  <a:pt x="1387" y="2014"/>
                  <a:pt x="1397" y="2016"/>
                </a:cubicBezTo>
                <a:cubicBezTo>
                  <a:pt x="1405" y="2019"/>
                  <a:pt x="1413" y="2033"/>
                  <a:pt x="1417" y="2038"/>
                </a:cubicBezTo>
                <a:cubicBezTo>
                  <a:pt x="1423" y="2044"/>
                  <a:pt x="1424" y="2048"/>
                  <a:pt x="1433" y="2051"/>
                </a:cubicBezTo>
                <a:cubicBezTo>
                  <a:pt x="1450" y="2058"/>
                  <a:pt x="1510" y="2068"/>
                  <a:pt x="1529" y="2070"/>
                </a:cubicBezTo>
                <a:cubicBezTo>
                  <a:pt x="1540" y="2077"/>
                  <a:pt x="1556" y="2079"/>
                  <a:pt x="1565" y="2088"/>
                </a:cubicBezTo>
                <a:cubicBezTo>
                  <a:pt x="1569" y="2092"/>
                  <a:pt x="1567" y="2101"/>
                  <a:pt x="1571" y="2106"/>
                </a:cubicBezTo>
                <a:cubicBezTo>
                  <a:pt x="1576" y="2112"/>
                  <a:pt x="1583" y="2114"/>
                  <a:pt x="1589" y="2118"/>
                </a:cubicBezTo>
                <a:cubicBezTo>
                  <a:pt x="1597" y="2130"/>
                  <a:pt x="1605" y="2142"/>
                  <a:pt x="1613" y="2154"/>
                </a:cubicBezTo>
                <a:cubicBezTo>
                  <a:pt x="1617" y="2159"/>
                  <a:pt x="1615" y="2168"/>
                  <a:pt x="1619" y="2172"/>
                </a:cubicBezTo>
                <a:cubicBezTo>
                  <a:pt x="1646" y="2199"/>
                  <a:pt x="1685" y="2208"/>
                  <a:pt x="1709" y="2238"/>
                </a:cubicBezTo>
                <a:cubicBezTo>
                  <a:pt x="1709" y="2238"/>
                  <a:pt x="1739" y="2283"/>
                  <a:pt x="1745" y="2292"/>
                </a:cubicBezTo>
                <a:cubicBezTo>
                  <a:pt x="1749" y="2298"/>
                  <a:pt x="1757" y="2310"/>
                  <a:pt x="1757" y="2310"/>
                </a:cubicBezTo>
                <a:cubicBezTo>
                  <a:pt x="1766" y="2362"/>
                  <a:pt x="1782" y="2396"/>
                  <a:pt x="1805" y="2442"/>
                </a:cubicBezTo>
                <a:cubicBezTo>
                  <a:pt x="1820" y="2472"/>
                  <a:pt x="1822" y="2510"/>
                  <a:pt x="1841" y="2538"/>
                </a:cubicBezTo>
                <a:cubicBezTo>
                  <a:pt x="1849" y="2550"/>
                  <a:pt x="1860" y="2560"/>
                  <a:pt x="1865" y="2574"/>
                </a:cubicBezTo>
                <a:cubicBezTo>
                  <a:pt x="1869" y="2586"/>
                  <a:pt x="1870" y="2599"/>
                  <a:pt x="1877" y="2610"/>
                </a:cubicBezTo>
                <a:cubicBezTo>
                  <a:pt x="1886" y="2624"/>
                  <a:pt x="1909" y="2695"/>
                  <a:pt x="1925" y="2700"/>
                </a:cubicBezTo>
                <a:cubicBezTo>
                  <a:pt x="1937" y="2704"/>
                  <a:pt x="1961" y="2712"/>
                  <a:pt x="1961" y="2712"/>
                </a:cubicBezTo>
                <a:cubicBezTo>
                  <a:pt x="1983" y="2745"/>
                  <a:pt x="1960" y="2719"/>
                  <a:pt x="1991" y="2736"/>
                </a:cubicBezTo>
                <a:cubicBezTo>
                  <a:pt x="2045" y="2766"/>
                  <a:pt x="2044" y="2781"/>
                  <a:pt x="2105" y="2790"/>
                </a:cubicBezTo>
                <a:cubicBezTo>
                  <a:pt x="2118" y="2794"/>
                  <a:pt x="2128" y="2804"/>
                  <a:pt x="2141" y="2808"/>
                </a:cubicBezTo>
                <a:cubicBezTo>
                  <a:pt x="2157" y="2812"/>
                  <a:pt x="2173" y="2811"/>
                  <a:pt x="2189" y="2814"/>
                </a:cubicBezTo>
                <a:cubicBezTo>
                  <a:pt x="2197" y="2815"/>
                  <a:pt x="2205" y="2818"/>
                  <a:pt x="2213" y="2820"/>
                </a:cubicBezTo>
                <a:cubicBezTo>
                  <a:pt x="2225" y="2824"/>
                  <a:pt x="2238" y="2825"/>
                  <a:pt x="2249" y="2832"/>
                </a:cubicBezTo>
                <a:cubicBezTo>
                  <a:pt x="2261" y="2840"/>
                  <a:pt x="2285" y="2856"/>
                  <a:pt x="2285" y="2856"/>
                </a:cubicBezTo>
                <a:cubicBezTo>
                  <a:pt x="2303" y="2882"/>
                  <a:pt x="2336" y="2894"/>
                  <a:pt x="2363" y="2910"/>
                </a:cubicBezTo>
                <a:cubicBezTo>
                  <a:pt x="2375" y="2917"/>
                  <a:pt x="2399" y="2934"/>
                  <a:pt x="2399" y="2934"/>
                </a:cubicBezTo>
                <a:cubicBezTo>
                  <a:pt x="2420" y="2965"/>
                  <a:pt x="2441" y="2969"/>
                  <a:pt x="2477" y="2976"/>
                </a:cubicBezTo>
                <a:cubicBezTo>
                  <a:pt x="2492" y="3022"/>
                  <a:pt x="2504" y="3031"/>
                  <a:pt x="2543" y="3060"/>
                </a:cubicBezTo>
                <a:cubicBezTo>
                  <a:pt x="2554" y="3094"/>
                  <a:pt x="2552" y="3108"/>
                  <a:pt x="2579" y="3126"/>
                </a:cubicBezTo>
                <a:cubicBezTo>
                  <a:pt x="2571" y="3103"/>
                  <a:pt x="2577" y="3112"/>
                  <a:pt x="2561" y="3096"/>
                </a:cubicBezTo>
              </a:path>
            </a:pathLst>
          </a:custGeom>
          <a:noFill/>
          <a:ln w="12700" cap="flat" cmpd="sng">
            <a:solidFill>
              <a:srgbClr val="3399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CC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86" name="Freeform 18">
            <a:extLst>
              <a:ext uri="{FF2B5EF4-FFF2-40B4-BE49-F238E27FC236}">
                <a16:creationId xmlns:a16="http://schemas.microsoft.com/office/drawing/2014/main" id="{7FE0B93B-480C-7C95-A87A-07A51CD24015}"/>
              </a:ext>
            </a:extLst>
          </p:cNvPr>
          <p:cNvSpPr>
            <a:spLocks/>
          </p:cNvSpPr>
          <p:nvPr/>
        </p:nvSpPr>
        <p:spPr bwMode="auto">
          <a:xfrm>
            <a:off x="4337051" y="2501901"/>
            <a:ext cx="631825" cy="288925"/>
          </a:xfrm>
          <a:custGeom>
            <a:avLst/>
            <a:gdLst>
              <a:gd name="T0" fmla="*/ 2147483646 w 398"/>
              <a:gd name="T1" fmla="*/ 2147483646 h 182"/>
              <a:gd name="T2" fmla="*/ 2147483646 w 398"/>
              <a:gd name="T3" fmla="*/ 2147483646 h 182"/>
              <a:gd name="T4" fmla="*/ 2147483646 w 398"/>
              <a:gd name="T5" fmla="*/ 2147483646 h 182"/>
              <a:gd name="T6" fmla="*/ 2147483646 w 398"/>
              <a:gd name="T7" fmla="*/ 2147483646 h 182"/>
              <a:gd name="T8" fmla="*/ 2147483646 w 398"/>
              <a:gd name="T9" fmla="*/ 2147483646 h 182"/>
              <a:gd name="T10" fmla="*/ 2147483646 w 398"/>
              <a:gd name="T11" fmla="*/ 2147483646 h 182"/>
              <a:gd name="T12" fmla="*/ 2147483646 w 398"/>
              <a:gd name="T13" fmla="*/ 2147483646 h 182"/>
              <a:gd name="T14" fmla="*/ 2147483646 w 398"/>
              <a:gd name="T15" fmla="*/ 2147483646 h 182"/>
              <a:gd name="T16" fmla="*/ 2147483646 w 398"/>
              <a:gd name="T17" fmla="*/ 2147483646 h 182"/>
              <a:gd name="T18" fmla="*/ 2147483646 w 398"/>
              <a:gd name="T19" fmla="*/ 2147483646 h 182"/>
              <a:gd name="T20" fmla="*/ 2147483646 w 398"/>
              <a:gd name="T21" fmla="*/ 2147483646 h 182"/>
              <a:gd name="T22" fmla="*/ 2147483646 w 398"/>
              <a:gd name="T23" fmla="*/ 2147483646 h 182"/>
              <a:gd name="T24" fmla="*/ 2147483646 w 398"/>
              <a:gd name="T25" fmla="*/ 2147483646 h 182"/>
              <a:gd name="T26" fmla="*/ 2147483646 w 398"/>
              <a:gd name="T27" fmla="*/ 2147483646 h 182"/>
              <a:gd name="T28" fmla="*/ 2147483646 w 398"/>
              <a:gd name="T29" fmla="*/ 2147483646 h 182"/>
              <a:gd name="T30" fmla="*/ 2147483646 w 398"/>
              <a:gd name="T31" fmla="*/ 2147483646 h 182"/>
              <a:gd name="T32" fmla="*/ 2147483646 w 398"/>
              <a:gd name="T33" fmla="*/ 2147483646 h 182"/>
              <a:gd name="T34" fmla="*/ 2147483646 w 398"/>
              <a:gd name="T35" fmla="*/ 2147483646 h 182"/>
              <a:gd name="T36" fmla="*/ 2147483646 w 398"/>
              <a:gd name="T37" fmla="*/ 2147483646 h 182"/>
              <a:gd name="T38" fmla="*/ 2147483646 w 398"/>
              <a:gd name="T39" fmla="*/ 2147483646 h 182"/>
              <a:gd name="T40" fmla="*/ 2147483646 w 398"/>
              <a:gd name="T41" fmla="*/ 2147483646 h 182"/>
              <a:gd name="T42" fmla="*/ 2147483646 w 398"/>
              <a:gd name="T43" fmla="*/ 2147483646 h 182"/>
              <a:gd name="T44" fmla="*/ 2147483646 w 398"/>
              <a:gd name="T45" fmla="*/ 2147483646 h 182"/>
              <a:gd name="T46" fmla="*/ 2147483646 w 398"/>
              <a:gd name="T47" fmla="*/ 2147483646 h 182"/>
              <a:gd name="T48" fmla="*/ 2147483646 w 398"/>
              <a:gd name="T49" fmla="*/ 2147483646 h 182"/>
              <a:gd name="T50" fmla="*/ 2147483646 w 398"/>
              <a:gd name="T51" fmla="*/ 2147483646 h 182"/>
              <a:gd name="T52" fmla="*/ 2147483646 w 398"/>
              <a:gd name="T53" fmla="*/ 2147483646 h 182"/>
              <a:gd name="T54" fmla="*/ 2147483646 w 398"/>
              <a:gd name="T55" fmla="*/ 2147483646 h 182"/>
              <a:gd name="T56" fmla="*/ 2147483646 w 398"/>
              <a:gd name="T57" fmla="*/ 2147483646 h 182"/>
              <a:gd name="T58" fmla="*/ 2147483646 w 398"/>
              <a:gd name="T59" fmla="*/ 2147483646 h 182"/>
              <a:gd name="T60" fmla="*/ 2147483646 w 398"/>
              <a:gd name="T61" fmla="*/ 2147483646 h 182"/>
              <a:gd name="T62" fmla="*/ 2147483646 w 398"/>
              <a:gd name="T63" fmla="*/ 2147483646 h 182"/>
              <a:gd name="T64" fmla="*/ 2147483646 w 398"/>
              <a:gd name="T65" fmla="*/ 2147483646 h 182"/>
              <a:gd name="T66" fmla="*/ 2147483646 w 398"/>
              <a:gd name="T67" fmla="*/ 2147483646 h 182"/>
              <a:gd name="T68" fmla="*/ 2147483646 w 398"/>
              <a:gd name="T69" fmla="*/ 2147483646 h 182"/>
              <a:gd name="T70" fmla="*/ 2147483646 w 398"/>
              <a:gd name="T71" fmla="*/ 2147483646 h 182"/>
              <a:gd name="T72" fmla="*/ 2147483646 w 398"/>
              <a:gd name="T73" fmla="*/ 2147483646 h 182"/>
              <a:gd name="T74" fmla="*/ 2147483646 w 398"/>
              <a:gd name="T75" fmla="*/ 2147483646 h 182"/>
              <a:gd name="T76" fmla="*/ 2147483646 w 398"/>
              <a:gd name="T77" fmla="*/ 2147483646 h 182"/>
              <a:gd name="T78" fmla="*/ 2147483646 w 398"/>
              <a:gd name="T79" fmla="*/ 2147483646 h 182"/>
              <a:gd name="T80" fmla="*/ 2147483646 w 398"/>
              <a:gd name="T81" fmla="*/ 2147483646 h 182"/>
              <a:gd name="T82" fmla="*/ 2147483646 w 398"/>
              <a:gd name="T83" fmla="*/ 2147483646 h 182"/>
              <a:gd name="T84" fmla="*/ 2147483646 w 398"/>
              <a:gd name="T85" fmla="*/ 2147483646 h 182"/>
              <a:gd name="T86" fmla="*/ 2147483646 w 398"/>
              <a:gd name="T87" fmla="*/ 2147483646 h 182"/>
              <a:gd name="T88" fmla="*/ 2147483646 w 398"/>
              <a:gd name="T89" fmla="*/ 2147483646 h 182"/>
              <a:gd name="T90" fmla="*/ 2147483646 w 398"/>
              <a:gd name="T91" fmla="*/ 2147483646 h 182"/>
              <a:gd name="T92" fmla="*/ 2147483646 w 398"/>
              <a:gd name="T93" fmla="*/ 2147483646 h 182"/>
              <a:gd name="T94" fmla="*/ 2147483646 w 398"/>
              <a:gd name="T95" fmla="*/ 2147483646 h 182"/>
              <a:gd name="T96" fmla="*/ 2147483646 w 398"/>
              <a:gd name="T97" fmla="*/ 2147483646 h 182"/>
              <a:gd name="T98" fmla="*/ 2147483646 w 398"/>
              <a:gd name="T99" fmla="*/ 2147483646 h 182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</a:gdLst>
            <a:ahLst/>
            <a:cxnLst>
              <a:cxn ang="T100">
                <a:pos x="T0" y="T1"/>
              </a:cxn>
              <a:cxn ang="T101">
                <a:pos x="T2" y="T3"/>
              </a:cxn>
              <a:cxn ang="T102">
                <a:pos x="T4" y="T5"/>
              </a:cxn>
              <a:cxn ang="T103">
                <a:pos x="T6" y="T7"/>
              </a:cxn>
              <a:cxn ang="T104">
                <a:pos x="T8" y="T9"/>
              </a:cxn>
              <a:cxn ang="T105">
                <a:pos x="T10" y="T11"/>
              </a:cxn>
              <a:cxn ang="T106">
                <a:pos x="T12" y="T13"/>
              </a:cxn>
              <a:cxn ang="T107">
                <a:pos x="T14" y="T15"/>
              </a:cxn>
              <a:cxn ang="T108">
                <a:pos x="T16" y="T17"/>
              </a:cxn>
              <a:cxn ang="T109">
                <a:pos x="T18" y="T19"/>
              </a:cxn>
              <a:cxn ang="T110">
                <a:pos x="T20" y="T21"/>
              </a:cxn>
              <a:cxn ang="T111">
                <a:pos x="T22" y="T23"/>
              </a:cxn>
              <a:cxn ang="T112">
                <a:pos x="T24" y="T25"/>
              </a:cxn>
              <a:cxn ang="T113">
                <a:pos x="T26" y="T27"/>
              </a:cxn>
              <a:cxn ang="T114">
                <a:pos x="T28" y="T29"/>
              </a:cxn>
              <a:cxn ang="T115">
                <a:pos x="T30" y="T31"/>
              </a:cxn>
              <a:cxn ang="T116">
                <a:pos x="T32" y="T33"/>
              </a:cxn>
              <a:cxn ang="T117">
                <a:pos x="T34" y="T35"/>
              </a:cxn>
              <a:cxn ang="T118">
                <a:pos x="T36" y="T37"/>
              </a:cxn>
              <a:cxn ang="T119">
                <a:pos x="T38" y="T39"/>
              </a:cxn>
              <a:cxn ang="T120">
                <a:pos x="T40" y="T41"/>
              </a:cxn>
              <a:cxn ang="T121">
                <a:pos x="T42" y="T43"/>
              </a:cxn>
              <a:cxn ang="T122">
                <a:pos x="T44" y="T45"/>
              </a:cxn>
              <a:cxn ang="T123">
                <a:pos x="T46" y="T47"/>
              </a:cxn>
              <a:cxn ang="T124">
                <a:pos x="T48" y="T49"/>
              </a:cxn>
              <a:cxn ang="T125">
                <a:pos x="T50" y="T51"/>
              </a:cxn>
              <a:cxn ang="T126">
                <a:pos x="T52" y="T53"/>
              </a:cxn>
              <a:cxn ang="T127">
                <a:pos x="T54" y="T55"/>
              </a:cxn>
              <a:cxn ang="T128">
                <a:pos x="T56" y="T57"/>
              </a:cxn>
              <a:cxn ang="T129">
                <a:pos x="T58" y="T59"/>
              </a:cxn>
              <a:cxn ang="T130">
                <a:pos x="T60" y="T61"/>
              </a:cxn>
              <a:cxn ang="T131">
                <a:pos x="T62" y="T63"/>
              </a:cxn>
              <a:cxn ang="T132">
                <a:pos x="T64" y="T65"/>
              </a:cxn>
              <a:cxn ang="T133">
                <a:pos x="T66" y="T67"/>
              </a:cxn>
              <a:cxn ang="T134">
                <a:pos x="T68" y="T69"/>
              </a:cxn>
              <a:cxn ang="T135">
                <a:pos x="T70" y="T71"/>
              </a:cxn>
              <a:cxn ang="T136">
                <a:pos x="T72" y="T73"/>
              </a:cxn>
              <a:cxn ang="T137">
                <a:pos x="T74" y="T75"/>
              </a:cxn>
              <a:cxn ang="T138">
                <a:pos x="T76" y="T77"/>
              </a:cxn>
              <a:cxn ang="T139">
                <a:pos x="T78" y="T79"/>
              </a:cxn>
              <a:cxn ang="T140">
                <a:pos x="T80" y="T81"/>
              </a:cxn>
              <a:cxn ang="T141">
                <a:pos x="T82" y="T83"/>
              </a:cxn>
              <a:cxn ang="T142">
                <a:pos x="T84" y="T85"/>
              </a:cxn>
              <a:cxn ang="T143">
                <a:pos x="T86" y="T87"/>
              </a:cxn>
              <a:cxn ang="T144">
                <a:pos x="T88" y="T89"/>
              </a:cxn>
              <a:cxn ang="T145">
                <a:pos x="T90" y="T91"/>
              </a:cxn>
              <a:cxn ang="T146">
                <a:pos x="T92" y="T93"/>
              </a:cxn>
              <a:cxn ang="T147">
                <a:pos x="T94" y="T95"/>
              </a:cxn>
              <a:cxn ang="T148">
                <a:pos x="T96" y="T97"/>
              </a:cxn>
              <a:cxn ang="T149">
                <a:pos x="T98" y="T99"/>
              </a:cxn>
            </a:cxnLst>
            <a:rect l="0" t="0" r="r" b="b"/>
            <a:pathLst>
              <a:path w="398" h="182">
                <a:moveTo>
                  <a:pt x="194" y="61"/>
                </a:moveTo>
                <a:cubicBezTo>
                  <a:pt x="202" y="61"/>
                  <a:pt x="219" y="64"/>
                  <a:pt x="243" y="58"/>
                </a:cubicBezTo>
                <a:cubicBezTo>
                  <a:pt x="256" y="56"/>
                  <a:pt x="261" y="50"/>
                  <a:pt x="270" y="46"/>
                </a:cubicBezTo>
                <a:cubicBezTo>
                  <a:pt x="279" y="42"/>
                  <a:pt x="289" y="38"/>
                  <a:pt x="298" y="35"/>
                </a:cubicBezTo>
                <a:cubicBezTo>
                  <a:pt x="307" y="32"/>
                  <a:pt x="317" y="32"/>
                  <a:pt x="324" y="31"/>
                </a:cubicBezTo>
                <a:cubicBezTo>
                  <a:pt x="331" y="30"/>
                  <a:pt x="338" y="30"/>
                  <a:pt x="343" y="28"/>
                </a:cubicBezTo>
                <a:cubicBezTo>
                  <a:pt x="348" y="26"/>
                  <a:pt x="351" y="19"/>
                  <a:pt x="355" y="17"/>
                </a:cubicBezTo>
                <a:cubicBezTo>
                  <a:pt x="359" y="15"/>
                  <a:pt x="364" y="16"/>
                  <a:pt x="370" y="13"/>
                </a:cubicBezTo>
                <a:cubicBezTo>
                  <a:pt x="376" y="10"/>
                  <a:pt x="390" y="0"/>
                  <a:pt x="394" y="1"/>
                </a:cubicBezTo>
                <a:cubicBezTo>
                  <a:pt x="398" y="2"/>
                  <a:pt x="397" y="13"/>
                  <a:pt x="396" y="17"/>
                </a:cubicBezTo>
                <a:cubicBezTo>
                  <a:pt x="395" y="21"/>
                  <a:pt x="389" y="23"/>
                  <a:pt x="385" y="25"/>
                </a:cubicBezTo>
                <a:cubicBezTo>
                  <a:pt x="381" y="27"/>
                  <a:pt x="376" y="28"/>
                  <a:pt x="372" y="31"/>
                </a:cubicBezTo>
                <a:cubicBezTo>
                  <a:pt x="368" y="34"/>
                  <a:pt x="365" y="35"/>
                  <a:pt x="361" y="40"/>
                </a:cubicBezTo>
                <a:cubicBezTo>
                  <a:pt x="357" y="45"/>
                  <a:pt x="351" y="55"/>
                  <a:pt x="348" y="62"/>
                </a:cubicBezTo>
                <a:cubicBezTo>
                  <a:pt x="340" y="76"/>
                  <a:pt x="352" y="73"/>
                  <a:pt x="342" y="83"/>
                </a:cubicBezTo>
                <a:cubicBezTo>
                  <a:pt x="343" y="86"/>
                  <a:pt x="348" y="79"/>
                  <a:pt x="352" y="80"/>
                </a:cubicBezTo>
                <a:cubicBezTo>
                  <a:pt x="356" y="81"/>
                  <a:pt x="369" y="87"/>
                  <a:pt x="369" y="89"/>
                </a:cubicBezTo>
                <a:cubicBezTo>
                  <a:pt x="369" y="91"/>
                  <a:pt x="357" y="94"/>
                  <a:pt x="351" y="94"/>
                </a:cubicBezTo>
                <a:cubicBezTo>
                  <a:pt x="345" y="94"/>
                  <a:pt x="339" y="91"/>
                  <a:pt x="334" y="92"/>
                </a:cubicBezTo>
                <a:cubicBezTo>
                  <a:pt x="329" y="93"/>
                  <a:pt x="324" y="99"/>
                  <a:pt x="319" y="103"/>
                </a:cubicBezTo>
                <a:cubicBezTo>
                  <a:pt x="314" y="107"/>
                  <a:pt x="309" y="115"/>
                  <a:pt x="304" y="119"/>
                </a:cubicBezTo>
                <a:cubicBezTo>
                  <a:pt x="299" y="123"/>
                  <a:pt x="300" y="123"/>
                  <a:pt x="291" y="128"/>
                </a:cubicBezTo>
                <a:cubicBezTo>
                  <a:pt x="273" y="145"/>
                  <a:pt x="261" y="143"/>
                  <a:pt x="252" y="148"/>
                </a:cubicBezTo>
                <a:cubicBezTo>
                  <a:pt x="243" y="153"/>
                  <a:pt x="243" y="156"/>
                  <a:pt x="236" y="160"/>
                </a:cubicBezTo>
                <a:cubicBezTo>
                  <a:pt x="229" y="164"/>
                  <a:pt x="217" y="167"/>
                  <a:pt x="212" y="170"/>
                </a:cubicBezTo>
                <a:cubicBezTo>
                  <a:pt x="207" y="172"/>
                  <a:pt x="208" y="178"/>
                  <a:pt x="204" y="178"/>
                </a:cubicBezTo>
                <a:cubicBezTo>
                  <a:pt x="200" y="180"/>
                  <a:pt x="192" y="182"/>
                  <a:pt x="190" y="179"/>
                </a:cubicBezTo>
                <a:cubicBezTo>
                  <a:pt x="188" y="176"/>
                  <a:pt x="192" y="164"/>
                  <a:pt x="189" y="160"/>
                </a:cubicBezTo>
                <a:cubicBezTo>
                  <a:pt x="186" y="156"/>
                  <a:pt x="179" y="155"/>
                  <a:pt x="174" y="154"/>
                </a:cubicBezTo>
                <a:cubicBezTo>
                  <a:pt x="169" y="153"/>
                  <a:pt x="163" y="155"/>
                  <a:pt x="159" y="154"/>
                </a:cubicBezTo>
                <a:cubicBezTo>
                  <a:pt x="155" y="153"/>
                  <a:pt x="154" y="148"/>
                  <a:pt x="148" y="146"/>
                </a:cubicBezTo>
                <a:cubicBezTo>
                  <a:pt x="142" y="144"/>
                  <a:pt x="129" y="142"/>
                  <a:pt x="121" y="140"/>
                </a:cubicBezTo>
                <a:cubicBezTo>
                  <a:pt x="113" y="138"/>
                  <a:pt x="105" y="138"/>
                  <a:pt x="97" y="136"/>
                </a:cubicBezTo>
                <a:cubicBezTo>
                  <a:pt x="74" y="128"/>
                  <a:pt x="83" y="133"/>
                  <a:pt x="75" y="130"/>
                </a:cubicBezTo>
                <a:cubicBezTo>
                  <a:pt x="67" y="127"/>
                  <a:pt x="58" y="125"/>
                  <a:pt x="51" y="119"/>
                </a:cubicBezTo>
                <a:cubicBezTo>
                  <a:pt x="44" y="113"/>
                  <a:pt x="37" y="103"/>
                  <a:pt x="31" y="95"/>
                </a:cubicBezTo>
                <a:cubicBezTo>
                  <a:pt x="25" y="86"/>
                  <a:pt x="31" y="88"/>
                  <a:pt x="15" y="73"/>
                </a:cubicBezTo>
                <a:cubicBezTo>
                  <a:pt x="11" y="68"/>
                  <a:pt x="12" y="69"/>
                  <a:pt x="10" y="64"/>
                </a:cubicBezTo>
                <a:cubicBezTo>
                  <a:pt x="8" y="59"/>
                  <a:pt x="0" y="48"/>
                  <a:pt x="3" y="44"/>
                </a:cubicBezTo>
                <a:cubicBezTo>
                  <a:pt x="6" y="35"/>
                  <a:pt x="22" y="53"/>
                  <a:pt x="29" y="42"/>
                </a:cubicBezTo>
                <a:cubicBezTo>
                  <a:pt x="37" y="43"/>
                  <a:pt x="42" y="45"/>
                  <a:pt x="48" y="47"/>
                </a:cubicBezTo>
                <a:cubicBezTo>
                  <a:pt x="54" y="49"/>
                  <a:pt x="62" y="53"/>
                  <a:pt x="67" y="53"/>
                </a:cubicBezTo>
                <a:cubicBezTo>
                  <a:pt x="72" y="53"/>
                  <a:pt x="74" y="44"/>
                  <a:pt x="81" y="44"/>
                </a:cubicBezTo>
                <a:cubicBezTo>
                  <a:pt x="88" y="44"/>
                  <a:pt x="104" y="52"/>
                  <a:pt x="109" y="52"/>
                </a:cubicBezTo>
                <a:cubicBezTo>
                  <a:pt x="114" y="52"/>
                  <a:pt x="111" y="45"/>
                  <a:pt x="112" y="41"/>
                </a:cubicBezTo>
                <a:cubicBezTo>
                  <a:pt x="113" y="37"/>
                  <a:pt x="111" y="26"/>
                  <a:pt x="117" y="26"/>
                </a:cubicBezTo>
                <a:cubicBezTo>
                  <a:pt x="123" y="26"/>
                  <a:pt x="137" y="36"/>
                  <a:pt x="150" y="41"/>
                </a:cubicBezTo>
                <a:cubicBezTo>
                  <a:pt x="163" y="46"/>
                  <a:pt x="185" y="53"/>
                  <a:pt x="196" y="56"/>
                </a:cubicBezTo>
                <a:cubicBezTo>
                  <a:pt x="221" y="58"/>
                  <a:pt x="217" y="61"/>
                  <a:pt x="217" y="62"/>
                </a:cubicBezTo>
                <a:cubicBezTo>
                  <a:pt x="217" y="63"/>
                  <a:pt x="199" y="61"/>
                  <a:pt x="194" y="61"/>
                </a:cubicBezTo>
                <a:close/>
              </a:path>
            </a:pathLst>
          </a:custGeom>
          <a:solidFill>
            <a:srgbClr val="DDDDDD"/>
          </a:solidFill>
          <a:ln w="9525" cmpd="sng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87" name="Freeform 19">
            <a:extLst>
              <a:ext uri="{FF2B5EF4-FFF2-40B4-BE49-F238E27FC236}">
                <a16:creationId xmlns:a16="http://schemas.microsoft.com/office/drawing/2014/main" id="{86464CCD-0973-8AFC-1F47-03068C97FB7F}"/>
              </a:ext>
            </a:extLst>
          </p:cNvPr>
          <p:cNvSpPr>
            <a:spLocks/>
          </p:cNvSpPr>
          <p:nvPr/>
        </p:nvSpPr>
        <p:spPr bwMode="auto">
          <a:xfrm>
            <a:off x="5499101" y="3727451"/>
            <a:ext cx="66675" cy="74613"/>
          </a:xfrm>
          <a:custGeom>
            <a:avLst/>
            <a:gdLst>
              <a:gd name="T0" fmla="*/ 2147483646 w 42"/>
              <a:gd name="T1" fmla="*/ 2147483646 h 47"/>
              <a:gd name="T2" fmla="*/ 2147483646 w 42"/>
              <a:gd name="T3" fmla="*/ 2147483646 h 47"/>
              <a:gd name="T4" fmla="*/ 2147483646 w 42"/>
              <a:gd name="T5" fmla="*/ 2147483646 h 47"/>
              <a:gd name="T6" fmla="*/ 2147483646 w 42"/>
              <a:gd name="T7" fmla="*/ 2147483646 h 47"/>
              <a:gd name="T8" fmla="*/ 2147483646 w 42"/>
              <a:gd name="T9" fmla="*/ 2147483646 h 47"/>
              <a:gd name="T10" fmla="*/ 2147483646 w 42"/>
              <a:gd name="T11" fmla="*/ 2147483646 h 47"/>
              <a:gd name="T12" fmla="*/ 2147483646 w 42"/>
              <a:gd name="T13" fmla="*/ 2147483646 h 47"/>
              <a:gd name="T14" fmla="*/ 2147483646 w 42"/>
              <a:gd name="T15" fmla="*/ 2147483646 h 47"/>
              <a:gd name="T16" fmla="*/ 2147483646 w 42"/>
              <a:gd name="T17" fmla="*/ 2147483646 h 47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42" h="47">
                <a:moveTo>
                  <a:pt x="16" y="4"/>
                </a:moveTo>
                <a:cubicBezTo>
                  <a:pt x="12" y="7"/>
                  <a:pt x="15" y="16"/>
                  <a:pt x="13" y="22"/>
                </a:cubicBezTo>
                <a:cubicBezTo>
                  <a:pt x="11" y="28"/>
                  <a:pt x="1" y="35"/>
                  <a:pt x="1" y="39"/>
                </a:cubicBezTo>
                <a:cubicBezTo>
                  <a:pt x="0" y="45"/>
                  <a:pt x="7" y="47"/>
                  <a:pt x="13" y="46"/>
                </a:cubicBezTo>
                <a:cubicBezTo>
                  <a:pt x="18" y="47"/>
                  <a:pt x="26" y="47"/>
                  <a:pt x="30" y="45"/>
                </a:cubicBezTo>
                <a:cubicBezTo>
                  <a:pt x="34" y="43"/>
                  <a:pt x="39" y="38"/>
                  <a:pt x="40" y="34"/>
                </a:cubicBezTo>
                <a:cubicBezTo>
                  <a:pt x="42" y="30"/>
                  <a:pt x="38" y="27"/>
                  <a:pt x="36" y="22"/>
                </a:cubicBezTo>
                <a:cubicBezTo>
                  <a:pt x="34" y="17"/>
                  <a:pt x="33" y="6"/>
                  <a:pt x="30" y="3"/>
                </a:cubicBezTo>
                <a:cubicBezTo>
                  <a:pt x="27" y="0"/>
                  <a:pt x="20" y="1"/>
                  <a:pt x="16" y="4"/>
                </a:cubicBezTo>
                <a:close/>
              </a:path>
            </a:pathLst>
          </a:custGeom>
          <a:solidFill>
            <a:srgbClr val="3399FF"/>
          </a:solidFill>
          <a:ln w="9525">
            <a:solidFill>
              <a:srgbClr val="3399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88" name="Text Box 20">
            <a:extLst>
              <a:ext uri="{FF2B5EF4-FFF2-40B4-BE49-F238E27FC236}">
                <a16:creationId xmlns:a16="http://schemas.microsoft.com/office/drawing/2014/main" id="{FD29AF66-C791-A023-ACB5-CA6A4F16FF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05000" y="762000"/>
            <a:ext cx="8493034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b="1" dirty="0">
                <a:latin typeface="Arial" panose="020B0604020202020204" pitchFamily="34" charset="0"/>
              </a:rPr>
              <a:t>Location of Places—Joseph to Moses</a:t>
            </a:r>
          </a:p>
        </p:txBody>
      </p:sp>
      <p:sp>
        <p:nvSpPr>
          <p:cNvPr id="3" name="Text Box 20">
            <a:extLst>
              <a:ext uri="{FF2B5EF4-FFF2-40B4-BE49-F238E27FC236}">
                <a16:creationId xmlns:a16="http://schemas.microsoft.com/office/drawing/2014/main" id="{3D7EF29E-850A-0458-98F9-BC46BC3425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09800" y="5168546"/>
            <a:ext cx="2100355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 dirty="0">
                <a:latin typeface="Arial" panose="020B0604020202020204" pitchFamily="34" charset="0"/>
              </a:rPr>
              <a:t>Egypt</a:t>
            </a:r>
          </a:p>
        </p:txBody>
      </p:sp>
      <p:sp>
        <p:nvSpPr>
          <p:cNvPr id="4" name="Text Box 20">
            <a:extLst>
              <a:ext uri="{FF2B5EF4-FFF2-40B4-BE49-F238E27FC236}">
                <a16:creationId xmlns:a16="http://schemas.microsoft.com/office/drawing/2014/main" id="{C41E6630-D1A3-E26D-DBAC-BF69867F8784}"/>
              </a:ext>
            </a:extLst>
          </p:cNvPr>
          <p:cNvSpPr txBox="1">
            <a:spLocks noChangeArrowheads="1"/>
          </p:cNvSpPr>
          <p:nvPr/>
        </p:nvSpPr>
        <p:spPr bwMode="auto">
          <a:xfrm rot="17012904">
            <a:off x="3491026" y="4290718"/>
            <a:ext cx="3503523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 dirty="0">
                <a:latin typeface="Arial" panose="020B0604020202020204" pitchFamily="34" charset="0"/>
              </a:rPr>
              <a:t>Canaan</a:t>
            </a:r>
          </a:p>
        </p:txBody>
      </p:sp>
      <p:sp>
        <p:nvSpPr>
          <p:cNvPr id="5" name="Text Box 20">
            <a:extLst>
              <a:ext uri="{FF2B5EF4-FFF2-40B4-BE49-F238E27FC236}">
                <a16:creationId xmlns:a16="http://schemas.microsoft.com/office/drawing/2014/main" id="{A7BC1EB4-B111-120B-4E4B-9AE5CF772B7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20742" y="6359740"/>
            <a:ext cx="2100355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None/>
            </a:pPr>
            <a:r>
              <a:rPr lang="en-US" altLang="en-US" sz="2800" b="1" dirty="0">
                <a:latin typeface="Arial" panose="020B0604020202020204" pitchFamily="34" charset="0"/>
              </a:rPr>
              <a:t>Red Sea</a:t>
            </a:r>
          </a:p>
        </p:txBody>
      </p:sp>
      <p:pic>
        <p:nvPicPr>
          <p:cNvPr id="6" name="Picture 25" descr="312X_Exodus_Base Map-THEN.jpg">
            <a:extLst>
              <a:ext uri="{FF2B5EF4-FFF2-40B4-BE49-F238E27FC236}">
                <a16:creationId xmlns:a16="http://schemas.microsoft.com/office/drawing/2014/main" id="{3BED5597-59AE-79B3-2991-12CF1F5E643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1150" y="40341"/>
            <a:ext cx="9015413" cy="6765403"/>
          </a:xfrm>
          <a:prstGeom prst="rect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59E8AE3C-B85A-95BC-E875-9B9C59CE0C74}"/>
              </a:ext>
            </a:extLst>
          </p:cNvPr>
          <p:cNvSpPr txBox="1"/>
          <p:nvPr/>
        </p:nvSpPr>
        <p:spPr>
          <a:xfrm>
            <a:off x="6809538" y="6043916"/>
            <a:ext cx="195115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/>
              <a:t>Mt. Sinai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B5C5588-171B-2233-BDB6-504A9F9B594A}"/>
              </a:ext>
            </a:extLst>
          </p:cNvPr>
          <p:cNvSpPr txBox="1"/>
          <p:nvPr/>
        </p:nvSpPr>
        <p:spPr>
          <a:xfrm>
            <a:off x="8671586" y="179175"/>
            <a:ext cx="19511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Mount Nebo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C5ED342-AB2F-E19B-58EC-84AC7DD48C13}"/>
              </a:ext>
            </a:extLst>
          </p:cNvPr>
          <p:cNvSpPr txBox="1"/>
          <p:nvPr/>
        </p:nvSpPr>
        <p:spPr>
          <a:xfrm>
            <a:off x="6857626" y="1872489"/>
            <a:ext cx="30137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/>
              <a:t>Kadesh-Barnea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3B9EC2E-8C6C-1FB2-869E-F718C491D476}"/>
              </a:ext>
            </a:extLst>
          </p:cNvPr>
          <p:cNvSpPr txBox="1"/>
          <p:nvPr/>
        </p:nvSpPr>
        <p:spPr>
          <a:xfrm>
            <a:off x="1643741" y="96177"/>
            <a:ext cx="6389197" cy="646331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US" sz="3600" b="1" dirty="0">
                <a:solidFill>
                  <a:srgbClr val="FF0000"/>
                </a:solidFill>
              </a:rPr>
              <a:t>Moses to Mt. Sinai to Canaan</a:t>
            </a:r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DC259371-09DF-3F3C-99F0-8FE545CF7E22}"/>
              </a:ext>
            </a:extLst>
          </p:cNvPr>
          <p:cNvGrpSpPr/>
          <p:nvPr/>
        </p:nvGrpSpPr>
        <p:grpSpPr>
          <a:xfrm>
            <a:off x="9679629" y="326571"/>
            <a:ext cx="39240" cy="26280"/>
            <a:chOff x="9679629" y="326571"/>
            <a:chExt cx="39240" cy="262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3711E5F9-1FB7-EED7-0AB3-84AE731A32B6}"/>
                    </a:ext>
                  </a:extLst>
                </p14:cNvPr>
                <p14:cNvContentPartPr/>
                <p14:nvPr/>
              </p14:nvContentPartPr>
              <p14:xfrm>
                <a:off x="9718509" y="352491"/>
                <a:ext cx="360" cy="360"/>
              </p14:xfrm>
            </p:contentPart>
          </mc:Choice>
          <mc:Fallback xmlns=""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3711E5F9-1FB7-EED7-0AB3-84AE731A32B6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9700509" y="334491"/>
                  <a:ext cx="3600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45AF421E-AA27-FE2F-6C4C-3A26707EC855}"/>
                    </a:ext>
                  </a:extLst>
                </p14:cNvPr>
                <p14:cNvContentPartPr/>
                <p14:nvPr/>
              </p14:nvContentPartPr>
              <p14:xfrm>
                <a:off x="9718509" y="352491"/>
                <a:ext cx="360" cy="360"/>
              </p14:xfrm>
            </p:contentPart>
          </mc:Choice>
          <mc:Fallback xmlns=""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45AF421E-AA27-FE2F-6C4C-3A26707EC855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9700509" y="334491"/>
                  <a:ext cx="3600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43055EF0-C1C4-9DCB-5FF5-D5470E8378EC}"/>
                    </a:ext>
                  </a:extLst>
                </p14:cNvPr>
                <p14:cNvContentPartPr/>
                <p14:nvPr/>
              </p14:nvContentPartPr>
              <p14:xfrm>
                <a:off x="9679629" y="326571"/>
                <a:ext cx="360" cy="360"/>
              </p14:xfrm>
            </p:contentPart>
          </mc:Choice>
          <mc:Fallback xmlns=""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43055EF0-C1C4-9DCB-5FF5-D5470E8378EC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9661629" y="308571"/>
                  <a:ext cx="36000" cy="360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28" name="Ink 27">
                <a:extLst>
                  <a:ext uri="{FF2B5EF4-FFF2-40B4-BE49-F238E27FC236}">
                    <a16:creationId xmlns:a16="http://schemas.microsoft.com/office/drawing/2014/main" id="{F90D719B-3A7A-EE45-B318-4D8B32E11DA6}"/>
                  </a:ext>
                </a:extLst>
              </p14:cNvPr>
              <p14:cNvContentPartPr/>
              <p14:nvPr/>
            </p14:nvContentPartPr>
            <p14:xfrm>
              <a:off x="-1319451" y="875211"/>
              <a:ext cx="360" cy="360"/>
            </p14:xfrm>
          </p:contentPart>
        </mc:Choice>
        <mc:Fallback xmlns="">
          <p:pic>
            <p:nvPicPr>
              <p:cNvPr id="28" name="Ink 27">
                <a:extLst>
                  <a:ext uri="{FF2B5EF4-FFF2-40B4-BE49-F238E27FC236}">
                    <a16:creationId xmlns:a16="http://schemas.microsoft.com/office/drawing/2014/main" id="{F90D719B-3A7A-EE45-B318-4D8B32E11DA6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-1337091" y="857571"/>
                <a:ext cx="360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29" name="Ink 28">
                <a:extLst>
                  <a:ext uri="{FF2B5EF4-FFF2-40B4-BE49-F238E27FC236}">
                    <a16:creationId xmlns:a16="http://schemas.microsoft.com/office/drawing/2014/main" id="{6FD4C1F8-2CF0-B695-83C5-EC427F55E6EF}"/>
                  </a:ext>
                </a:extLst>
              </p14:cNvPr>
              <p14:cNvContentPartPr/>
              <p14:nvPr/>
            </p14:nvContentPartPr>
            <p14:xfrm>
              <a:off x="-3030891" y="704931"/>
              <a:ext cx="360" cy="360"/>
            </p14:xfrm>
          </p:contentPart>
        </mc:Choice>
        <mc:Fallback xmlns="">
          <p:pic>
            <p:nvPicPr>
              <p:cNvPr id="29" name="Ink 28">
                <a:extLst>
                  <a:ext uri="{FF2B5EF4-FFF2-40B4-BE49-F238E27FC236}">
                    <a16:creationId xmlns:a16="http://schemas.microsoft.com/office/drawing/2014/main" id="{6FD4C1F8-2CF0-B695-83C5-EC427F55E6EF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-3048891" y="687291"/>
                <a:ext cx="36000" cy="36000"/>
              </a:xfrm>
              <a:prstGeom prst="rect">
                <a:avLst/>
              </a:prstGeom>
            </p:spPr>
          </p:pic>
        </mc:Fallback>
      </mc:AlternateContent>
      <p:sp>
        <p:nvSpPr>
          <p:cNvPr id="30" name="TextBox 29">
            <a:extLst>
              <a:ext uri="{FF2B5EF4-FFF2-40B4-BE49-F238E27FC236}">
                <a16:creationId xmlns:a16="http://schemas.microsoft.com/office/drawing/2014/main" id="{257DD994-42B4-A757-5652-C52A34BB2499}"/>
              </a:ext>
            </a:extLst>
          </p:cNvPr>
          <p:cNvSpPr txBox="1"/>
          <p:nvPr/>
        </p:nvSpPr>
        <p:spPr>
          <a:xfrm rot="1878002">
            <a:off x="7268581" y="2623500"/>
            <a:ext cx="2730127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b="1" dirty="0">
                <a:solidFill>
                  <a:srgbClr val="FF0000"/>
                </a:solidFill>
              </a:rPr>
              <a:t>Forty Years </a:t>
            </a:r>
          </a:p>
          <a:p>
            <a:pPr algn="ctr"/>
            <a:r>
              <a:rPr lang="en-US" sz="2800" b="1" dirty="0">
                <a:solidFill>
                  <a:srgbClr val="FF0000"/>
                </a:solidFill>
              </a:rPr>
              <a:t>Wandering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F6B72AD8-7E50-8982-01CF-A4A6502E0FDD}"/>
              </a:ext>
            </a:extLst>
          </p:cNvPr>
          <p:cNvSpPr txBox="1"/>
          <p:nvPr/>
        </p:nvSpPr>
        <p:spPr>
          <a:xfrm>
            <a:off x="2006938" y="1659126"/>
            <a:ext cx="30137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/>
              <a:t>EGYPT</a:t>
            </a:r>
          </a:p>
        </p:txBody>
      </p:sp>
      <p:grpSp>
        <p:nvGrpSpPr>
          <p:cNvPr id="39" name="Group 38">
            <a:extLst>
              <a:ext uri="{FF2B5EF4-FFF2-40B4-BE49-F238E27FC236}">
                <a16:creationId xmlns:a16="http://schemas.microsoft.com/office/drawing/2014/main" id="{FA47FC7C-A83F-6607-35EF-09EE310E832F}"/>
              </a:ext>
            </a:extLst>
          </p:cNvPr>
          <p:cNvGrpSpPr/>
          <p:nvPr/>
        </p:nvGrpSpPr>
        <p:grpSpPr>
          <a:xfrm>
            <a:off x="3817314" y="2085234"/>
            <a:ext cx="4475880" cy="4235400"/>
            <a:chOff x="3817314" y="2085234"/>
            <a:chExt cx="4475880" cy="4235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62C814C4-2991-1DD0-B167-9DEFE15BFEE7}"/>
                    </a:ext>
                  </a:extLst>
                </p14:cNvPr>
                <p14:cNvContentPartPr/>
                <p14:nvPr/>
              </p14:nvContentPartPr>
              <p14:xfrm>
                <a:off x="3817314" y="2085234"/>
                <a:ext cx="3751560" cy="4227120"/>
              </p14:xfrm>
            </p:contentPart>
          </mc:Choice>
          <mc:Fallback xmlns=""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62C814C4-2991-1DD0-B167-9DEFE15BFEE7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3799674" y="2067594"/>
                  <a:ext cx="3787200" cy="426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688DAF6E-3254-2F6D-5AFE-4D9955E5237E}"/>
                    </a:ext>
                  </a:extLst>
                </p14:cNvPr>
                <p14:cNvContentPartPr/>
                <p14:nvPr/>
              </p14:nvContentPartPr>
              <p14:xfrm>
                <a:off x="7587594" y="6320274"/>
                <a:ext cx="360" cy="360"/>
              </p14:xfrm>
            </p:contentPart>
          </mc:Choice>
          <mc:Fallback xmlns=""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688DAF6E-3254-2F6D-5AFE-4D9955E5237E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7569594" y="6302274"/>
                  <a:ext cx="3600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8562068E-29B7-6555-D81D-5F3CE051C5DE}"/>
                    </a:ext>
                  </a:extLst>
                </p14:cNvPr>
                <p14:cNvContentPartPr/>
                <p14:nvPr/>
              </p14:nvContentPartPr>
              <p14:xfrm>
                <a:off x="7587594" y="6320274"/>
                <a:ext cx="360" cy="360"/>
              </p14:xfrm>
            </p:contentPart>
          </mc:Choice>
          <mc:Fallback xmlns=""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8562068E-29B7-6555-D81D-5F3CE051C5DE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7569594" y="6302274"/>
                  <a:ext cx="3600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C4046A6C-1642-B9C0-2B7D-DFFFE0A82D4E}"/>
                    </a:ext>
                  </a:extLst>
                </p14:cNvPr>
                <p14:cNvContentPartPr/>
                <p14:nvPr/>
              </p14:nvContentPartPr>
              <p14:xfrm>
                <a:off x="7617834" y="2197914"/>
                <a:ext cx="675360" cy="4103280"/>
              </p14:xfrm>
            </p:contentPart>
          </mc:Choice>
          <mc:Fallback xmlns=""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C4046A6C-1642-B9C0-2B7D-DFFFE0A82D4E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7600194" y="2179914"/>
                  <a:ext cx="711000" cy="413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BFA85C7B-6DCB-9403-9505-D9D5E54396DE}"/>
                    </a:ext>
                  </a:extLst>
                </p14:cNvPr>
                <p14:cNvContentPartPr/>
                <p14:nvPr/>
              </p14:nvContentPartPr>
              <p14:xfrm>
                <a:off x="7699914" y="6320274"/>
                <a:ext cx="360" cy="360"/>
              </p14:xfrm>
            </p:contentPart>
          </mc:Choice>
          <mc:Fallback xmlns=""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BFA85C7B-6DCB-9403-9505-D9D5E54396DE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7682274" y="6302274"/>
                  <a:ext cx="36000" cy="36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278393B3-C6D8-630C-1007-4F044C6E17E7}"/>
              </a:ext>
            </a:extLst>
          </p:cNvPr>
          <p:cNvGrpSpPr/>
          <p:nvPr/>
        </p:nvGrpSpPr>
        <p:grpSpPr>
          <a:xfrm>
            <a:off x="9351954" y="3047874"/>
            <a:ext cx="128880" cy="176400"/>
            <a:chOff x="9351954" y="3047874"/>
            <a:chExt cx="128880" cy="176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7">
              <p14:nvContentPartPr>
                <p14:cNvPr id="40" name="Ink 39">
                  <a:extLst>
                    <a:ext uri="{FF2B5EF4-FFF2-40B4-BE49-F238E27FC236}">
                      <a16:creationId xmlns:a16="http://schemas.microsoft.com/office/drawing/2014/main" id="{1CE1937D-FABF-F522-CC9D-3D7122C386DE}"/>
                    </a:ext>
                  </a:extLst>
                </p14:cNvPr>
                <p14:cNvContentPartPr/>
                <p14:nvPr/>
              </p14:nvContentPartPr>
              <p14:xfrm>
                <a:off x="9480474" y="3223914"/>
                <a:ext cx="360" cy="360"/>
              </p14:xfrm>
            </p:contentPart>
          </mc:Choice>
          <mc:Fallback xmlns="">
            <p:pic>
              <p:nvPicPr>
                <p:cNvPr id="40" name="Ink 39">
                  <a:extLst>
                    <a:ext uri="{FF2B5EF4-FFF2-40B4-BE49-F238E27FC236}">
                      <a16:creationId xmlns:a16="http://schemas.microsoft.com/office/drawing/2014/main" id="{1CE1937D-FABF-F522-CC9D-3D7122C386DE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9462474" y="3205914"/>
                  <a:ext cx="3600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41" name="Ink 40">
                  <a:extLst>
                    <a:ext uri="{FF2B5EF4-FFF2-40B4-BE49-F238E27FC236}">
                      <a16:creationId xmlns:a16="http://schemas.microsoft.com/office/drawing/2014/main" id="{77368C4A-7CF1-69D7-9F94-4ABF90047656}"/>
                    </a:ext>
                  </a:extLst>
                </p14:cNvPr>
                <p14:cNvContentPartPr/>
                <p14:nvPr/>
              </p14:nvContentPartPr>
              <p14:xfrm>
                <a:off x="9480474" y="3223914"/>
                <a:ext cx="360" cy="360"/>
              </p14:xfrm>
            </p:contentPart>
          </mc:Choice>
          <mc:Fallback xmlns="">
            <p:pic>
              <p:nvPicPr>
                <p:cNvPr id="41" name="Ink 40">
                  <a:extLst>
                    <a:ext uri="{FF2B5EF4-FFF2-40B4-BE49-F238E27FC236}">
                      <a16:creationId xmlns:a16="http://schemas.microsoft.com/office/drawing/2014/main" id="{77368C4A-7CF1-69D7-9F94-4ABF90047656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9462474" y="3205914"/>
                  <a:ext cx="3600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08614D8D-7B45-B6C8-201E-CB60DE7B00A1}"/>
                    </a:ext>
                  </a:extLst>
                </p14:cNvPr>
                <p14:cNvContentPartPr/>
                <p14:nvPr/>
              </p14:nvContentPartPr>
              <p14:xfrm>
                <a:off x="9464634" y="3128514"/>
                <a:ext cx="360" cy="360"/>
              </p14:xfrm>
            </p:contentPart>
          </mc:Choice>
          <mc:Fallback xmlns="">
            <p:pic>
              <p:nvPicPr>
                <p:cNvPr id="44" name="Ink 43">
                  <a:extLst>
                    <a:ext uri="{FF2B5EF4-FFF2-40B4-BE49-F238E27FC236}">
                      <a16:creationId xmlns:a16="http://schemas.microsoft.com/office/drawing/2014/main" id="{08614D8D-7B45-B6C8-201E-CB60DE7B00A1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9446634" y="3110514"/>
                  <a:ext cx="3600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46" name="Ink 45">
                  <a:extLst>
                    <a:ext uri="{FF2B5EF4-FFF2-40B4-BE49-F238E27FC236}">
                      <a16:creationId xmlns:a16="http://schemas.microsoft.com/office/drawing/2014/main" id="{C7A23B97-EA59-9798-EFCC-5F42782E2DCC}"/>
                    </a:ext>
                  </a:extLst>
                </p14:cNvPr>
                <p14:cNvContentPartPr/>
                <p14:nvPr/>
              </p14:nvContentPartPr>
              <p14:xfrm>
                <a:off x="9351954" y="3047874"/>
                <a:ext cx="360" cy="360"/>
              </p14:xfrm>
            </p:contentPart>
          </mc:Choice>
          <mc:Fallback xmlns="">
            <p:pic>
              <p:nvPicPr>
                <p:cNvPr id="46" name="Ink 45">
                  <a:extLst>
                    <a:ext uri="{FF2B5EF4-FFF2-40B4-BE49-F238E27FC236}">
                      <a16:creationId xmlns:a16="http://schemas.microsoft.com/office/drawing/2014/main" id="{C7A23B97-EA59-9798-EFCC-5F42782E2DCC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9334314" y="3029874"/>
                  <a:ext cx="36000" cy="360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48" name="Ink 47">
                <a:extLst>
                  <a:ext uri="{FF2B5EF4-FFF2-40B4-BE49-F238E27FC236}">
                    <a16:creationId xmlns:a16="http://schemas.microsoft.com/office/drawing/2014/main" id="{502EFEC4-5D2F-BA10-2350-56F9BDF4920C}"/>
                  </a:ext>
                </a:extLst>
              </p14:cNvPr>
              <p14:cNvContentPartPr/>
              <p14:nvPr/>
            </p14:nvContentPartPr>
            <p14:xfrm>
              <a:off x="-3898566" y="1571874"/>
              <a:ext cx="360" cy="360"/>
            </p14:xfrm>
          </p:contentPart>
        </mc:Choice>
        <mc:Fallback xmlns="">
          <p:pic>
            <p:nvPicPr>
              <p:cNvPr id="48" name="Ink 47">
                <a:extLst>
                  <a:ext uri="{FF2B5EF4-FFF2-40B4-BE49-F238E27FC236}">
                    <a16:creationId xmlns:a16="http://schemas.microsoft.com/office/drawing/2014/main" id="{502EFEC4-5D2F-BA10-2350-56F9BDF4920C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-3916566" y="1553874"/>
                <a:ext cx="360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49" name="Ink 48">
                <a:extLst>
                  <a:ext uri="{FF2B5EF4-FFF2-40B4-BE49-F238E27FC236}">
                    <a16:creationId xmlns:a16="http://schemas.microsoft.com/office/drawing/2014/main" id="{C287150B-2C87-490E-38A1-820E9E4CBA13}"/>
                  </a:ext>
                </a:extLst>
              </p14:cNvPr>
              <p14:cNvContentPartPr/>
              <p14:nvPr/>
            </p14:nvContentPartPr>
            <p14:xfrm>
              <a:off x="-3898566" y="1571874"/>
              <a:ext cx="360" cy="360"/>
            </p14:xfrm>
          </p:contentPart>
        </mc:Choice>
        <mc:Fallback xmlns="">
          <p:pic>
            <p:nvPicPr>
              <p:cNvPr id="49" name="Ink 48">
                <a:extLst>
                  <a:ext uri="{FF2B5EF4-FFF2-40B4-BE49-F238E27FC236}">
                    <a16:creationId xmlns:a16="http://schemas.microsoft.com/office/drawing/2014/main" id="{C287150B-2C87-490E-38A1-820E9E4CBA13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-3916566" y="1553874"/>
                <a:ext cx="36000" cy="36000"/>
              </a:xfrm>
              <a:prstGeom prst="rect">
                <a:avLst/>
              </a:prstGeom>
            </p:spPr>
          </p:pic>
        </mc:Fallback>
      </mc:AlternateContent>
      <p:grpSp>
        <p:nvGrpSpPr>
          <p:cNvPr id="52" name="Group 51">
            <a:extLst>
              <a:ext uri="{FF2B5EF4-FFF2-40B4-BE49-F238E27FC236}">
                <a16:creationId xmlns:a16="http://schemas.microsoft.com/office/drawing/2014/main" id="{37656725-0366-5CF8-45E2-0DC088C096A9}"/>
              </a:ext>
            </a:extLst>
          </p:cNvPr>
          <p:cNvGrpSpPr/>
          <p:nvPr/>
        </p:nvGrpSpPr>
        <p:grpSpPr>
          <a:xfrm>
            <a:off x="8966754" y="2951034"/>
            <a:ext cx="360" cy="360"/>
            <a:chOff x="8966754" y="2951034"/>
            <a:chExt cx="360" cy="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3">
              <p14:nvContentPartPr>
                <p14:cNvPr id="50" name="Ink 49">
                  <a:extLst>
                    <a:ext uri="{FF2B5EF4-FFF2-40B4-BE49-F238E27FC236}">
                      <a16:creationId xmlns:a16="http://schemas.microsoft.com/office/drawing/2014/main" id="{94B849CB-B7AD-3A97-DBEA-4CF887D7588D}"/>
                    </a:ext>
                  </a:extLst>
                </p14:cNvPr>
                <p14:cNvContentPartPr/>
                <p14:nvPr/>
              </p14:nvContentPartPr>
              <p14:xfrm>
                <a:off x="8966754" y="2951034"/>
                <a:ext cx="360" cy="360"/>
              </p14:xfrm>
            </p:contentPart>
          </mc:Choice>
          <mc:Fallback xmlns="">
            <p:pic>
              <p:nvPicPr>
                <p:cNvPr id="50" name="Ink 49">
                  <a:extLst>
                    <a:ext uri="{FF2B5EF4-FFF2-40B4-BE49-F238E27FC236}">
                      <a16:creationId xmlns:a16="http://schemas.microsoft.com/office/drawing/2014/main" id="{94B849CB-B7AD-3A97-DBEA-4CF887D7588D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8949114" y="2933394"/>
                  <a:ext cx="3600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51" name="Ink 50">
                  <a:extLst>
                    <a:ext uri="{FF2B5EF4-FFF2-40B4-BE49-F238E27FC236}">
                      <a16:creationId xmlns:a16="http://schemas.microsoft.com/office/drawing/2014/main" id="{5369D2DB-1075-F282-0923-0361D25F99F8}"/>
                    </a:ext>
                  </a:extLst>
                </p14:cNvPr>
                <p14:cNvContentPartPr/>
                <p14:nvPr/>
              </p14:nvContentPartPr>
              <p14:xfrm>
                <a:off x="8966754" y="2951034"/>
                <a:ext cx="360" cy="360"/>
              </p14:xfrm>
            </p:contentPart>
          </mc:Choice>
          <mc:Fallback xmlns="">
            <p:pic>
              <p:nvPicPr>
                <p:cNvPr id="51" name="Ink 50">
                  <a:extLst>
                    <a:ext uri="{FF2B5EF4-FFF2-40B4-BE49-F238E27FC236}">
                      <a16:creationId xmlns:a16="http://schemas.microsoft.com/office/drawing/2014/main" id="{5369D2DB-1075-F282-0923-0361D25F99F8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8949114" y="2933394"/>
                  <a:ext cx="36000" cy="360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53" name="Ink 52">
                <a:extLst>
                  <a:ext uri="{FF2B5EF4-FFF2-40B4-BE49-F238E27FC236}">
                    <a16:creationId xmlns:a16="http://schemas.microsoft.com/office/drawing/2014/main" id="{98917E4C-DF6F-80EC-55D6-1848187172D4}"/>
                  </a:ext>
                </a:extLst>
              </p14:cNvPr>
              <p14:cNvContentPartPr/>
              <p14:nvPr/>
            </p14:nvContentPartPr>
            <p14:xfrm>
              <a:off x="8598834" y="2855634"/>
              <a:ext cx="360" cy="360"/>
            </p14:xfrm>
          </p:contentPart>
        </mc:Choice>
        <mc:Fallback xmlns="">
          <p:pic>
            <p:nvPicPr>
              <p:cNvPr id="53" name="Ink 52">
                <a:extLst>
                  <a:ext uri="{FF2B5EF4-FFF2-40B4-BE49-F238E27FC236}">
                    <a16:creationId xmlns:a16="http://schemas.microsoft.com/office/drawing/2014/main" id="{98917E4C-DF6F-80EC-55D6-1848187172D4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8580834" y="2837994"/>
                <a:ext cx="360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54" name="Ink 53">
                <a:extLst>
                  <a:ext uri="{FF2B5EF4-FFF2-40B4-BE49-F238E27FC236}">
                    <a16:creationId xmlns:a16="http://schemas.microsoft.com/office/drawing/2014/main" id="{29BDBF71-6319-8053-BAEE-43DFE017A07E}"/>
                  </a:ext>
                </a:extLst>
              </p14:cNvPr>
              <p14:cNvContentPartPr/>
              <p14:nvPr/>
            </p14:nvContentPartPr>
            <p14:xfrm>
              <a:off x="8871354" y="3640794"/>
              <a:ext cx="360" cy="360"/>
            </p14:xfrm>
          </p:contentPart>
        </mc:Choice>
        <mc:Fallback xmlns="">
          <p:pic>
            <p:nvPicPr>
              <p:cNvPr id="54" name="Ink 53">
                <a:extLst>
                  <a:ext uri="{FF2B5EF4-FFF2-40B4-BE49-F238E27FC236}">
                    <a16:creationId xmlns:a16="http://schemas.microsoft.com/office/drawing/2014/main" id="{29BDBF71-6319-8053-BAEE-43DFE017A07E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8853714" y="3623154"/>
                <a:ext cx="360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">
            <p14:nvContentPartPr>
              <p14:cNvPr id="55" name="Ink 54">
                <a:extLst>
                  <a:ext uri="{FF2B5EF4-FFF2-40B4-BE49-F238E27FC236}">
                    <a16:creationId xmlns:a16="http://schemas.microsoft.com/office/drawing/2014/main" id="{04560336-B051-3F1C-4C02-607F1ECC814F}"/>
                  </a:ext>
                </a:extLst>
              </p14:cNvPr>
              <p14:cNvContentPartPr/>
              <p14:nvPr/>
            </p14:nvContentPartPr>
            <p14:xfrm>
              <a:off x="-3272526" y="-801966"/>
              <a:ext cx="360" cy="360"/>
            </p14:xfrm>
          </p:contentPart>
        </mc:Choice>
        <mc:Fallback xmlns="">
          <p:pic>
            <p:nvPicPr>
              <p:cNvPr id="55" name="Ink 54">
                <a:extLst>
                  <a:ext uri="{FF2B5EF4-FFF2-40B4-BE49-F238E27FC236}">
                    <a16:creationId xmlns:a16="http://schemas.microsoft.com/office/drawing/2014/main" id="{04560336-B051-3F1C-4C02-607F1ECC814F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-3290526" y="-819606"/>
                <a:ext cx="360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56" name="Ink 55">
                <a:extLst>
                  <a:ext uri="{FF2B5EF4-FFF2-40B4-BE49-F238E27FC236}">
                    <a16:creationId xmlns:a16="http://schemas.microsoft.com/office/drawing/2014/main" id="{303640B2-338D-0E5E-BEE2-603131E3D965}"/>
                  </a:ext>
                </a:extLst>
              </p14:cNvPr>
              <p14:cNvContentPartPr/>
              <p14:nvPr/>
            </p14:nvContentPartPr>
            <p14:xfrm>
              <a:off x="13299354" y="3144354"/>
              <a:ext cx="360" cy="360"/>
            </p14:xfrm>
          </p:contentPart>
        </mc:Choice>
        <mc:Fallback xmlns="">
          <p:pic>
            <p:nvPicPr>
              <p:cNvPr id="56" name="Ink 55">
                <a:extLst>
                  <a:ext uri="{FF2B5EF4-FFF2-40B4-BE49-F238E27FC236}">
                    <a16:creationId xmlns:a16="http://schemas.microsoft.com/office/drawing/2014/main" id="{303640B2-338D-0E5E-BEE2-603131E3D965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3281354" y="3126354"/>
                <a:ext cx="360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">
            <p14:nvContentPartPr>
              <p14:cNvPr id="57" name="Ink 56">
                <a:extLst>
                  <a:ext uri="{FF2B5EF4-FFF2-40B4-BE49-F238E27FC236}">
                    <a16:creationId xmlns:a16="http://schemas.microsoft.com/office/drawing/2014/main" id="{9D0AE3D5-2FC9-C0F0-EEE7-D5B1E49ECEC8}"/>
                  </a:ext>
                </a:extLst>
              </p14:cNvPr>
              <p14:cNvContentPartPr/>
              <p14:nvPr/>
            </p14:nvContentPartPr>
            <p14:xfrm>
              <a:off x="9223794" y="3208074"/>
              <a:ext cx="360" cy="360"/>
            </p14:xfrm>
          </p:contentPart>
        </mc:Choice>
        <mc:Fallback xmlns="">
          <p:pic>
            <p:nvPicPr>
              <p:cNvPr id="57" name="Ink 56">
                <a:extLst>
                  <a:ext uri="{FF2B5EF4-FFF2-40B4-BE49-F238E27FC236}">
                    <a16:creationId xmlns:a16="http://schemas.microsoft.com/office/drawing/2014/main" id="{9D0AE3D5-2FC9-C0F0-EEE7-D5B1E49ECEC8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9205794" y="3190074"/>
                <a:ext cx="360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58" name="Ink 57">
                <a:extLst>
                  <a:ext uri="{FF2B5EF4-FFF2-40B4-BE49-F238E27FC236}">
                    <a16:creationId xmlns:a16="http://schemas.microsoft.com/office/drawing/2014/main" id="{A598E026-6B1E-D5B1-1DCF-C8C1FF0E38E0}"/>
                  </a:ext>
                </a:extLst>
              </p14:cNvPr>
              <p14:cNvContentPartPr/>
              <p14:nvPr/>
            </p14:nvContentPartPr>
            <p14:xfrm>
              <a:off x="9095274" y="2919354"/>
              <a:ext cx="37800" cy="53640"/>
            </p14:xfrm>
          </p:contentPart>
        </mc:Choice>
        <mc:Fallback xmlns="">
          <p:pic>
            <p:nvPicPr>
              <p:cNvPr id="58" name="Ink 57">
                <a:extLst>
                  <a:ext uri="{FF2B5EF4-FFF2-40B4-BE49-F238E27FC236}">
                    <a16:creationId xmlns:a16="http://schemas.microsoft.com/office/drawing/2014/main" id="{A598E026-6B1E-D5B1-1DCF-C8C1FF0E38E0}"/>
                  </a:ext>
                </a:extLst>
              </p:cNvPr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9077274" y="2901354"/>
                <a:ext cx="73440" cy="89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59" name="Ink 58">
                <a:extLst>
                  <a:ext uri="{FF2B5EF4-FFF2-40B4-BE49-F238E27FC236}">
                    <a16:creationId xmlns:a16="http://schemas.microsoft.com/office/drawing/2014/main" id="{06515595-5F4C-DFEF-5D2E-F92F44A50B5A}"/>
                  </a:ext>
                </a:extLst>
              </p14:cNvPr>
              <p14:cNvContentPartPr/>
              <p14:nvPr/>
            </p14:nvContentPartPr>
            <p14:xfrm>
              <a:off x="-3994326" y="657114"/>
              <a:ext cx="360" cy="360"/>
            </p14:xfrm>
          </p:contentPart>
        </mc:Choice>
        <mc:Fallback xmlns="">
          <p:pic>
            <p:nvPicPr>
              <p:cNvPr id="59" name="Ink 58">
                <a:extLst>
                  <a:ext uri="{FF2B5EF4-FFF2-40B4-BE49-F238E27FC236}">
                    <a16:creationId xmlns:a16="http://schemas.microsoft.com/office/drawing/2014/main" id="{06515595-5F4C-DFEF-5D2E-F92F44A50B5A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-4011966" y="639114"/>
                <a:ext cx="360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">
            <p14:nvContentPartPr>
              <p14:cNvPr id="60" name="Ink 59">
                <a:extLst>
                  <a:ext uri="{FF2B5EF4-FFF2-40B4-BE49-F238E27FC236}">
                    <a16:creationId xmlns:a16="http://schemas.microsoft.com/office/drawing/2014/main" id="{5A78D8FC-89F9-1FF9-FABE-F7BFE839DAC8}"/>
                  </a:ext>
                </a:extLst>
              </p14:cNvPr>
              <p14:cNvContentPartPr/>
              <p14:nvPr/>
            </p14:nvContentPartPr>
            <p14:xfrm>
              <a:off x="-3994326" y="657114"/>
              <a:ext cx="360" cy="360"/>
            </p14:xfrm>
          </p:contentPart>
        </mc:Choice>
        <mc:Fallback xmlns="">
          <p:pic>
            <p:nvPicPr>
              <p:cNvPr id="60" name="Ink 59">
                <a:extLst>
                  <a:ext uri="{FF2B5EF4-FFF2-40B4-BE49-F238E27FC236}">
                    <a16:creationId xmlns:a16="http://schemas.microsoft.com/office/drawing/2014/main" id="{5A78D8FC-89F9-1FF9-FABE-F7BFE839DAC8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-4011966" y="639114"/>
                <a:ext cx="360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61" name="Ink 60">
                <a:extLst>
                  <a:ext uri="{FF2B5EF4-FFF2-40B4-BE49-F238E27FC236}">
                    <a16:creationId xmlns:a16="http://schemas.microsoft.com/office/drawing/2014/main" id="{CB2EFD33-BBEC-DAD0-A3D0-613ED0886142}"/>
                  </a:ext>
                </a:extLst>
              </p14:cNvPr>
              <p14:cNvContentPartPr/>
              <p14:nvPr/>
            </p14:nvContentPartPr>
            <p14:xfrm>
              <a:off x="-4428126" y="-80526"/>
              <a:ext cx="360" cy="360"/>
            </p14:xfrm>
          </p:contentPart>
        </mc:Choice>
        <mc:Fallback xmlns="">
          <p:pic>
            <p:nvPicPr>
              <p:cNvPr id="61" name="Ink 60">
                <a:extLst>
                  <a:ext uri="{FF2B5EF4-FFF2-40B4-BE49-F238E27FC236}">
                    <a16:creationId xmlns:a16="http://schemas.microsoft.com/office/drawing/2014/main" id="{CB2EFD33-BBEC-DAD0-A3D0-613ED0886142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-4445766" y="-98166"/>
                <a:ext cx="360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">
            <p14:nvContentPartPr>
              <p14:cNvPr id="62" name="Ink 61">
                <a:extLst>
                  <a:ext uri="{FF2B5EF4-FFF2-40B4-BE49-F238E27FC236}">
                    <a16:creationId xmlns:a16="http://schemas.microsoft.com/office/drawing/2014/main" id="{571D97C6-B3D0-C3A0-092A-0042998B94E3}"/>
                  </a:ext>
                </a:extLst>
              </p14:cNvPr>
              <p14:cNvContentPartPr/>
              <p14:nvPr/>
            </p14:nvContentPartPr>
            <p14:xfrm>
              <a:off x="-4283766" y="433194"/>
              <a:ext cx="360" cy="360"/>
            </p14:xfrm>
          </p:contentPart>
        </mc:Choice>
        <mc:Fallback xmlns="">
          <p:pic>
            <p:nvPicPr>
              <p:cNvPr id="62" name="Ink 61">
                <a:extLst>
                  <a:ext uri="{FF2B5EF4-FFF2-40B4-BE49-F238E27FC236}">
                    <a16:creationId xmlns:a16="http://schemas.microsoft.com/office/drawing/2014/main" id="{571D97C6-B3D0-C3A0-092A-0042998B94E3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-4301766" y="415194"/>
                <a:ext cx="360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63" name="Ink 62">
                <a:extLst>
                  <a:ext uri="{FF2B5EF4-FFF2-40B4-BE49-F238E27FC236}">
                    <a16:creationId xmlns:a16="http://schemas.microsoft.com/office/drawing/2014/main" id="{9D7BC9AA-1974-520C-4D7A-82F53D7ACCAF}"/>
                  </a:ext>
                </a:extLst>
              </p14:cNvPr>
              <p14:cNvContentPartPr/>
              <p14:nvPr/>
            </p14:nvContentPartPr>
            <p14:xfrm>
              <a:off x="-5550606" y="192354"/>
              <a:ext cx="360" cy="360"/>
            </p14:xfrm>
          </p:contentPart>
        </mc:Choice>
        <mc:Fallback xmlns="">
          <p:pic>
            <p:nvPicPr>
              <p:cNvPr id="63" name="Ink 62">
                <a:extLst>
                  <a:ext uri="{FF2B5EF4-FFF2-40B4-BE49-F238E27FC236}">
                    <a16:creationId xmlns:a16="http://schemas.microsoft.com/office/drawing/2014/main" id="{9D7BC9AA-1974-520C-4D7A-82F53D7ACCAF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-5568606" y="174354"/>
                <a:ext cx="36000" cy="36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97584029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>
            <a:extLst>
              <a:ext uri="{FF2B5EF4-FFF2-40B4-BE49-F238E27FC236}">
                <a16:creationId xmlns:a16="http://schemas.microsoft.com/office/drawing/2014/main" id="{36FE0F16-963A-35F0-BA6C-9547AB2CF83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0" y="0"/>
            <a:ext cx="9144000" cy="6858000"/>
          </a:xfrm>
          <a:prstGeom prst="rect">
            <a:avLst/>
          </a:prstGeom>
          <a:solidFill>
            <a:srgbClr val="FFFFCC"/>
          </a:solidFill>
          <a:ln w="1524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dirty="0">
              <a:latin typeface="Arial" panose="020B0604020202020204" pitchFamily="34" charset="0"/>
            </a:endParaRPr>
          </a:p>
        </p:txBody>
      </p:sp>
      <p:sp>
        <p:nvSpPr>
          <p:cNvPr id="7171" name="Freeform 3">
            <a:extLst>
              <a:ext uri="{FF2B5EF4-FFF2-40B4-BE49-F238E27FC236}">
                <a16:creationId xmlns:a16="http://schemas.microsoft.com/office/drawing/2014/main" id="{BEF40639-5410-162A-8CE7-BC22EB96BDFE}"/>
              </a:ext>
            </a:extLst>
          </p:cNvPr>
          <p:cNvSpPr>
            <a:spLocks/>
          </p:cNvSpPr>
          <p:nvPr/>
        </p:nvSpPr>
        <p:spPr bwMode="auto">
          <a:xfrm>
            <a:off x="1581151" y="1795463"/>
            <a:ext cx="3870325" cy="3262312"/>
          </a:xfrm>
          <a:custGeom>
            <a:avLst/>
            <a:gdLst>
              <a:gd name="T0" fmla="*/ 2147483646 w 2438"/>
              <a:gd name="T1" fmla="*/ 2147483646 h 2055"/>
              <a:gd name="T2" fmla="*/ 2147483646 w 2438"/>
              <a:gd name="T3" fmla="*/ 2147483646 h 2055"/>
              <a:gd name="T4" fmla="*/ 2147483646 w 2438"/>
              <a:gd name="T5" fmla="*/ 2147483646 h 2055"/>
              <a:gd name="T6" fmla="*/ 2147483646 w 2438"/>
              <a:gd name="T7" fmla="*/ 2147483646 h 2055"/>
              <a:gd name="T8" fmla="*/ 2147483646 w 2438"/>
              <a:gd name="T9" fmla="*/ 2147483646 h 2055"/>
              <a:gd name="T10" fmla="*/ 2147483646 w 2438"/>
              <a:gd name="T11" fmla="*/ 2147483646 h 2055"/>
              <a:gd name="T12" fmla="*/ 2147483646 w 2438"/>
              <a:gd name="T13" fmla="*/ 2147483646 h 2055"/>
              <a:gd name="T14" fmla="*/ 2147483646 w 2438"/>
              <a:gd name="T15" fmla="*/ 2147483646 h 2055"/>
              <a:gd name="T16" fmla="*/ 2147483646 w 2438"/>
              <a:gd name="T17" fmla="*/ 2147483646 h 2055"/>
              <a:gd name="T18" fmla="*/ 2147483646 w 2438"/>
              <a:gd name="T19" fmla="*/ 2147483646 h 2055"/>
              <a:gd name="T20" fmla="*/ 2147483646 w 2438"/>
              <a:gd name="T21" fmla="*/ 2147483646 h 2055"/>
              <a:gd name="T22" fmla="*/ 2147483646 w 2438"/>
              <a:gd name="T23" fmla="*/ 2147483646 h 2055"/>
              <a:gd name="T24" fmla="*/ 2147483646 w 2438"/>
              <a:gd name="T25" fmla="*/ 2147483646 h 2055"/>
              <a:gd name="T26" fmla="*/ 2147483646 w 2438"/>
              <a:gd name="T27" fmla="*/ 2147483646 h 2055"/>
              <a:gd name="T28" fmla="*/ 2147483646 w 2438"/>
              <a:gd name="T29" fmla="*/ 2147483646 h 2055"/>
              <a:gd name="T30" fmla="*/ 2147483646 w 2438"/>
              <a:gd name="T31" fmla="*/ 2147483646 h 2055"/>
              <a:gd name="T32" fmla="*/ 2147483646 w 2438"/>
              <a:gd name="T33" fmla="*/ 2147483646 h 2055"/>
              <a:gd name="T34" fmla="*/ 2147483646 w 2438"/>
              <a:gd name="T35" fmla="*/ 2147483646 h 2055"/>
              <a:gd name="T36" fmla="*/ 2147483646 w 2438"/>
              <a:gd name="T37" fmla="*/ 2147483646 h 2055"/>
              <a:gd name="T38" fmla="*/ 2147483646 w 2438"/>
              <a:gd name="T39" fmla="*/ 2147483646 h 2055"/>
              <a:gd name="T40" fmla="*/ 2147483646 w 2438"/>
              <a:gd name="T41" fmla="*/ 2147483646 h 2055"/>
              <a:gd name="T42" fmla="*/ 2147483646 w 2438"/>
              <a:gd name="T43" fmla="*/ 2147483646 h 2055"/>
              <a:gd name="T44" fmla="*/ 2147483646 w 2438"/>
              <a:gd name="T45" fmla="*/ 2147483646 h 2055"/>
              <a:gd name="T46" fmla="*/ 2147483646 w 2438"/>
              <a:gd name="T47" fmla="*/ 2147483646 h 2055"/>
              <a:gd name="T48" fmla="*/ 2147483646 w 2438"/>
              <a:gd name="T49" fmla="*/ 2147483646 h 2055"/>
              <a:gd name="T50" fmla="*/ 2147483646 w 2438"/>
              <a:gd name="T51" fmla="*/ 2147483646 h 2055"/>
              <a:gd name="T52" fmla="*/ 2147483646 w 2438"/>
              <a:gd name="T53" fmla="*/ 2147483646 h 2055"/>
              <a:gd name="T54" fmla="*/ 2147483646 w 2438"/>
              <a:gd name="T55" fmla="*/ 2147483646 h 2055"/>
              <a:gd name="T56" fmla="*/ 2147483646 w 2438"/>
              <a:gd name="T57" fmla="*/ 2147483646 h 2055"/>
              <a:gd name="T58" fmla="*/ 2147483646 w 2438"/>
              <a:gd name="T59" fmla="*/ 2147483646 h 2055"/>
              <a:gd name="T60" fmla="*/ 2147483646 w 2438"/>
              <a:gd name="T61" fmla="*/ 2147483646 h 2055"/>
              <a:gd name="T62" fmla="*/ 2147483646 w 2438"/>
              <a:gd name="T63" fmla="*/ 2147483646 h 2055"/>
              <a:gd name="T64" fmla="*/ 2147483646 w 2438"/>
              <a:gd name="T65" fmla="*/ 2147483646 h 2055"/>
              <a:gd name="T66" fmla="*/ 2147483646 w 2438"/>
              <a:gd name="T67" fmla="*/ 2147483646 h 2055"/>
              <a:gd name="T68" fmla="*/ 0 w 2438"/>
              <a:gd name="T69" fmla="*/ 2147483646 h 2055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</a:gdLst>
            <a:ahLst/>
            <a:cxnLst>
              <a:cxn ang="T70">
                <a:pos x="T0" y="T1"/>
              </a:cxn>
              <a:cxn ang="T71">
                <a:pos x="T2" y="T3"/>
              </a:cxn>
              <a:cxn ang="T72">
                <a:pos x="T4" y="T5"/>
              </a:cxn>
              <a:cxn ang="T73">
                <a:pos x="T6" y="T7"/>
              </a:cxn>
              <a:cxn ang="T74">
                <a:pos x="T8" y="T9"/>
              </a:cxn>
              <a:cxn ang="T75">
                <a:pos x="T10" y="T11"/>
              </a:cxn>
              <a:cxn ang="T76">
                <a:pos x="T12" y="T13"/>
              </a:cxn>
              <a:cxn ang="T77">
                <a:pos x="T14" y="T15"/>
              </a:cxn>
              <a:cxn ang="T78">
                <a:pos x="T16" y="T17"/>
              </a:cxn>
              <a:cxn ang="T79">
                <a:pos x="T18" y="T19"/>
              </a:cxn>
              <a:cxn ang="T80">
                <a:pos x="T20" y="T21"/>
              </a:cxn>
              <a:cxn ang="T81">
                <a:pos x="T22" y="T23"/>
              </a:cxn>
              <a:cxn ang="T82">
                <a:pos x="T24" y="T25"/>
              </a:cxn>
              <a:cxn ang="T83">
                <a:pos x="T26" y="T27"/>
              </a:cxn>
              <a:cxn ang="T84">
                <a:pos x="T28" y="T29"/>
              </a:cxn>
              <a:cxn ang="T85">
                <a:pos x="T30" y="T31"/>
              </a:cxn>
              <a:cxn ang="T86">
                <a:pos x="T32" y="T33"/>
              </a:cxn>
              <a:cxn ang="T87">
                <a:pos x="T34" y="T35"/>
              </a:cxn>
              <a:cxn ang="T88">
                <a:pos x="T36" y="T37"/>
              </a:cxn>
              <a:cxn ang="T89">
                <a:pos x="T38" y="T39"/>
              </a:cxn>
              <a:cxn ang="T90">
                <a:pos x="T40" y="T41"/>
              </a:cxn>
              <a:cxn ang="T91">
                <a:pos x="T42" y="T43"/>
              </a:cxn>
              <a:cxn ang="T92">
                <a:pos x="T44" y="T45"/>
              </a:cxn>
              <a:cxn ang="T93">
                <a:pos x="T46" y="T47"/>
              </a:cxn>
              <a:cxn ang="T94">
                <a:pos x="T48" y="T49"/>
              </a:cxn>
              <a:cxn ang="T95">
                <a:pos x="T50" y="T51"/>
              </a:cxn>
              <a:cxn ang="T96">
                <a:pos x="T52" y="T53"/>
              </a:cxn>
              <a:cxn ang="T97">
                <a:pos x="T54" y="T55"/>
              </a:cxn>
              <a:cxn ang="T98">
                <a:pos x="T56" y="T57"/>
              </a:cxn>
              <a:cxn ang="T99">
                <a:pos x="T58" y="T59"/>
              </a:cxn>
              <a:cxn ang="T100">
                <a:pos x="T60" y="T61"/>
              </a:cxn>
              <a:cxn ang="T101">
                <a:pos x="T62" y="T63"/>
              </a:cxn>
              <a:cxn ang="T102">
                <a:pos x="T64" y="T65"/>
              </a:cxn>
              <a:cxn ang="T103">
                <a:pos x="T66" y="T67"/>
              </a:cxn>
              <a:cxn ang="T104">
                <a:pos x="T68" y="T69"/>
              </a:cxn>
            </a:cxnLst>
            <a:rect l="0" t="0" r="r" b="b"/>
            <a:pathLst>
              <a:path w="2438" h="2055">
                <a:moveTo>
                  <a:pt x="11" y="0"/>
                </a:moveTo>
                <a:cubicBezTo>
                  <a:pt x="20" y="7"/>
                  <a:pt x="34" y="8"/>
                  <a:pt x="42" y="16"/>
                </a:cubicBezTo>
                <a:cubicBezTo>
                  <a:pt x="65" y="39"/>
                  <a:pt x="74" y="77"/>
                  <a:pt x="104" y="94"/>
                </a:cubicBezTo>
                <a:cubicBezTo>
                  <a:pt x="142" y="115"/>
                  <a:pt x="200" y="110"/>
                  <a:pt x="239" y="114"/>
                </a:cubicBezTo>
                <a:cubicBezTo>
                  <a:pt x="336" y="124"/>
                  <a:pt x="394" y="127"/>
                  <a:pt x="509" y="130"/>
                </a:cubicBezTo>
                <a:cubicBezTo>
                  <a:pt x="545" y="154"/>
                  <a:pt x="564" y="168"/>
                  <a:pt x="607" y="182"/>
                </a:cubicBezTo>
                <a:cubicBezTo>
                  <a:pt x="652" y="178"/>
                  <a:pt x="681" y="174"/>
                  <a:pt x="722" y="161"/>
                </a:cubicBezTo>
                <a:cubicBezTo>
                  <a:pt x="795" y="169"/>
                  <a:pt x="869" y="165"/>
                  <a:pt x="940" y="187"/>
                </a:cubicBezTo>
                <a:cubicBezTo>
                  <a:pt x="978" y="185"/>
                  <a:pt x="1016" y="185"/>
                  <a:pt x="1054" y="182"/>
                </a:cubicBezTo>
                <a:cubicBezTo>
                  <a:pt x="1092" y="179"/>
                  <a:pt x="1129" y="164"/>
                  <a:pt x="1168" y="161"/>
                </a:cubicBezTo>
                <a:cubicBezTo>
                  <a:pt x="1178" y="158"/>
                  <a:pt x="1189" y="147"/>
                  <a:pt x="1199" y="151"/>
                </a:cubicBezTo>
                <a:cubicBezTo>
                  <a:pt x="1226" y="161"/>
                  <a:pt x="1245" y="181"/>
                  <a:pt x="1272" y="187"/>
                </a:cubicBezTo>
                <a:cubicBezTo>
                  <a:pt x="1308" y="211"/>
                  <a:pt x="1351" y="196"/>
                  <a:pt x="1391" y="187"/>
                </a:cubicBezTo>
                <a:cubicBezTo>
                  <a:pt x="1410" y="175"/>
                  <a:pt x="1431" y="164"/>
                  <a:pt x="1453" y="161"/>
                </a:cubicBezTo>
                <a:cubicBezTo>
                  <a:pt x="1474" y="158"/>
                  <a:pt x="1516" y="151"/>
                  <a:pt x="1516" y="151"/>
                </a:cubicBezTo>
                <a:cubicBezTo>
                  <a:pt x="1529" y="147"/>
                  <a:pt x="1545" y="147"/>
                  <a:pt x="1557" y="140"/>
                </a:cubicBezTo>
                <a:cubicBezTo>
                  <a:pt x="1562" y="137"/>
                  <a:pt x="1562" y="129"/>
                  <a:pt x="1567" y="125"/>
                </a:cubicBezTo>
                <a:cubicBezTo>
                  <a:pt x="1576" y="118"/>
                  <a:pt x="1588" y="117"/>
                  <a:pt x="1599" y="114"/>
                </a:cubicBezTo>
                <a:cubicBezTo>
                  <a:pt x="1630" y="107"/>
                  <a:pt x="1662" y="104"/>
                  <a:pt x="1692" y="94"/>
                </a:cubicBezTo>
                <a:cubicBezTo>
                  <a:pt x="1716" y="68"/>
                  <a:pt x="1746" y="50"/>
                  <a:pt x="1780" y="42"/>
                </a:cubicBezTo>
                <a:cubicBezTo>
                  <a:pt x="1842" y="45"/>
                  <a:pt x="1873" y="47"/>
                  <a:pt x="1926" y="57"/>
                </a:cubicBezTo>
                <a:cubicBezTo>
                  <a:pt x="1948" y="66"/>
                  <a:pt x="1970" y="73"/>
                  <a:pt x="1993" y="78"/>
                </a:cubicBezTo>
                <a:cubicBezTo>
                  <a:pt x="2040" y="76"/>
                  <a:pt x="2086" y="76"/>
                  <a:pt x="2133" y="73"/>
                </a:cubicBezTo>
                <a:cubicBezTo>
                  <a:pt x="2156" y="72"/>
                  <a:pt x="2156" y="57"/>
                  <a:pt x="2169" y="37"/>
                </a:cubicBezTo>
                <a:cubicBezTo>
                  <a:pt x="2175" y="27"/>
                  <a:pt x="2191" y="27"/>
                  <a:pt x="2201" y="21"/>
                </a:cubicBezTo>
                <a:cubicBezTo>
                  <a:pt x="2228" y="23"/>
                  <a:pt x="2319" y="29"/>
                  <a:pt x="2341" y="37"/>
                </a:cubicBezTo>
                <a:cubicBezTo>
                  <a:pt x="2369" y="47"/>
                  <a:pt x="2365" y="74"/>
                  <a:pt x="2393" y="83"/>
                </a:cubicBezTo>
                <a:cubicBezTo>
                  <a:pt x="2410" y="102"/>
                  <a:pt x="2401" y="89"/>
                  <a:pt x="2413" y="125"/>
                </a:cubicBezTo>
                <a:cubicBezTo>
                  <a:pt x="2415" y="130"/>
                  <a:pt x="2418" y="140"/>
                  <a:pt x="2418" y="140"/>
                </a:cubicBezTo>
                <a:cubicBezTo>
                  <a:pt x="2416" y="214"/>
                  <a:pt x="2438" y="340"/>
                  <a:pt x="2387" y="410"/>
                </a:cubicBezTo>
                <a:cubicBezTo>
                  <a:pt x="2383" y="449"/>
                  <a:pt x="2390" y="504"/>
                  <a:pt x="2346" y="519"/>
                </a:cubicBezTo>
                <a:cubicBezTo>
                  <a:pt x="2333" y="532"/>
                  <a:pt x="2320" y="539"/>
                  <a:pt x="2310" y="555"/>
                </a:cubicBezTo>
                <a:cubicBezTo>
                  <a:pt x="2302" y="751"/>
                  <a:pt x="2315" y="650"/>
                  <a:pt x="2289" y="732"/>
                </a:cubicBezTo>
                <a:cubicBezTo>
                  <a:pt x="2294" y="769"/>
                  <a:pt x="2299" y="766"/>
                  <a:pt x="2310" y="794"/>
                </a:cubicBezTo>
                <a:cubicBezTo>
                  <a:pt x="2311" y="798"/>
                  <a:pt x="2316" y="838"/>
                  <a:pt x="2320" y="846"/>
                </a:cubicBezTo>
                <a:cubicBezTo>
                  <a:pt x="2329" y="866"/>
                  <a:pt x="2339" y="877"/>
                  <a:pt x="2346" y="898"/>
                </a:cubicBezTo>
                <a:cubicBezTo>
                  <a:pt x="2337" y="1051"/>
                  <a:pt x="2350" y="943"/>
                  <a:pt x="2335" y="1007"/>
                </a:cubicBezTo>
                <a:cubicBezTo>
                  <a:pt x="2331" y="1026"/>
                  <a:pt x="2320" y="1064"/>
                  <a:pt x="2320" y="1064"/>
                </a:cubicBezTo>
                <a:cubicBezTo>
                  <a:pt x="2317" y="1106"/>
                  <a:pt x="2319" y="1144"/>
                  <a:pt x="2304" y="1183"/>
                </a:cubicBezTo>
                <a:cubicBezTo>
                  <a:pt x="2296" y="1227"/>
                  <a:pt x="2293" y="1310"/>
                  <a:pt x="2242" y="1329"/>
                </a:cubicBezTo>
                <a:cubicBezTo>
                  <a:pt x="2239" y="1334"/>
                  <a:pt x="2237" y="1340"/>
                  <a:pt x="2232" y="1344"/>
                </a:cubicBezTo>
                <a:cubicBezTo>
                  <a:pt x="2228" y="1347"/>
                  <a:pt x="2219" y="1344"/>
                  <a:pt x="2216" y="1349"/>
                </a:cubicBezTo>
                <a:cubicBezTo>
                  <a:pt x="2210" y="1358"/>
                  <a:pt x="2206" y="1381"/>
                  <a:pt x="2206" y="1381"/>
                </a:cubicBezTo>
                <a:cubicBezTo>
                  <a:pt x="2214" y="1405"/>
                  <a:pt x="2215" y="1421"/>
                  <a:pt x="2232" y="1438"/>
                </a:cubicBezTo>
                <a:cubicBezTo>
                  <a:pt x="2223" y="1519"/>
                  <a:pt x="2196" y="1599"/>
                  <a:pt x="2169" y="1676"/>
                </a:cubicBezTo>
                <a:cubicBezTo>
                  <a:pt x="2159" y="1705"/>
                  <a:pt x="2154" y="1736"/>
                  <a:pt x="2143" y="1765"/>
                </a:cubicBezTo>
                <a:cubicBezTo>
                  <a:pt x="2137" y="1812"/>
                  <a:pt x="2142" y="1789"/>
                  <a:pt x="2128" y="1832"/>
                </a:cubicBezTo>
                <a:cubicBezTo>
                  <a:pt x="2121" y="1854"/>
                  <a:pt x="2100" y="1873"/>
                  <a:pt x="2092" y="1894"/>
                </a:cubicBezTo>
                <a:cubicBezTo>
                  <a:pt x="2082" y="1920"/>
                  <a:pt x="2081" y="1948"/>
                  <a:pt x="2060" y="1967"/>
                </a:cubicBezTo>
                <a:cubicBezTo>
                  <a:pt x="2052" y="1991"/>
                  <a:pt x="2061" y="1980"/>
                  <a:pt x="2034" y="1988"/>
                </a:cubicBezTo>
                <a:cubicBezTo>
                  <a:pt x="2024" y="1991"/>
                  <a:pt x="2003" y="1998"/>
                  <a:pt x="2003" y="1998"/>
                </a:cubicBezTo>
                <a:cubicBezTo>
                  <a:pt x="1919" y="2054"/>
                  <a:pt x="1816" y="2051"/>
                  <a:pt x="1718" y="2055"/>
                </a:cubicBezTo>
                <a:cubicBezTo>
                  <a:pt x="1666" y="2053"/>
                  <a:pt x="1614" y="2054"/>
                  <a:pt x="1562" y="2050"/>
                </a:cubicBezTo>
                <a:cubicBezTo>
                  <a:pt x="1537" y="2048"/>
                  <a:pt x="1536" y="2039"/>
                  <a:pt x="1516" y="2034"/>
                </a:cubicBezTo>
                <a:cubicBezTo>
                  <a:pt x="1474" y="2023"/>
                  <a:pt x="1429" y="2022"/>
                  <a:pt x="1386" y="2019"/>
                </a:cubicBezTo>
                <a:cubicBezTo>
                  <a:pt x="1344" y="2006"/>
                  <a:pt x="1302" y="1992"/>
                  <a:pt x="1261" y="1977"/>
                </a:cubicBezTo>
                <a:cubicBezTo>
                  <a:pt x="1205" y="1982"/>
                  <a:pt x="1151" y="1992"/>
                  <a:pt x="1095" y="1998"/>
                </a:cubicBezTo>
                <a:cubicBezTo>
                  <a:pt x="1051" y="1992"/>
                  <a:pt x="1010" y="1982"/>
                  <a:pt x="966" y="1977"/>
                </a:cubicBezTo>
                <a:cubicBezTo>
                  <a:pt x="907" y="1979"/>
                  <a:pt x="848" y="1983"/>
                  <a:pt x="789" y="1983"/>
                </a:cubicBezTo>
                <a:cubicBezTo>
                  <a:pt x="773" y="1983"/>
                  <a:pt x="757" y="1980"/>
                  <a:pt x="742" y="1977"/>
                </a:cubicBezTo>
                <a:cubicBezTo>
                  <a:pt x="726" y="1974"/>
                  <a:pt x="696" y="1962"/>
                  <a:pt x="696" y="1962"/>
                </a:cubicBezTo>
                <a:cubicBezTo>
                  <a:pt x="681" y="1947"/>
                  <a:pt x="669" y="1946"/>
                  <a:pt x="649" y="1941"/>
                </a:cubicBezTo>
                <a:cubicBezTo>
                  <a:pt x="630" y="1929"/>
                  <a:pt x="613" y="1912"/>
                  <a:pt x="592" y="1905"/>
                </a:cubicBezTo>
                <a:cubicBezTo>
                  <a:pt x="583" y="1895"/>
                  <a:pt x="567" y="1874"/>
                  <a:pt x="556" y="1868"/>
                </a:cubicBezTo>
                <a:cubicBezTo>
                  <a:pt x="529" y="1853"/>
                  <a:pt x="487" y="1847"/>
                  <a:pt x="457" y="1842"/>
                </a:cubicBezTo>
                <a:cubicBezTo>
                  <a:pt x="440" y="1839"/>
                  <a:pt x="413" y="1837"/>
                  <a:pt x="395" y="1832"/>
                </a:cubicBezTo>
                <a:cubicBezTo>
                  <a:pt x="384" y="1829"/>
                  <a:pt x="364" y="1822"/>
                  <a:pt x="364" y="1822"/>
                </a:cubicBezTo>
                <a:cubicBezTo>
                  <a:pt x="342" y="1807"/>
                  <a:pt x="328" y="1805"/>
                  <a:pt x="301" y="1801"/>
                </a:cubicBezTo>
                <a:cubicBezTo>
                  <a:pt x="233" y="1778"/>
                  <a:pt x="155" y="1768"/>
                  <a:pt x="83" y="1759"/>
                </a:cubicBezTo>
                <a:cubicBezTo>
                  <a:pt x="69" y="1750"/>
                  <a:pt x="0" y="1716"/>
                  <a:pt x="0" y="1744"/>
                </a:cubicBezTo>
              </a:path>
            </a:pathLst>
          </a:custGeom>
          <a:solidFill>
            <a:srgbClr val="3399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72" name="Freeform 4">
            <a:extLst>
              <a:ext uri="{FF2B5EF4-FFF2-40B4-BE49-F238E27FC236}">
                <a16:creationId xmlns:a16="http://schemas.microsoft.com/office/drawing/2014/main" id="{7054B4D9-B2D5-4E09-4AD9-508C7FDC44BF}"/>
              </a:ext>
            </a:extLst>
          </p:cNvPr>
          <p:cNvSpPr>
            <a:spLocks/>
          </p:cNvSpPr>
          <p:nvPr/>
        </p:nvSpPr>
        <p:spPr bwMode="auto">
          <a:xfrm>
            <a:off x="9829801" y="5867400"/>
            <a:ext cx="766763" cy="935038"/>
          </a:xfrm>
          <a:custGeom>
            <a:avLst/>
            <a:gdLst>
              <a:gd name="T0" fmla="*/ 2147483646 w 255"/>
              <a:gd name="T1" fmla="*/ 2147483646 h 214"/>
              <a:gd name="T2" fmla="*/ 2147483646 w 255"/>
              <a:gd name="T3" fmla="*/ 2147483646 h 214"/>
              <a:gd name="T4" fmla="*/ 2147483646 w 255"/>
              <a:gd name="T5" fmla="*/ 2147483646 h 214"/>
              <a:gd name="T6" fmla="*/ 2147483646 w 255"/>
              <a:gd name="T7" fmla="*/ 2147483646 h 214"/>
              <a:gd name="T8" fmla="*/ 0 w 255"/>
              <a:gd name="T9" fmla="*/ 2147483646 h 214"/>
              <a:gd name="T10" fmla="*/ 2147483646 w 255"/>
              <a:gd name="T11" fmla="*/ 2147483646 h 214"/>
              <a:gd name="T12" fmla="*/ 2147483646 w 255"/>
              <a:gd name="T13" fmla="*/ 2147483646 h 214"/>
              <a:gd name="T14" fmla="*/ 2147483646 w 255"/>
              <a:gd name="T15" fmla="*/ 2147483646 h 214"/>
              <a:gd name="T16" fmla="*/ 2147483646 w 255"/>
              <a:gd name="T17" fmla="*/ 2147483646 h 214"/>
              <a:gd name="T18" fmla="*/ 2147483646 w 255"/>
              <a:gd name="T19" fmla="*/ 2147483646 h 214"/>
              <a:gd name="T20" fmla="*/ 2147483646 w 255"/>
              <a:gd name="T21" fmla="*/ 2147483646 h 214"/>
              <a:gd name="T22" fmla="*/ 2147483646 w 255"/>
              <a:gd name="T23" fmla="*/ 2147483646 h 214"/>
              <a:gd name="T24" fmla="*/ 2147483646 w 255"/>
              <a:gd name="T25" fmla="*/ 2147483646 h 214"/>
              <a:gd name="T26" fmla="*/ 2147483646 w 255"/>
              <a:gd name="T27" fmla="*/ 2147483646 h 214"/>
              <a:gd name="T28" fmla="*/ 2147483646 w 255"/>
              <a:gd name="T29" fmla="*/ 2147483646 h 214"/>
              <a:gd name="T30" fmla="*/ 2147483646 w 255"/>
              <a:gd name="T31" fmla="*/ 2147483646 h 214"/>
              <a:gd name="T32" fmla="*/ 2147483646 w 255"/>
              <a:gd name="T33" fmla="*/ 2147483646 h 214"/>
              <a:gd name="T34" fmla="*/ 2147483646 w 255"/>
              <a:gd name="T35" fmla="*/ 2147483646 h 214"/>
              <a:gd name="T36" fmla="*/ 2147483646 w 255"/>
              <a:gd name="T37" fmla="*/ 2147483646 h 214"/>
              <a:gd name="T38" fmla="*/ 2147483646 w 255"/>
              <a:gd name="T39" fmla="*/ 2147483646 h 214"/>
              <a:gd name="T40" fmla="*/ 2147483646 w 255"/>
              <a:gd name="T41" fmla="*/ 2147483646 h 214"/>
              <a:gd name="T42" fmla="*/ 2147483646 w 255"/>
              <a:gd name="T43" fmla="*/ 2147483646 h 214"/>
              <a:gd name="T44" fmla="*/ 2147483646 w 255"/>
              <a:gd name="T45" fmla="*/ 2147483646 h 214"/>
              <a:gd name="T46" fmla="*/ 2147483646 w 255"/>
              <a:gd name="T47" fmla="*/ 2147483646 h 214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</a:gdLst>
            <a:ahLst/>
            <a:cxnLst>
              <a:cxn ang="T48">
                <a:pos x="T0" y="T1"/>
              </a:cxn>
              <a:cxn ang="T49">
                <a:pos x="T2" y="T3"/>
              </a:cxn>
              <a:cxn ang="T50">
                <a:pos x="T4" y="T5"/>
              </a:cxn>
              <a:cxn ang="T51">
                <a:pos x="T6" y="T7"/>
              </a:cxn>
              <a:cxn ang="T52">
                <a:pos x="T8" y="T9"/>
              </a:cxn>
              <a:cxn ang="T53">
                <a:pos x="T10" y="T11"/>
              </a:cxn>
              <a:cxn ang="T54">
                <a:pos x="T12" y="T13"/>
              </a:cxn>
              <a:cxn ang="T55">
                <a:pos x="T14" y="T15"/>
              </a:cxn>
              <a:cxn ang="T56">
                <a:pos x="T16" y="T17"/>
              </a:cxn>
              <a:cxn ang="T57">
                <a:pos x="T18" y="T19"/>
              </a:cxn>
              <a:cxn ang="T58">
                <a:pos x="T20" y="T21"/>
              </a:cxn>
              <a:cxn ang="T59">
                <a:pos x="T22" y="T23"/>
              </a:cxn>
              <a:cxn ang="T60">
                <a:pos x="T24" y="T25"/>
              </a:cxn>
              <a:cxn ang="T61">
                <a:pos x="T26" y="T27"/>
              </a:cxn>
              <a:cxn ang="T62">
                <a:pos x="T28" y="T29"/>
              </a:cxn>
              <a:cxn ang="T63">
                <a:pos x="T30" y="T31"/>
              </a:cxn>
              <a:cxn ang="T64">
                <a:pos x="T32" y="T33"/>
              </a:cxn>
              <a:cxn ang="T65">
                <a:pos x="T34" y="T35"/>
              </a:cxn>
              <a:cxn ang="T66">
                <a:pos x="T36" y="T37"/>
              </a:cxn>
              <a:cxn ang="T67">
                <a:pos x="T38" y="T39"/>
              </a:cxn>
              <a:cxn ang="T68">
                <a:pos x="T40" y="T41"/>
              </a:cxn>
              <a:cxn ang="T69">
                <a:pos x="T42" y="T43"/>
              </a:cxn>
              <a:cxn ang="T70">
                <a:pos x="T44" y="T45"/>
              </a:cxn>
              <a:cxn ang="T71">
                <a:pos x="T46" y="T47"/>
              </a:cxn>
            </a:cxnLst>
            <a:rect l="0" t="0" r="r" b="b"/>
            <a:pathLst>
              <a:path w="255" h="214">
                <a:moveTo>
                  <a:pt x="251" y="200"/>
                </a:moveTo>
                <a:cubicBezTo>
                  <a:pt x="227" y="214"/>
                  <a:pt x="162" y="203"/>
                  <a:pt x="159" y="203"/>
                </a:cubicBezTo>
                <a:cubicBezTo>
                  <a:pt x="136" y="204"/>
                  <a:pt x="112" y="205"/>
                  <a:pt x="89" y="206"/>
                </a:cubicBezTo>
                <a:cubicBezTo>
                  <a:pt x="63" y="207"/>
                  <a:pt x="11" y="203"/>
                  <a:pt x="11" y="203"/>
                </a:cubicBezTo>
                <a:cubicBezTo>
                  <a:pt x="3" y="200"/>
                  <a:pt x="7" y="196"/>
                  <a:pt x="0" y="192"/>
                </a:cubicBezTo>
                <a:cubicBezTo>
                  <a:pt x="2" y="179"/>
                  <a:pt x="3" y="164"/>
                  <a:pt x="17" y="159"/>
                </a:cubicBezTo>
                <a:cubicBezTo>
                  <a:pt x="29" y="144"/>
                  <a:pt x="17" y="136"/>
                  <a:pt x="2" y="134"/>
                </a:cubicBezTo>
                <a:cubicBezTo>
                  <a:pt x="6" y="129"/>
                  <a:pt x="8" y="125"/>
                  <a:pt x="11" y="120"/>
                </a:cubicBezTo>
                <a:cubicBezTo>
                  <a:pt x="13" y="108"/>
                  <a:pt x="22" y="105"/>
                  <a:pt x="33" y="104"/>
                </a:cubicBezTo>
                <a:cubicBezTo>
                  <a:pt x="39" y="102"/>
                  <a:pt x="41" y="100"/>
                  <a:pt x="44" y="95"/>
                </a:cubicBezTo>
                <a:cubicBezTo>
                  <a:pt x="45" y="91"/>
                  <a:pt x="46" y="84"/>
                  <a:pt x="50" y="81"/>
                </a:cubicBezTo>
                <a:cubicBezTo>
                  <a:pt x="54" y="78"/>
                  <a:pt x="62" y="75"/>
                  <a:pt x="62" y="75"/>
                </a:cubicBezTo>
                <a:cubicBezTo>
                  <a:pt x="70" y="64"/>
                  <a:pt x="73" y="56"/>
                  <a:pt x="89" y="53"/>
                </a:cubicBezTo>
                <a:cubicBezTo>
                  <a:pt x="96" y="54"/>
                  <a:pt x="100" y="56"/>
                  <a:pt x="107" y="57"/>
                </a:cubicBezTo>
                <a:cubicBezTo>
                  <a:pt x="114" y="52"/>
                  <a:pt x="114" y="46"/>
                  <a:pt x="116" y="38"/>
                </a:cubicBezTo>
                <a:cubicBezTo>
                  <a:pt x="117" y="28"/>
                  <a:pt x="118" y="25"/>
                  <a:pt x="128" y="23"/>
                </a:cubicBezTo>
                <a:cubicBezTo>
                  <a:pt x="156" y="25"/>
                  <a:pt x="145" y="25"/>
                  <a:pt x="162" y="38"/>
                </a:cubicBezTo>
                <a:cubicBezTo>
                  <a:pt x="168" y="37"/>
                  <a:pt x="174" y="38"/>
                  <a:pt x="180" y="36"/>
                </a:cubicBezTo>
                <a:cubicBezTo>
                  <a:pt x="183" y="35"/>
                  <a:pt x="183" y="25"/>
                  <a:pt x="185" y="23"/>
                </a:cubicBezTo>
                <a:cubicBezTo>
                  <a:pt x="189" y="19"/>
                  <a:pt x="195" y="18"/>
                  <a:pt x="200" y="17"/>
                </a:cubicBezTo>
                <a:cubicBezTo>
                  <a:pt x="202" y="9"/>
                  <a:pt x="205" y="9"/>
                  <a:pt x="212" y="8"/>
                </a:cubicBezTo>
                <a:cubicBezTo>
                  <a:pt x="224" y="2"/>
                  <a:pt x="242" y="0"/>
                  <a:pt x="251" y="12"/>
                </a:cubicBezTo>
                <a:cubicBezTo>
                  <a:pt x="253" y="20"/>
                  <a:pt x="254" y="23"/>
                  <a:pt x="255" y="32"/>
                </a:cubicBezTo>
                <a:cubicBezTo>
                  <a:pt x="255" y="65"/>
                  <a:pt x="237" y="211"/>
                  <a:pt x="251" y="200"/>
                </a:cubicBezTo>
                <a:close/>
              </a:path>
            </a:pathLst>
          </a:custGeom>
          <a:solidFill>
            <a:srgbClr val="3399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73" name="Freeform 5">
            <a:extLst>
              <a:ext uri="{FF2B5EF4-FFF2-40B4-BE49-F238E27FC236}">
                <a16:creationId xmlns:a16="http://schemas.microsoft.com/office/drawing/2014/main" id="{CAEE6359-639A-3C85-3E5C-A0A92C6DC604}"/>
              </a:ext>
            </a:extLst>
          </p:cNvPr>
          <p:cNvSpPr>
            <a:spLocks/>
          </p:cNvSpPr>
          <p:nvPr/>
        </p:nvSpPr>
        <p:spPr bwMode="auto">
          <a:xfrm rot="126997">
            <a:off x="9753601" y="66676"/>
            <a:ext cx="860425" cy="771525"/>
          </a:xfrm>
          <a:custGeom>
            <a:avLst/>
            <a:gdLst>
              <a:gd name="T0" fmla="*/ 0 w 542"/>
              <a:gd name="T1" fmla="*/ 2147483646 h 486"/>
              <a:gd name="T2" fmla="*/ 2147483646 w 542"/>
              <a:gd name="T3" fmla="*/ 2147483646 h 486"/>
              <a:gd name="T4" fmla="*/ 2147483646 w 542"/>
              <a:gd name="T5" fmla="*/ 2147483646 h 486"/>
              <a:gd name="T6" fmla="*/ 2147483646 w 542"/>
              <a:gd name="T7" fmla="*/ 2147483646 h 486"/>
              <a:gd name="T8" fmla="*/ 2147483646 w 542"/>
              <a:gd name="T9" fmla="*/ 2147483646 h 486"/>
              <a:gd name="T10" fmla="*/ 2147483646 w 542"/>
              <a:gd name="T11" fmla="*/ 2147483646 h 486"/>
              <a:gd name="T12" fmla="*/ 2147483646 w 542"/>
              <a:gd name="T13" fmla="*/ 2147483646 h 486"/>
              <a:gd name="T14" fmla="*/ 2147483646 w 542"/>
              <a:gd name="T15" fmla="*/ 2147483646 h 486"/>
              <a:gd name="T16" fmla="*/ 2147483646 w 542"/>
              <a:gd name="T17" fmla="*/ 2147483646 h 486"/>
              <a:gd name="T18" fmla="*/ 2147483646 w 542"/>
              <a:gd name="T19" fmla="*/ 2147483646 h 486"/>
              <a:gd name="T20" fmla="*/ 2147483646 w 542"/>
              <a:gd name="T21" fmla="*/ 2147483646 h 486"/>
              <a:gd name="T22" fmla="*/ 2147483646 w 542"/>
              <a:gd name="T23" fmla="*/ 2147483646 h 486"/>
              <a:gd name="T24" fmla="*/ 2147483646 w 542"/>
              <a:gd name="T25" fmla="*/ 2147483646 h 486"/>
              <a:gd name="T26" fmla="*/ 2147483646 w 542"/>
              <a:gd name="T27" fmla="*/ 2147483646 h 486"/>
              <a:gd name="T28" fmla="*/ 2147483646 w 542"/>
              <a:gd name="T29" fmla="*/ 2147483646 h 486"/>
              <a:gd name="T30" fmla="*/ 2147483646 w 542"/>
              <a:gd name="T31" fmla="*/ 2147483646 h 486"/>
              <a:gd name="T32" fmla="*/ 2147483646 w 542"/>
              <a:gd name="T33" fmla="*/ 2147483646 h 486"/>
              <a:gd name="T34" fmla="*/ 2147483646 w 542"/>
              <a:gd name="T35" fmla="*/ 2147483646 h 486"/>
              <a:gd name="T36" fmla="*/ 2147483646 w 542"/>
              <a:gd name="T37" fmla="*/ 2147483646 h 486"/>
              <a:gd name="T38" fmla="*/ 2147483646 w 542"/>
              <a:gd name="T39" fmla="*/ 2147483646 h 486"/>
              <a:gd name="T40" fmla="*/ 2147483646 w 542"/>
              <a:gd name="T41" fmla="*/ 2147483646 h 486"/>
              <a:gd name="T42" fmla="*/ 2147483646 w 542"/>
              <a:gd name="T43" fmla="*/ 2147483646 h 486"/>
              <a:gd name="T44" fmla="*/ 2147483646 w 542"/>
              <a:gd name="T45" fmla="*/ 2147483646 h 486"/>
              <a:gd name="T46" fmla="*/ 2147483646 w 542"/>
              <a:gd name="T47" fmla="*/ 2147483646 h 486"/>
              <a:gd name="T48" fmla="*/ 2147483646 w 542"/>
              <a:gd name="T49" fmla="*/ 2147483646 h 486"/>
              <a:gd name="T50" fmla="*/ 2147483646 w 542"/>
              <a:gd name="T51" fmla="*/ 2147483646 h 486"/>
              <a:gd name="T52" fmla="*/ 2147483646 w 542"/>
              <a:gd name="T53" fmla="*/ 2147483646 h 486"/>
              <a:gd name="T54" fmla="*/ 2147483646 w 542"/>
              <a:gd name="T55" fmla="*/ 2147483646 h 486"/>
              <a:gd name="T56" fmla="*/ 2147483646 w 542"/>
              <a:gd name="T57" fmla="*/ 2147483646 h 486"/>
              <a:gd name="T58" fmla="*/ 2147483646 w 542"/>
              <a:gd name="T59" fmla="*/ 2147483646 h 486"/>
              <a:gd name="T60" fmla="*/ 2147483646 w 542"/>
              <a:gd name="T61" fmla="*/ 2147483646 h 486"/>
              <a:gd name="T62" fmla="*/ 2147483646 w 542"/>
              <a:gd name="T63" fmla="*/ 2147483646 h 486"/>
              <a:gd name="T64" fmla="*/ 2147483646 w 542"/>
              <a:gd name="T65" fmla="*/ 2147483646 h 486"/>
              <a:gd name="T66" fmla="*/ 2147483646 w 542"/>
              <a:gd name="T67" fmla="*/ 2147483646 h 486"/>
              <a:gd name="T68" fmla="*/ 2147483646 w 542"/>
              <a:gd name="T69" fmla="*/ 2147483646 h 486"/>
              <a:gd name="T70" fmla="*/ 2147483646 w 542"/>
              <a:gd name="T71" fmla="*/ 2147483646 h 486"/>
              <a:gd name="T72" fmla="*/ 2147483646 w 542"/>
              <a:gd name="T73" fmla="*/ 2147483646 h 486"/>
              <a:gd name="T74" fmla="*/ 2147483646 w 542"/>
              <a:gd name="T75" fmla="*/ 2147483646 h 486"/>
              <a:gd name="T76" fmla="*/ 2147483646 w 542"/>
              <a:gd name="T77" fmla="*/ 2147483646 h 486"/>
              <a:gd name="T78" fmla="*/ 2147483646 w 542"/>
              <a:gd name="T79" fmla="*/ 2147483646 h 486"/>
              <a:gd name="T80" fmla="*/ 2147483646 w 542"/>
              <a:gd name="T81" fmla="*/ 2147483646 h 486"/>
              <a:gd name="T82" fmla="*/ 2147483646 w 542"/>
              <a:gd name="T83" fmla="*/ 2147483646 h 486"/>
              <a:gd name="T84" fmla="*/ 2147483646 w 542"/>
              <a:gd name="T85" fmla="*/ 2147483646 h 486"/>
              <a:gd name="T86" fmla="*/ 2147483646 w 542"/>
              <a:gd name="T87" fmla="*/ 2147483646 h 486"/>
              <a:gd name="T88" fmla="*/ 2147483646 w 542"/>
              <a:gd name="T89" fmla="*/ 2147483646 h 486"/>
              <a:gd name="T90" fmla="*/ 2147483646 w 542"/>
              <a:gd name="T91" fmla="*/ 2147483646 h 486"/>
              <a:gd name="T92" fmla="*/ 2147483646 w 542"/>
              <a:gd name="T93" fmla="*/ 2147483646 h 486"/>
              <a:gd name="T94" fmla="*/ 0 w 542"/>
              <a:gd name="T95" fmla="*/ 2147483646 h 48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</a:gdLst>
            <a:ahLst/>
            <a:cxnLst>
              <a:cxn ang="T96">
                <a:pos x="T0" y="T1"/>
              </a:cxn>
              <a:cxn ang="T97">
                <a:pos x="T2" y="T3"/>
              </a:cxn>
              <a:cxn ang="T98">
                <a:pos x="T4" y="T5"/>
              </a:cxn>
              <a:cxn ang="T99">
                <a:pos x="T6" y="T7"/>
              </a:cxn>
              <a:cxn ang="T100">
                <a:pos x="T8" y="T9"/>
              </a:cxn>
              <a:cxn ang="T101">
                <a:pos x="T10" y="T11"/>
              </a:cxn>
              <a:cxn ang="T102">
                <a:pos x="T12" y="T13"/>
              </a:cxn>
              <a:cxn ang="T103">
                <a:pos x="T14" y="T15"/>
              </a:cxn>
              <a:cxn ang="T104">
                <a:pos x="T16" y="T17"/>
              </a:cxn>
              <a:cxn ang="T105">
                <a:pos x="T18" y="T19"/>
              </a:cxn>
              <a:cxn ang="T106">
                <a:pos x="T20" y="T21"/>
              </a:cxn>
              <a:cxn ang="T107">
                <a:pos x="T22" y="T23"/>
              </a:cxn>
              <a:cxn ang="T108">
                <a:pos x="T24" y="T25"/>
              </a:cxn>
              <a:cxn ang="T109">
                <a:pos x="T26" y="T27"/>
              </a:cxn>
              <a:cxn ang="T110">
                <a:pos x="T28" y="T29"/>
              </a:cxn>
              <a:cxn ang="T111">
                <a:pos x="T30" y="T31"/>
              </a:cxn>
              <a:cxn ang="T112">
                <a:pos x="T32" y="T33"/>
              </a:cxn>
              <a:cxn ang="T113">
                <a:pos x="T34" y="T35"/>
              </a:cxn>
              <a:cxn ang="T114">
                <a:pos x="T36" y="T37"/>
              </a:cxn>
              <a:cxn ang="T115">
                <a:pos x="T38" y="T39"/>
              </a:cxn>
              <a:cxn ang="T116">
                <a:pos x="T40" y="T41"/>
              </a:cxn>
              <a:cxn ang="T117">
                <a:pos x="T42" y="T43"/>
              </a:cxn>
              <a:cxn ang="T118">
                <a:pos x="T44" y="T45"/>
              </a:cxn>
              <a:cxn ang="T119">
                <a:pos x="T46" y="T47"/>
              </a:cxn>
              <a:cxn ang="T120">
                <a:pos x="T48" y="T49"/>
              </a:cxn>
              <a:cxn ang="T121">
                <a:pos x="T50" y="T51"/>
              </a:cxn>
              <a:cxn ang="T122">
                <a:pos x="T52" y="T53"/>
              </a:cxn>
              <a:cxn ang="T123">
                <a:pos x="T54" y="T55"/>
              </a:cxn>
              <a:cxn ang="T124">
                <a:pos x="T56" y="T57"/>
              </a:cxn>
              <a:cxn ang="T125">
                <a:pos x="T58" y="T59"/>
              </a:cxn>
              <a:cxn ang="T126">
                <a:pos x="T60" y="T61"/>
              </a:cxn>
              <a:cxn ang="T127">
                <a:pos x="T62" y="T63"/>
              </a:cxn>
              <a:cxn ang="T128">
                <a:pos x="T64" y="T65"/>
              </a:cxn>
              <a:cxn ang="T129">
                <a:pos x="T66" y="T67"/>
              </a:cxn>
              <a:cxn ang="T130">
                <a:pos x="T68" y="T69"/>
              </a:cxn>
              <a:cxn ang="T131">
                <a:pos x="T70" y="T71"/>
              </a:cxn>
              <a:cxn ang="T132">
                <a:pos x="T72" y="T73"/>
              </a:cxn>
              <a:cxn ang="T133">
                <a:pos x="T74" y="T75"/>
              </a:cxn>
              <a:cxn ang="T134">
                <a:pos x="T76" y="T77"/>
              </a:cxn>
              <a:cxn ang="T135">
                <a:pos x="T78" y="T79"/>
              </a:cxn>
              <a:cxn ang="T136">
                <a:pos x="T80" y="T81"/>
              </a:cxn>
              <a:cxn ang="T137">
                <a:pos x="T82" y="T83"/>
              </a:cxn>
              <a:cxn ang="T138">
                <a:pos x="T84" y="T85"/>
              </a:cxn>
              <a:cxn ang="T139">
                <a:pos x="T86" y="T87"/>
              </a:cxn>
              <a:cxn ang="T140">
                <a:pos x="T88" y="T89"/>
              </a:cxn>
              <a:cxn ang="T141">
                <a:pos x="T90" y="T91"/>
              </a:cxn>
              <a:cxn ang="T142">
                <a:pos x="T92" y="T93"/>
              </a:cxn>
              <a:cxn ang="T143">
                <a:pos x="T94" y="T95"/>
              </a:cxn>
            </a:cxnLst>
            <a:rect l="0" t="0" r="r" b="b"/>
            <a:pathLst>
              <a:path w="542" h="486">
                <a:moveTo>
                  <a:pt x="0" y="5"/>
                </a:moveTo>
                <a:cubicBezTo>
                  <a:pt x="14" y="7"/>
                  <a:pt x="20" y="8"/>
                  <a:pt x="36" y="9"/>
                </a:cubicBezTo>
                <a:cubicBezTo>
                  <a:pt x="83" y="4"/>
                  <a:pt x="100" y="4"/>
                  <a:pt x="166" y="3"/>
                </a:cubicBezTo>
                <a:cubicBezTo>
                  <a:pt x="230" y="6"/>
                  <a:pt x="293" y="8"/>
                  <a:pt x="357" y="9"/>
                </a:cubicBezTo>
                <a:cubicBezTo>
                  <a:pt x="379" y="8"/>
                  <a:pt x="400" y="7"/>
                  <a:pt x="421" y="5"/>
                </a:cubicBezTo>
                <a:cubicBezTo>
                  <a:pt x="465" y="6"/>
                  <a:pt x="466" y="7"/>
                  <a:pt x="495" y="9"/>
                </a:cubicBezTo>
                <a:cubicBezTo>
                  <a:pt x="501" y="9"/>
                  <a:pt x="523" y="7"/>
                  <a:pt x="525" y="9"/>
                </a:cubicBezTo>
                <a:cubicBezTo>
                  <a:pt x="527" y="11"/>
                  <a:pt x="528" y="30"/>
                  <a:pt x="531" y="36"/>
                </a:cubicBezTo>
                <a:cubicBezTo>
                  <a:pt x="532" y="45"/>
                  <a:pt x="534" y="53"/>
                  <a:pt x="535" y="62"/>
                </a:cubicBezTo>
                <a:cubicBezTo>
                  <a:pt x="535" y="99"/>
                  <a:pt x="542" y="169"/>
                  <a:pt x="529" y="209"/>
                </a:cubicBezTo>
                <a:cubicBezTo>
                  <a:pt x="530" y="250"/>
                  <a:pt x="528" y="295"/>
                  <a:pt x="537" y="335"/>
                </a:cubicBezTo>
                <a:cubicBezTo>
                  <a:pt x="538" y="347"/>
                  <a:pt x="540" y="360"/>
                  <a:pt x="541" y="372"/>
                </a:cubicBezTo>
                <a:cubicBezTo>
                  <a:pt x="540" y="434"/>
                  <a:pt x="540" y="439"/>
                  <a:pt x="537" y="480"/>
                </a:cubicBezTo>
                <a:cubicBezTo>
                  <a:pt x="522" y="479"/>
                  <a:pt x="515" y="479"/>
                  <a:pt x="502" y="476"/>
                </a:cubicBezTo>
                <a:cubicBezTo>
                  <a:pt x="493" y="469"/>
                  <a:pt x="484" y="464"/>
                  <a:pt x="474" y="459"/>
                </a:cubicBezTo>
                <a:cubicBezTo>
                  <a:pt x="463" y="463"/>
                  <a:pt x="457" y="451"/>
                  <a:pt x="448" y="446"/>
                </a:cubicBezTo>
                <a:cubicBezTo>
                  <a:pt x="446" y="448"/>
                  <a:pt x="445" y="453"/>
                  <a:pt x="442" y="453"/>
                </a:cubicBezTo>
                <a:cubicBezTo>
                  <a:pt x="427" y="451"/>
                  <a:pt x="417" y="442"/>
                  <a:pt x="400" y="440"/>
                </a:cubicBezTo>
                <a:cubicBezTo>
                  <a:pt x="388" y="434"/>
                  <a:pt x="394" y="436"/>
                  <a:pt x="384" y="434"/>
                </a:cubicBezTo>
                <a:cubicBezTo>
                  <a:pt x="374" y="437"/>
                  <a:pt x="377" y="439"/>
                  <a:pt x="369" y="443"/>
                </a:cubicBezTo>
                <a:cubicBezTo>
                  <a:pt x="363" y="464"/>
                  <a:pt x="339" y="470"/>
                  <a:pt x="327" y="486"/>
                </a:cubicBezTo>
                <a:cubicBezTo>
                  <a:pt x="308" y="480"/>
                  <a:pt x="285" y="457"/>
                  <a:pt x="274" y="438"/>
                </a:cubicBezTo>
                <a:cubicBezTo>
                  <a:pt x="273" y="429"/>
                  <a:pt x="271" y="426"/>
                  <a:pt x="273" y="417"/>
                </a:cubicBezTo>
                <a:cubicBezTo>
                  <a:pt x="268" y="411"/>
                  <a:pt x="270" y="406"/>
                  <a:pt x="273" y="399"/>
                </a:cubicBezTo>
                <a:cubicBezTo>
                  <a:pt x="274" y="394"/>
                  <a:pt x="282" y="388"/>
                  <a:pt x="277" y="384"/>
                </a:cubicBezTo>
                <a:cubicBezTo>
                  <a:pt x="271" y="380"/>
                  <a:pt x="263" y="382"/>
                  <a:pt x="256" y="381"/>
                </a:cubicBezTo>
                <a:cubicBezTo>
                  <a:pt x="252" y="380"/>
                  <a:pt x="247" y="379"/>
                  <a:pt x="243" y="378"/>
                </a:cubicBezTo>
                <a:cubicBezTo>
                  <a:pt x="227" y="376"/>
                  <a:pt x="211" y="375"/>
                  <a:pt x="195" y="374"/>
                </a:cubicBezTo>
                <a:cubicBezTo>
                  <a:pt x="192" y="366"/>
                  <a:pt x="188" y="360"/>
                  <a:pt x="184" y="353"/>
                </a:cubicBezTo>
                <a:cubicBezTo>
                  <a:pt x="183" y="344"/>
                  <a:pt x="172" y="330"/>
                  <a:pt x="162" y="330"/>
                </a:cubicBezTo>
                <a:cubicBezTo>
                  <a:pt x="161" y="330"/>
                  <a:pt x="165" y="331"/>
                  <a:pt x="166" y="332"/>
                </a:cubicBezTo>
                <a:cubicBezTo>
                  <a:pt x="171" y="343"/>
                  <a:pt x="144" y="340"/>
                  <a:pt x="132" y="342"/>
                </a:cubicBezTo>
                <a:cubicBezTo>
                  <a:pt x="127" y="355"/>
                  <a:pt x="130" y="320"/>
                  <a:pt x="126" y="312"/>
                </a:cubicBezTo>
                <a:cubicBezTo>
                  <a:pt x="124" y="307"/>
                  <a:pt x="118" y="296"/>
                  <a:pt x="118" y="296"/>
                </a:cubicBezTo>
                <a:cubicBezTo>
                  <a:pt x="116" y="285"/>
                  <a:pt x="108" y="265"/>
                  <a:pt x="97" y="263"/>
                </a:cubicBezTo>
                <a:cubicBezTo>
                  <a:pt x="91" y="259"/>
                  <a:pt x="87" y="258"/>
                  <a:pt x="81" y="255"/>
                </a:cubicBezTo>
                <a:cubicBezTo>
                  <a:pt x="72" y="258"/>
                  <a:pt x="72" y="261"/>
                  <a:pt x="66" y="267"/>
                </a:cubicBezTo>
                <a:cubicBezTo>
                  <a:pt x="67" y="242"/>
                  <a:pt x="63" y="211"/>
                  <a:pt x="85" y="195"/>
                </a:cubicBezTo>
                <a:cubicBezTo>
                  <a:pt x="90" y="181"/>
                  <a:pt x="76" y="162"/>
                  <a:pt x="64" y="155"/>
                </a:cubicBezTo>
                <a:cubicBezTo>
                  <a:pt x="61" y="141"/>
                  <a:pt x="66" y="159"/>
                  <a:pt x="58" y="147"/>
                </a:cubicBezTo>
                <a:cubicBezTo>
                  <a:pt x="56" y="143"/>
                  <a:pt x="56" y="139"/>
                  <a:pt x="54" y="135"/>
                </a:cubicBezTo>
                <a:cubicBezTo>
                  <a:pt x="52" y="124"/>
                  <a:pt x="48" y="121"/>
                  <a:pt x="37" y="119"/>
                </a:cubicBezTo>
                <a:cubicBezTo>
                  <a:pt x="27" y="111"/>
                  <a:pt x="19" y="110"/>
                  <a:pt x="13" y="98"/>
                </a:cubicBezTo>
                <a:cubicBezTo>
                  <a:pt x="10" y="84"/>
                  <a:pt x="11" y="77"/>
                  <a:pt x="24" y="69"/>
                </a:cubicBezTo>
                <a:cubicBezTo>
                  <a:pt x="34" y="56"/>
                  <a:pt x="26" y="37"/>
                  <a:pt x="13" y="30"/>
                </a:cubicBezTo>
                <a:cubicBezTo>
                  <a:pt x="10" y="26"/>
                  <a:pt x="7" y="21"/>
                  <a:pt x="4" y="17"/>
                </a:cubicBezTo>
                <a:cubicBezTo>
                  <a:pt x="3" y="13"/>
                  <a:pt x="1" y="0"/>
                  <a:pt x="1" y="15"/>
                </a:cubicBezTo>
                <a:lnTo>
                  <a:pt x="0" y="5"/>
                </a:lnTo>
                <a:close/>
              </a:path>
            </a:pathLst>
          </a:custGeom>
          <a:solidFill>
            <a:srgbClr val="3399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74" name="Freeform 6">
            <a:extLst>
              <a:ext uri="{FF2B5EF4-FFF2-40B4-BE49-F238E27FC236}">
                <a16:creationId xmlns:a16="http://schemas.microsoft.com/office/drawing/2014/main" id="{232AF0DD-92D9-52FB-E3FD-4F755E30285A}"/>
              </a:ext>
            </a:extLst>
          </p:cNvPr>
          <p:cNvSpPr>
            <a:spLocks/>
          </p:cNvSpPr>
          <p:nvPr/>
        </p:nvSpPr>
        <p:spPr bwMode="auto">
          <a:xfrm>
            <a:off x="4538663" y="5824539"/>
            <a:ext cx="1039812" cy="974725"/>
          </a:xfrm>
          <a:custGeom>
            <a:avLst/>
            <a:gdLst>
              <a:gd name="T0" fmla="*/ 2147483646 w 655"/>
              <a:gd name="T1" fmla="*/ 2147483646 h 614"/>
              <a:gd name="T2" fmla="*/ 2147483646 w 655"/>
              <a:gd name="T3" fmla="*/ 2147483646 h 614"/>
              <a:gd name="T4" fmla="*/ 2147483646 w 655"/>
              <a:gd name="T5" fmla="*/ 2147483646 h 614"/>
              <a:gd name="T6" fmla="*/ 2147483646 w 655"/>
              <a:gd name="T7" fmla="*/ 2147483646 h 614"/>
              <a:gd name="T8" fmla="*/ 2147483646 w 655"/>
              <a:gd name="T9" fmla="*/ 2147483646 h 614"/>
              <a:gd name="T10" fmla="*/ 2147483646 w 655"/>
              <a:gd name="T11" fmla="*/ 2147483646 h 614"/>
              <a:gd name="T12" fmla="*/ 2147483646 w 655"/>
              <a:gd name="T13" fmla="*/ 2147483646 h 614"/>
              <a:gd name="T14" fmla="*/ 2147483646 w 655"/>
              <a:gd name="T15" fmla="*/ 2147483646 h 614"/>
              <a:gd name="T16" fmla="*/ 2147483646 w 655"/>
              <a:gd name="T17" fmla="*/ 2147483646 h 614"/>
              <a:gd name="T18" fmla="*/ 2147483646 w 655"/>
              <a:gd name="T19" fmla="*/ 2147483646 h 614"/>
              <a:gd name="T20" fmla="*/ 2147483646 w 655"/>
              <a:gd name="T21" fmla="*/ 2147483646 h 614"/>
              <a:gd name="T22" fmla="*/ 2147483646 w 655"/>
              <a:gd name="T23" fmla="*/ 2147483646 h 614"/>
              <a:gd name="T24" fmla="*/ 2147483646 w 655"/>
              <a:gd name="T25" fmla="*/ 0 h 614"/>
              <a:gd name="T26" fmla="*/ 2147483646 w 655"/>
              <a:gd name="T27" fmla="*/ 2147483646 h 614"/>
              <a:gd name="T28" fmla="*/ 0 w 655"/>
              <a:gd name="T29" fmla="*/ 2147483646 h 614"/>
              <a:gd name="T30" fmla="*/ 2147483646 w 655"/>
              <a:gd name="T31" fmla="*/ 2147483646 h 614"/>
              <a:gd name="T32" fmla="*/ 2147483646 w 655"/>
              <a:gd name="T33" fmla="*/ 2147483646 h 614"/>
              <a:gd name="T34" fmla="*/ 2147483646 w 655"/>
              <a:gd name="T35" fmla="*/ 2147483646 h 614"/>
              <a:gd name="T36" fmla="*/ 2147483646 w 655"/>
              <a:gd name="T37" fmla="*/ 2147483646 h 614"/>
              <a:gd name="T38" fmla="*/ 2147483646 w 655"/>
              <a:gd name="T39" fmla="*/ 2147483646 h 614"/>
              <a:gd name="T40" fmla="*/ 2147483646 w 655"/>
              <a:gd name="T41" fmla="*/ 2147483646 h 614"/>
              <a:gd name="T42" fmla="*/ 2147483646 w 655"/>
              <a:gd name="T43" fmla="*/ 2147483646 h 614"/>
              <a:gd name="T44" fmla="*/ 2147483646 w 655"/>
              <a:gd name="T45" fmla="*/ 2147483646 h 614"/>
              <a:gd name="T46" fmla="*/ 2147483646 w 655"/>
              <a:gd name="T47" fmla="*/ 2147483646 h 614"/>
              <a:gd name="T48" fmla="*/ 2147483646 w 655"/>
              <a:gd name="T49" fmla="*/ 2147483646 h 614"/>
              <a:gd name="T50" fmla="*/ 2147483646 w 655"/>
              <a:gd name="T51" fmla="*/ 2147483646 h 614"/>
              <a:gd name="T52" fmla="*/ 2147483646 w 655"/>
              <a:gd name="T53" fmla="*/ 2147483646 h 614"/>
              <a:gd name="T54" fmla="*/ 2147483646 w 655"/>
              <a:gd name="T55" fmla="*/ 2147483646 h 614"/>
              <a:gd name="T56" fmla="*/ 2147483646 w 655"/>
              <a:gd name="T57" fmla="*/ 2147483646 h 614"/>
              <a:gd name="T58" fmla="*/ 2147483646 w 655"/>
              <a:gd name="T59" fmla="*/ 2147483646 h 614"/>
              <a:gd name="T60" fmla="*/ 2147483646 w 655"/>
              <a:gd name="T61" fmla="*/ 2147483646 h 614"/>
              <a:gd name="T62" fmla="*/ 2147483646 w 655"/>
              <a:gd name="T63" fmla="*/ 2147483646 h 614"/>
              <a:gd name="T64" fmla="*/ 2147483646 w 655"/>
              <a:gd name="T65" fmla="*/ 2147483646 h 614"/>
              <a:gd name="T66" fmla="*/ 2147483646 w 655"/>
              <a:gd name="T67" fmla="*/ 2147483646 h 614"/>
              <a:gd name="T68" fmla="*/ 2147483646 w 655"/>
              <a:gd name="T69" fmla="*/ 2147483646 h 614"/>
              <a:gd name="T70" fmla="*/ 2147483646 w 655"/>
              <a:gd name="T71" fmla="*/ 2147483646 h 614"/>
              <a:gd name="T72" fmla="*/ 2147483646 w 655"/>
              <a:gd name="T73" fmla="*/ 2147483646 h 614"/>
              <a:gd name="T74" fmla="*/ 2147483646 w 655"/>
              <a:gd name="T75" fmla="*/ 2147483646 h 614"/>
              <a:gd name="T76" fmla="*/ 2147483646 w 655"/>
              <a:gd name="T77" fmla="*/ 2147483646 h 614"/>
              <a:gd name="T78" fmla="*/ 2147483646 w 655"/>
              <a:gd name="T79" fmla="*/ 2147483646 h 614"/>
              <a:gd name="T80" fmla="*/ 2147483646 w 655"/>
              <a:gd name="T81" fmla="*/ 2147483646 h 614"/>
              <a:gd name="T82" fmla="*/ 2147483646 w 655"/>
              <a:gd name="T83" fmla="*/ 2147483646 h 614"/>
              <a:gd name="T84" fmla="*/ 2147483646 w 655"/>
              <a:gd name="T85" fmla="*/ 2147483646 h 614"/>
              <a:gd name="T86" fmla="*/ 2147483646 w 655"/>
              <a:gd name="T87" fmla="*/ 2147483646 h 614"/>
              <a:gd name="T88" fmla="*/ 2147483646 w 655"/>
              <a:gd name="T89" fmla="*/ 2147483646 h 614"/>
              <a:gd name="T90" fmla="*/ 2147483646 w 655"/>
              <a:gd name="T91" fmla="*/ 2147483646 h 614"/>
              <a:gd name="T92" fmla="*/ 2147483646 w 655"/>
              <a:gd name="T93" fmla="*/ 2147483646 h 614"/>
              <a:gd name="T94" fmla="*/ 2147483646 w 655"/>
              <a:gd name="T95" fmla="*/ 2147483646 h 614"/>
              <a:gd name="T96" fmla="*/ 2147483646 w 655"/>
              <a:gd name="T97" fmla="*/ 2147483646 h 614"/>
              <a:gd name="T98" fmla="*/ 2147483646 w 655"/>
              <a:gd name="T99" fmla="*/ 2147483646 h 614"/>
              <a:gd name="T100" fmla="*/ 2147483646 w 655"/>
              <a:gd name="T101" fmla="*/ 2147483646 h 614"/>
              <a:gd name="T102" fmla="*/ 2147483646 w 655"/>
              <a:gd name="T103" fmla="*/ 2147483646 h 614"/>
              <a:gd name="T104" fmla="*/ 2147483646 w 655"/>
              <a:gd name="T105" fmla="*/ 2147483646 h 614"/>
              <a:gd name="T106" fmla="*/ 2147483646 w 655"/>
              <a:gd name="T107" fmla="*/ 2147483646 h 614"/>
              <a:gd name="T108" fmla="*/ 2147483646 w 655"/>
              <a:gd name="T109" fmla="*/ 2147483646 h 614"/>
              <a:gd name="T110" fmla="*/ 2147483646 w 655"/>
              <a:gd name="T111" fmla="*/ 2147483646 h 614"/>
              <a:gd name="T112" fmla="*/ 2147483646 w 655"/>
              <a:gd name="T113" fmla="*/ 2147483646 h 614"/>
              <a:gd name="T114" fmla="*/ 2147483646 w 655"/>
              <a:gd name="T115" fmla="*/ 2147483646 h 614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</a:gdLst>
            <a:ahLst/>
            <a:cxnLst>
              <a:cxn ang="T116">
                <a:pos x="T0" y="T1"/>
              </a:cxn>
              <a:cxn ang="T117">
                <a:pos x="T2" y="T3"/>
              </a:cxn>
              <a:cxn ang="T118">
                <a:pos x="T4" y="T5"/>
              </a:cxn>
              <a:cxn ang="T119">
                <a:pos x="T6" y="T7"/>
              </a:cxn>
              <a:cxn ang="T120">
                <a:pos x="T8" y="T9"/>
              </a:cxn>
              <a:cxn ang="T121">
                <a:pos x="T10" y="T11"/>
              </a:cxn>
              <a:cxn ang="T122">
                <a:pos x="T12" y="T13"/>
              </a:cxn>
              <a:cxn ang="T123">
                <a:pos x="T14" y="T15"/>
              </a:cxn>
              <a:cxn ang="T124">
                <a:pos x="T16" y="T17"/>
              </a:cxn>
              <a:cxn ang="T125">
                <a:pos x="T18" y="T19"/>
              </a:cxn>
              <a:cxn ang="T126">
                <a:pos x="T20" y="T21"/>
              </a:cxn>
              <a:cxn ang="T127">
                <a:pos x="T22" y="T23"/>
              </a:cxn>
              <a:cxn ang="T128">
                <a:pos x="T24" y="T25"/>
              </a:cxn>
              <a:cxn ang="T129">
                <a:pos x="T26" y="T27"/>
              </a:cxn>
              <a:cxn ang="T130">
                <a:pos x="T28" y="T29"/>
              </a:cxn>
              <a:cxn ang="T131">
                <a:pos x="T30" y="T31"/>
              </a:cxn>
              <a:cxn ang="T132">
                <a:pos x="T32" y="T33"/>
              </a:cxn>
              <a:cxn ang="T133">
                <a:pos x="T34" y="T35"/>
              </a:cxn>
              <a:cxn ang="T134">
                <a:pos x="T36" y="T37"/>
              </a:cxn>
              <a:cxn ang="T135">
                <a:pos x="T38" y="T39"/>
              </a:cxn>
              <a:cxn ang="T136">
                <a:pos x="T40" y="T41"/>
              </a:cxn>
              <a:cxn ang="T137">
                <a:pos x="T42" y="T43"/>
              </a:cxn>
              <a:cxn ang="T138">
                <a:pos x="T44" y="T45"/>
              </a:cxn>
              <a:cxn ang="T139">
                <a:pos x="T46" y="T47"/>
              </a:cxn>
              <a:cxn ang="T140">
                <a:pos x="T48" y="T49"/>
              </a:cxn>
              <a:cxn ang="T141">
                <a:pos x="T50" y="T51"/>
              </a:cxn>
              <a:cxn ang="T142">
                <a:pos x="T52" y="T53"/>
              </a:cxn>
              <a:cxn ang="T143">
                <a:pos x="T54" y="T55"/>
              </a:cxn>
              <a:cxn ang="T144">
                <a:pos x="T56" y="T57"/>
              </a:cxn>
              <a:cxn ang="T145">
                <a:pos x="T58" y="T59"/>
              </a:cxn>
              <a:cxn ang="T146">
                <a:pos x="T60" y="T61"/>
              </a:cxn>
              <a:cxn ang="T147">
                <a:pos x="T62" y="T63"/>
              </a:cxn>
              <a:cxn ang="T148">
                <a:pos x="T64" y="T65"/>
              </a:cxn>
              <a:cxn ang="T149">
                <a:pos x="T66" y="T67"/>
              </a:cxn>
              <a:cxn ang="T150">
                <a:pos x="T68" y="T69"/>
              </a:cxn>
              <a:cxn ang="T151">
                <a:pos x="T70" y="T71"/>
              </a:cxn>
              <a:cxn ang="T152">
                <a:pos x="T72" y="T73"/>
              </a:cxn>
              <a:cxn ang="T153">
                <a:pos x="T74" y="T75"/>
              </a:cxn>
              <a:cxn ang="T154">
                <a:pos x="T76" y="T77"/>
              </a:cxn>
              <a:cxn ang="T155">
                <a:pos x="T78" y="T79"/>
              </a:cxn>
              <a:cxn ang="T156">
                <a:pos x="T80" y="T81"/>
              </a:cxn>
              <a:cxn ang="T157">
                <a:pos x="T82" y="T83"/>
              </a:cxn>
              <a:cxn ang="T158">
                <a:pos x="T84" y="T85"/>
              </a:cxn>
              <a:cxn ang="T159">
                <a:pos x="T86" y="T87"/>
              </a:cxn>
              <a:cxn ang="T160">
                <a:pos x="T88" y="T89"/>
              </a:cxn>
              <a:cxn ang="T161">
                <a:pos x="T90" y="T91"/>
              </a:cxn>
              <a:cxn ang="T162">
                <a:pos x="T92" y="T93"/>
              </a:cxn>
              <a:cxn ang="T163">
                <a:pos x="T94" y="T95"/>
              </a:cxn>
              <a:cxn ang="T164">
                <a:pos x="T96" y="T97"/>
              </a:cxn>
              <a:cxn ang="T165">
                <a:pos x="T98" y="T99"/>
              </a:cxn>
              <a:cxn ang="T166">
                <a:pos x="T100" y="T101"/>
              </a:cxn>
              <a:cxn ang="T167">
                <a:pos x="T102" y="T103"/>
              </a:cxn>
              <a:cxn ang="T168">
                <a:pos x="T104" y="T105"/>
              </a:cxn>
              <a:cxn ang="T169">
                <a:pos x="T106" y="T107"/>
              </a:cxn>
              <a:cxn ang="T170">
                <a:pos x="T108" y="T109"/>
              </a:cxn>
              <a:cxn ang="T171">
                <a:pos x="T110" y="T111"/>
              </a:cxn>
              <a:cxn ang="T172">
                <a:pos x="T112" y="T113"/>
              </a:cxn>
              <a:cxn ang="T173">
                <a:pos x="T114" y="T115"/>
              </a:cxn>
            </a:cxnLst>
            <a:rect l="0" t="0" r="r" b="b"/>
            <a:pathLst>
              <a:path w="655" h="614">
                <a:moveTo>
                  <a:pt x="358" y="503"/>
                </a:moveTo>
                <a:cubicBezTo>
                  <a:pt x="330" y="497"/>
                  <a:pt x="319" y="475"/>
                  <a:pt x="303" y="453"/>
                </a:cubicBezTo>
                <a:cubicBezTo>
                  <a:pt x="297" y="432"/>
                  <a:pt x="273" y="408"/>
                  <a:pt x="258" y="394"/>
                </a:cubicBezTo>
                <a:cubicBezTo>
                  <a:pt x="250" y="387"/>
                  <a:pt x="250" y="381"/>
                  <a:pt x="241" y="375"/>
                </a:cubicBezTo>
                <a:cubicBezTo>
                  <a:pt x="234" y="363"/>
                  <a:pt x="228" y="350"/>
                  <a:pt x="220" y="339"/>
                </a:cubicBezTo>
                <a:cubicBezTo>
                  <a:pt x="214" y="310"/>
                  <a:pt x="182" y="289"/>
                  <a:pt x="161" y="271"/>
                </a:cubicBezTo>
                <a:cubicBezTo>
                  <a:pt x="151" y="262"/>
                  <a:pt x="144" y="251"/>
                  <a:pt x="132" y="244"/>
                </a:cubicBezTo>
                <a:cubicBezTo>
                  <a:pt x="122" y="227"/>
                  <a:pt x="119" y="204"/>
                  <a:pt x="109" y="188"/>
                </a:cubicBezTo>
                <a:cubicBezTo>
                  <a:pt x="103" y="178"/>
                  <a:pt x="95" y="169"/>
                  <a:pt x="90" y="159"/>
                </a:cubicBezTo>
                <a:cubicBezTo>
                  <a:pt x="84" y="147"/>
                  <a:pt x="80" y="134"/>
                  <a:pt x="73" y="124"/>
                </a:cubicBezTo>
                <a:cubicBezTo>
                  <a:pt x="67" y="101"/>
                  <a:pt x="54" y="79"/>
                  <a:pt x="47" y="55"/>
                </a:cubicBezTo>
                <a:cubicBezTo>
                  <a:pt x="44" y="33"/>
                  <a:pt x="41" y="33"/>
                  <a:pt x="30" y="17"/>
                </a:cubicBezTo>
                <a:cubicBezTo>
                  <a:pt x="28" y="10"/>
                  <a:pt x="14" y="0"/>
                  <a:pt x="14" y="0"/>
                </a:cubicBezTo>
                <a:cubicBezTo>
                  <a:pt x="6" y="6"/>
                  <a:pt x="7" y="3"/>
                  <a:pt x="4" y="12"/>
                </a:cubicBezTo>
                <a:cubicBezTo>
                  <a:pt x="2" y="17"/>
                  <a:pt x="0" y="26"/>
                  <a:pt x="0" y="26"/>
                </a:cubicBezTo>
                <a:cubicBezTo>
                  <a:pt x="3" y="80"/>
                  <a:pt x="21" y="129"/>
                  <a:pt x="38" y="180"/>
                </a:cubicBezTo>
                <a:cubicBezTo>
                  <a:pt x="46" y="204"/>
                  <a:pt x="44" y="219"/>
                  <a:pt x="59" y="240"/>
                </a:cubicBezTo>
                <a:cubicBezTo>
                  <a:pt x="61" y="248"/>
                  <a:pt x="66" y="253"/>
                  <a:pt x="68" y="261"/>
                </a:cubicBezTo>
                <a:cubicBezTo>
                  <a:pt x="70" y="286"/>
                  <a:pt x="73" y="308"/>
                  <a:pt x="80" y="332"/>
                </a:cubicBezTo>
                <a:cubicBezTo>
                  <a:pt x="84" y="345"/>
                  <a:pt x="95" y="358"/>
                  <a:pt x="99" y="372"/>
                </a:cubicBezTo>
                <a:cubicBezTo>
                  <a:pt x="106" y="397"/>
                  <a:pt x="106" y="426"/>
                  <a:pt x="121" y="448"/>
                </a:cubicBezTo>
                <a:cubicBezTo>
                  <a:pt x="118" y="467"/>
                  <a:pt x="116" y="485"/>
                  <a:pt x="111" y="503"/>
                </a:cubicBezTo>
                <a:cubicBezTo>
                  <a:pt x="114" y="515"/>
                  <a:pt x="111" y="527"/>
                  <a:pt x="106" y="538"/>
                </a:cubicBezTo>
                <a:cubicBezTo>
                  <a:pt x="107" y="541"/>
                  <a:pt x="106" y="545"/>
                  <a:pt x="109" y="546"/>
                </a:cubicBezTo>
                <a:cubicBezTo>
                  <a:pt x="111" y="547"/>
                  <a:pt x="116" y="540"/>
                  <a:pt x="116" y="543"/>
                </a:cubicBezTo>
                <a:cubicBezTo>
                  <a:pt x="118" y="563"/>
                  <a:pt x="114" y="584"/>
                  <a:pt x="106" y="602"/>
                </a:cubicBezTo>
                <a:cubicBezTo>
                  <a:pt x="118" y="611"/>
                  <a:pt x="160" y="606"/>
                  <a:pt x="173" y="607"/>
                </a:cubicBezTo>
                <a:cubicBezTo>
                  <a:pt x="201" y="608"/>
                  <a:pt x="230" y="609"/>
                  <a:pt x="258" y="610"/>
                </a:cubicBezTo>
                <a:cubicBezTo>
                  <a:pt x="274" y="611"/>
                  <a:pt x="289" y="611"/>
                  <a:pt x="305" y="612"/>
                </a:cubicBezTo>
                <a:cubicBezTo>
                  <a:pt x="395" y="610"/>
                  <a:pt x="456" y="606"/>
                  <a:pt x="552" y="605"/>
                </a:cubicBezTo>
                <a:cubicBezTo>
                  <a:pt x="616" y="602"/>
                  <a:pt x="615" y="614"/>
                  <a:pt x="604" y="574"/>
                </a:cubicBezTo>
                <a:cubicBezTo>
                  <a:pt x="602" y="545"/>
                  <a:pt x="603" y="514"/>
                  <a:pt x="595" y="486"/>
                </a:cubicBezTo>
                <a:cubicBezTo>
                  <a:pt x="596" y="481"/>
                  <a:pt x="601" y="477"/>
                  <a:pt x="602" y="472"/>
                </a:cubicBezTo>
                <a:cubicBezTo>
                  <a:pt x="604" y="461"/>
                  <a:pt x="586" y="442"/>
                  <a:pt x="580" y="434"/>
                </a:cubicBezTo>
                <a:cubicBezTo>
                  <a:pt x="577" y="424"/>
                  <a:pt x="574" y="413"/>
                  <a:pt x="571" y="403"/>
                </a:cubicBezTo>
                <a:cubicBezTo>
                  <a:pt x="572" y="384"/>
                  <a:pt x="572" y="371"/>
                  <a:pt x="583" y="356"/>
                </a:cubicBezTo>
                <a:cubicBezTo>
                  <a:pt x="587" y="342"/>
                  <a:pt x="596" y="327"/>
                  <a:pt x="602" y="313"/>
                </a:cubicBezTo>
                <a:cubicBezTo>
                  <a:pt x="606" y="289"/>
                  <a:pt x="609" y="264"/>
                  <a:pt x="616" y="240"/>
                </a:cubicBezTo>
                <a:cubicBezTo>
                  <a:pt x="618" y="225"/>
                  <a:pt x="620" y="214"/>
                  <a:pt x="628" y="202"/>
                </a:cubicBezTo>
                <a:cubicBezTo>
                  <a:pt x="630" y="191"/>
                  <a:pt x="633" y="181"/>
                  <a:pt x="635" y="169"/>
                </a:cubicBezTo>
                <a:cubicBezTo>
                  <a:pt x="636" y="137"/>
                  <a:pt x="635" y="114"/>
                  <a:pt x="647" y="86"/>
                </a:cubicBezTo>
                <a:cubicBezTo>
                  <a:pt x="647" y="78"/>
                  <a:pt x="655" y="30"/>
                  <a:pt x="635" y="24"/>
                </a:cubicBezTo>
                <a:cubicBezTo>
                  <a:pt x="615" y="27"/>
                  <a:pt x="612" y="47"/>
                  <a:pt x="592" y="50"/>
                </a:cubicBezTo>
                <a:cubicBezTo>
                  <a:pt x="580" y="59"/>
                  <a:pt x="569" y="67"/>
                  <a:pt x="557" y="76"/>
                </a:cubicBezTo>
                <a:cubicBezTo>
                  <a:pt x="551" y="89"/>
                  <a:pt x="553" y="96"/>
                  <a:pt x="550" y="112"/>
                </a:cubicBezTo>
                <a:cubicBezTo>
                  <a:pt x="548" y="121"/>
                  <a:pt x="538" y="132"/>
                  <a:pt x="533" y="140"/>
                </a:cubicBezTo>
                <a:cubicBezTo>
                  <a:pt x="531" y="146"/>
                  <a:pt x="530" y="151"/>
                  <a:pt x="528" y="157"/>
                </a:cubicBezTo>
                <a:cubicBezTo>
                  <a:pt x="527" y="159"/>
                  <a:pt x="526" y="164"/>
                  <a:pt x="526" y="164"/>
                </a:cubicBezTo>
                <a:cubicBezTo>
                  <a:pt x="523" y="198"/>
                  <a:pt x="508" y="215"/>
                  <a:pt x="486" y="240"/>
                </a:cubicBezTo>
                <a:cubicBezTo>
                  <a:pt x="484" y="242"/>
                  <a:pt x="483" y="245"/>
                  <a:pt x="481" y="247"/>
                </a:cubicBezTo>
                <a:cubicBezTo>
                  <a:pt x="477" y="252"/>
                  <a:pt x="472" y="256"/>
                  <a:pt x="467" y="261"/>
                </a:cubicBezTo>
                <a:cubicBezTo>
                  <a:pt x="463" y="265"/>
                  <a:pt x="457" y="275"/>
                  <a:pt x="457" y="275"/>
                </a:cubicBezTo>
                <a:cubicBezTo>
                  <a:pt x="453" y="288"/>
                  <a:pt x="448" y="297"/>
                  <a:pt x="445" y="311"/>
                </a:cubicBezTo>
                <a:cubicBezTo>
                  <a:pt x="443" y="331"/>
                  <a:pt x="439" y="402"/>
                  <a:pt x="417" y="418"/>
                </a:cubicBezTo>
                <a:cubicBezTo>
                  <a:pt x="410" y="435"/>
                  <a:pt x="400" y="481"/>
                  <a:pt x="388" y="493"/>
                </a:cubicBezTo>
                <a:cubicBezTo>
                  <a:pt x="382" y="499"/>
                  <a:pt x="368" y="503"/>
                  <a:pt x="360" y="505"/>
                </a:cubicBezTo>
                <a:cubicBezTo>
                  <a:pt x="352" y="503"/>
                  <a:pt x="339" y="503"/>
                  <a:pt x="339" y="491"/>
                </a:cubicBezTo>
                <a:lnTo>
                  <a:pt x="358" y="503"/>
                </a:lnTo>
                <a:close/>
              </a:path>
            </a:pathLst>
          </a:custGeom>
          <a:solidFill>
            <a:srgbClr val="3399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75" name="Freeform 7">
            <a:extLst>
              <a:ext uri="{FF2B5EF4-FFF2-40B4-BE49-F238E27FC236}">
                <a16:creationId xmlns:a16="http://schemas.microsoft.com/office/drawing/2014/main" id="{8656FD04-2722-2892-E085-2CFF52BB31A1}"/>
              </a:ext>
            </a:extLst>
          </p:cNvPr>
          <p:cNvSpPr>
            <a:spLocks/>
          </p:cNvSpPr>
          <p:nvPr/>
        </p:nvSpPr>
        <p:spPr bwMode="auto">
          <a:xfrm>
            <a:off x="3352800" y="4967288"/>
            <a:ext cx="534988" cy="1814512"/>
          </a:xfrm>
          <a:custGeom>
            <a:avLst/>
            <a:gdLst>
              <a:gd name="T0" fmla="*/ 0 w 337"/>
              <a:gd name="T1" fmla="*/ 0 h 1143"/>
              <a:gd name="T2" fmla="*/ 2147483646 w 337"/>
              <a:gd name="T3" fmla="*/ 2147483646 h 1143"/>
              <a:gd name="T4" fmla="*/ 2147483646 w 337"/>
              <a:gd name="T5" fmla="*/ 2147483646 h 1143"/>
              <a:gd name="T6" fmla="*/ 2147483646 w 337"/>
              <a:gd name="T7" fmla="*/ 2147483646 h 1143"/>
              <a:gd name="T8" fmla="*/ 2147483646 w 337"/>
              <a:gd name="T9" fmla="*/ 2147483646 h 1143"/>
              <a:gd name="T10" fmla="*/ 2147483646 w 337"/>
              <a:gd name="T11" fmla="*/ 2147483646 h 1143"/>
              <a:gd name="T12" fmla="*/ 2147483646 w 337"/>
              <a:gd name="T13" fmla="*/ 2147483646 h 1143"/>
              <a:gd name="T14" fmla="*/ 2147483646 w 337"/>
              <a:gd name="T15" fmla="*/ 2147483646 h 1143"/>
              <a:gd name="T16" fmla="*/ 2147483646 w 337"/>
              <a:gd name="T17" fmla="*/ 2147483646 h 1143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337" h="1143">
                <a:moveTo>
                  <a:pt x="0" y="0"/>
                </a:moveTo>
                <a:cubicBezTo>
                  <a:pt x="20" y="31"/>
                  <a:pt x="29" y="43"/>
                  <a:pt x="64" y="55"/>
                </a:cubicBezTo>
                <a:cubicBezTo>
                  <a:pt x="74" y="86"/>
                  <a:pt x="87" y="97"/>
                  <a:pt x="110" y="119"/>
                </a:cubicBezTo>
                <a:cubicBezTo>
                  <a:pt x="122" y="155"/>
                  <a:pt x="128" y="192"/>
                  <a:pt x="137" y="229"/>
                </a:cubicBezTo>
                <a:cubicBezTo>
                  <a:pt x="112" y="330"/>
                  <a:pt x="162" y="369"/>
                  <a:pt x="183" y="457"/>
                </a:cubicBezTo>
                <a:cubicBezTo>
                  <a:pt x="190" y="485"/>
                  <a:pt x="195" y="528"/>
                  <a:pt x="219" y="549"/>
                </a:cubicBezTo>
                <a:cubicBezTo>
                  <a:pt x="238" y="566"/>
                  <a:pt x="262" y="579"/>
                  <a:pt x="283" y="594"/>
                </a:cubicBezTo>
                <a:cubicBezTo>
                  <a:pt x="276" y="765"/>
                  <a:pt x="253" y="846"/>
                  <a:pt x="302" y="997"/>
                </a:cubicBezTo>
                <a:cubicBezTo>
                  <a:pt x="305" y="1023"/>
                  <a:pt x="337" y="1143"/>
                  <a:pt x="283" y="1143"/>
                </a:cubicBezTo>
              </a:path>
            </a:pathLst>
          </a:custGeom>
          <a:noFill/>
          <a:ln w="9525">
            <a:solidFill>
              <a:srgbClr val="3399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76" name="Freeform 8">
            <a:extLst>
              <a:ext uri="{FF2B5EF4-FFF2-40B4-BE49-F238E27FC236}">
                <a16:creationId xmlns:a16="http://schemas.microsoft.com/office/drawing/2014/main" id="{C61C2652-4E9F-EF7B-B21E-4F6CF1C1A814}"/>
              </a:ext>
            </a:extLst>
          </p:cNvPr>
          <p:cNvSpPr>
            <a:spLocks/>
          </p:cNvSpPr>
          <p:nvPr/>
        </p:nvSpPr>
        <p:spPr bwMode="auto">
          <a:xfrm>
            <a:off x="3557588" y="4995864"/>
            <a:ext cx="233362" cy="414337"/>
          </a:xfrm>
          <a:custGeom>
            <a:avLst/>
            <a:gdLst>
              <a:gd name="T0" fmla="*/ 0 w 147"/>
              <a:gd name="T1" fmla="*/ 2147483646 h 261"/>
              <a:gd name="T2" fmla="*/ 2147483646 w 147"/>
              <a:gd name="T3" fmla="*/ 2147483646 h 261"/>
              <a:gd name="T4" fmla="*/ 2147483646 w 147"/>
              <a:gd name="T5" fmla="*/ 2147483646 h 261"/>
              <a:gd name="T6" fmla="*/ 2147483646 w 147"/>
              <a:gd name="T7" fmla="*/ 2147483646 h 261"/>
              <a:gd name="T8" fmla="*/ 2147483646 w 147"/>
              <a:gd name="T9" fmla="*/ 2147483646 h 261"/>
              <a:gd name="T10" fmla="*/ 2147483646 w 147"/>
              <a:gd name="T11" fmla="*/ 2147483646 h 261"/>
              <a:gd name="T12" fmla="*/ 2147483646 w 147"/>
              <a:gd name="T13" fmla="*/ 2147483646 h 261"/>
              <a:gd name="T14" fmla="*/ 2147483646 w 147"/>
              <a:gd name="T15" fmla="*/ 2147483646 h 261"/>
              <a:gd name="T16" fmla="*/ 2147483646 w 147"/>
              <a:gd name="T17" fmla="*/ 0 h 261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147" h="261">
                <a:moveTo>
                  <a:pt x="0" y="261"/>
                </a:moveTo>
                <a:cubicBezTo>
                  <a:pt x="4" y="249"/>
                  <a:pt x="8" y="244"/>
                  <a:pt x="18" y="237"/>
                </a:cubicBezTo>
                <a:cubicBezTo>
                  <a:pt x="24" y="219"/>
                  <a:pt x="31" y="197"/>
                  <a:pt x="39" y="180"/>
                </a:cubicBezTo>
                <a:cubicBezTo>
                  <a:pt x="43" y="171"/>
                  <a:pt x="51" y="153"/>
                  <a:pt x="51" y="153"/>
                </a:cubicBezTo>
                <a:cubicBezTo>
                  <a:pt x="54" y="124"/>
                  <a:pt x="57" y="109"/>
                  <a:pt x="81" y="93"/>
                </a:cubicBezTo>
                <a:cubicBezTo>
                  <a:pt x="90" y="87"/>
                  <a:pt x="108" y="78"/>
                  <a:pt x="108" y="78"/>
                </a:cubicBezTo>
                <a:cubicBezTo>
                  <a:pt x="114" y="70"/>
                  <a:pt x="123" y="32"/>
                  <a:pt x="126" y="30"/>
                </a:cubicBezTo>
                <a:cubicBezTo>
                  <a:pt x="141" y="19"/>
                  <a:pt x="135" y="25"/>
                  <a:pt x="144" y="12"/>
                </a:cubicBezTo>
                <a:cubicBezTo>
                  <a:pt x="145" y="8"/>
                  <a:pt x="147" y="0"/>
                  <a:pt x="147" y="0"/>
                </a:cubicBezTo>
              </a:path>
            </a:pathLst>
          </a:custGeom>
          <a:noFill/>
          <a:ln w="9525">
            <a:solidFill>
              <a:srgbClr val="3399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77" name="Freeform 9">
            <a:extLst>
              <a:ext uri="{FF2B5EF4-FFF2-40B4-BE49-F238E27FC236}">
                <a16:creationId xmlns:a16="http://schemas.microsoft.com/office/drawing/2014/main" id="{D29FCBA3-1955-166B-0E47-8F68FBB24907}"/>
              </a:ext>
            </a:extLst>
          </p:cNvPr>
          <p:cNvSpPr>
            <a:spLocks/>
          </p:cNvSpPr>
          <p:nvPr/>
        </p:nvSpPr>
        <p:spPr bwMode="auto">
          <a:xfrm>
            <a:off x="3571876" y="4962526"/>
            <a:ext cx="80963" cy="314325"/>
          </a:xfrm>
          <a:custGeom>
            <a:avLst/>
            <a:gdLst>
              <a:gd name="T0" fmla="*/ 0 w 51"/>
              <a:gd name="T1" fmla="*/ 2147483646 h 198"/>
              <a:gd name="T2" fmla="*/ 2147483646 w 51"/>
              <a:gd name="T3" fmla="*/ 2147483646 h 198"/>
              <a:gd name="T4" fmla="*/ 2147483646 w 51"/>
              <a:gd name="T5" fmla="*/ 2147483646 h 198"/>
              <a:gd name="T6" fmla="*/ 2147483646 w 51"/>
              <a:gd name="T7" fmla="*/ 2147483646 h 198"/>
              <a:gd name="T8" fmla="*/ 2147483646 w 51"/>
              <a:gd name="T9" fmla="*/ 2147483646 h 198"/>
              <a:gd name="T10" fmla="*/ 2147483646 w 51"/>
              <a:gd name="T11" fmla="*/ 2147483646 h 198"/>
              <a:gd name="T12" fmla="*/ 2147483646 w 51"/>
              <a:gd name="T13" fmla="*/ 2147483646 h 198"/>
              <a:gd name="T14" fmla="*/ 2147483646 w 51"/>
              <a:gd name="T15" fmla="*/ 0 h 198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51" h="198">
                <a:moveTo>
                  <a:pt x="0" y="198"/>
                </a:moveTo>
                <a:cubicBezTo>
                  <a:pt x="3" y="188"/>
                  <a:pt x="9" y="181"/>
                  <a:pt x="12" y="171"/>
                </a:cubicBezTo>
                <a:cubicBezTo>
                  <a:pt x="10" y="165"/>
                  <a:pt x="8" y="159"/>
                  <a:pt x="6" y="153"/>
                </a:cubicBezTo>
                <a:cubicBezTo>
                  <a:pt x="5" y="150"/>
                  <a:pt x="3" y="144"/>
                  <a:pt x="3" y="144"/>
                </a:cubicBezTo>
                <a:cubicBezTo>
                  <a:pt x="16" y="117"/>
                  <a:pt x="7" y="123"/>
                  <a:pt x="24" y="117"/>
                </a:cubicBezTo>
                <a:cubicBezTo>
                  <a:pt x="41" y="91"/>
                  <a:pt x="18" y="122"/>
                  <a:pt x="39" y="105"/>
                </a:cubicBezTo>
                <a:cubicBezTo>
                  <a:pt x="47" y="99"/>
                  <a:pt x="49" y="84"/>
                  <a:pt x="51" y="75"/>
                </a:cubicBezTo>
                <a:cubicBezTo>
                  <a:pt x="48" y="51"/>
                  <a:pt x="44" y="22"/>
                  <a:pt x="33" y="0"/>
                </a:cubicBezTo>
              </a:path>
            </a:pathLst>
          </a:custGeom>
          <a:noFill/>
          <a:ln w="9525">
            <a:solidFill>
              <a:srgbClr val="3399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78" name="Rectangle 10">
            <a:extLst>
              <a:ext uri="{FF2B5EF4-FFF2-40B4-BE49-F238E27FC236}">
                <a16:creationId xmlns:a16="http://schemas.microsoft.com/office/drawing/2014/main" id="{E9AF9BDC-D1CC-63D2-F3F4-1D09611DBDF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47800" y="4572000"/>
            <a:ext cx="152400" cy="762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7179" name="Freeform 11">
            <a:extLst>
              <a:ext uri="{FF2B5EF4-FFF2-40B4-BE49-F238E27FC236}">
                <a16:creationId xmlns:a16="http://schemas.microsoft.com/office/drawing/2014/main" id="{C70F4B89-08C0-0542-66DA-5055A687BA33}"/>
              </a:ext>
            </a:extLst>
          </p:cNvPr>
          <p:cNvSpPr>
            <a:spLocks/>
          </p:cNvSpPr>
          <p:nvPr/>
        </p:nvSpPr>
        <p:spPr bwMode="auto">
          <a:xfrm>
            <a:off x="4611689" y="5003801"/>
            <a:ext cx="134937" cy="163513"/>
          </a:xfrm>
          <a:custGeom>
            <a:avLst/>
            <a:gdLst>
              <a:gd name="T0" fmla="*/ 2147483646 w 85"/>
              <a:gd name="T1" fmla="*/ 2147483646 h 103"/>
              <a:gd name="T2" fmla="*/ 2147483646 w 85"/>
              <a:gd name="T3" fmla="*/ 2147483646 h 103"/>
              <a:gd name="T4" fmla="*/ 2147483646 w 85"/>
              <a:gd name="T5" fmla="*/ 2147483646 h 103"/>
              <a:gd name="T6" fmla="*/ 2147483646 w 85"/>
              <a:gd name="T7" fmla="*/ 2147483646 h 103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85" h="103">
                <a:moveTo>
                  <a:pt x="12" y="11"/>
                </a:moveTo>
                <a:cubicBezTo>
                  <a:pt x="36" y="85"/>
                  <a:pt x="0" y="0"/>
                  <a:pt x="48" y="48"/>
                </a:cubicBezTo>
                <a:cubicBezTo>
                  <a:pt x="55" y="55"/>
                  <a:pt x="52" y="67"/>
                  <a:pt x="57" y="75"/>
                </a:cubicBezTo>
                <a:cubicBezTo>
                  <a:pt x="57" y="75"/>
                  <a:pt x="80" y="98"/>
                  <a:pt x="85" y="103"/>
                </a:cubicBezTo>
              </a:path>
            </a:pathLst>
          </a:custGeom>
          <a:noFill/>
          <a:ln w="9525" cmpd="sng">
            <a:solidFill>
              <a:srgbClr val="3399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80" name="Freeform 12">
            <a:extLst>
              <a:ext uri="{FF2B5EF4-FFF2-40B4-BE49-F238E27FC236}">
                <a16:creationId xmlns:a16="http://schemas.microsoft.com/office/drawing/2014/main" id="{97BF987C-4311-7A5A-1299-2ED1AFDDB3BD}"/>
              </a:ext>
            </a:extLst>
          </p:cNvPr>
          <p:cNvSpPr>
            <a:spLocks/>
          </p:cNvSpPr>
          <p:nvPr/>
        </p:nvSpPr>
        <p:spPr bwMode="auto">
          <a:xfrm>
            <a:off x="5478464" y="3933826"/>
            <a:ext cx="96837" cy="176213"/>
          </a:xfrm>
          <a:custGeom>
            <a:avLst/>
            <a:gdLst>
              <a:gd name="T0" fmla="*/ 2147483646 w 61"/>
              <a:gd name="T1" fmla="*/ 2147483646 h 111"/>
              <a:gd name="T2" fmla="*/ 2147483646 w 61"/>
              <a:gd name="T3" fmla="*/ 2147483646 h 111"/>
              <a:gd name="T4" fmla="*/ 2147483646 w 61"/>
              <a:gd name="T5" fmla="*/ 2147483646 h 111"/>
              <a:gd name="T6" fmla="*/ 2147483646 w 61"/>
              <a:gd name="T7" fmla="*/ 2147483646 h 111"/>
              <a:gd name="T8" fmla="*/ 2147483646 w 61"/>
              <a:gd name="T9" fmla="*/ 2147483646 h 111"/>
              <a:gd name="T10" fmla="*/ 2147483646 w 61"/>
              <a:gd name="T11" fmla="*/ 2147483646 h 111"/>
              <a:gd name="T12" fmla="*/ 2147483646 w 61"/>
              <a:gd name="T13" fmla="*/ 2147483646 h 111"/>
              <a:gd name="T14" fmla="*/ 2147483646 w 61"/>
              <a:gd name="T15" fmla="*/ 2147483646 h 111"/>
              <a:gd name="T16" fmla="*/ 2147483646 w 61"/>
              <a:gd name="T17" fmla="*/ 2147483646 h 111"/>
              <a:gd name="T18" fmla="*/ 2147483646 w 61"/>
              <a:gd name="T19" fmla="*/ 2147483646 h 111"/>
              <a:gd name="T20" fmla="*/ 2147483646 w 61"/>
              <a:gd name="T21" fmla="*/ 2147483646 h 111"/>
              <a:gd name="T22" fmla="*/ 2147483646 w 61"/>
              <a:gd name="T23" fmla="*/ 2147483646 h 111"/>
              <a:gd name="T24" fmla="*/ 2147483646 w 61"/>
              <a:gd name="T25" fmla="*/ 2147483646 h 111"/>
              <a:gd name="T26" fmla="*/ 2147483646 w 61"/>
              <a:gd name="T27" fmla="*/ 2147483646 h 111"/>
              <a:gd name="T28" fmla="*/ 2147483646 w 61"/>
              <a:gd name="T29" fmla="*/ 2147483646 h 111"/>
              <a:gd name="T30" fmla="*/ 2147483646 w 61"/>
              <a:gd name="T31" fmla="*/ 2147483646 h 111"/>
              <a:gd name="T32" fmla="*/ 2147483646 w 61"/>
              <a:gd name="T33" fmla="*/ 2147483646 h 111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61" h="111">
                <a:moveTo>
                  <a:pt x="5" y="27"/>
                </a:moveTo>
                <a:cubicBezTo>
                  <a:pt x="6" y="22"/>
                  <a:pt x="1" y="23"/>
                  <a:pt x="4" y="20"/>
                </a:cubicBezTo>
                <a:cubicBezTo>
                  <a:pt x="7" y="17"/>
                  <a:pt x="18" y="11"/>
                  <a:pt x="22" y="8"/>
                </a:cubicBezTo>
                <a:cubicBezTo>
                  <a:pt x="26" y="5"/>
                  <a:pt x="26" y="3"/>
                  <a:pt x="29" y="2"/>
                </a:cubicBezTo>
                <a:cubicBezTo>
                  <a:pt x="32" y="1"/>
                  <a:pt x="35" y="0"/>
                  <a:pt x="40" y="3"/>
                </a:cubicBezTo>
                <a:cubicBezTo>
                  <a:pt x="45" y="6"/>
                  <a:pt x="53" y="13"/>
                  <a:pt x="56" y="18"/>
                </a:cubicBezTo>
                <a:cubicBezTo>
                  <a:pt x="59" y="23"/>
                  <a:pt x="58" y="29"/>
                  <a:pt x="59" y="35"/>
                </a:cubicBezTo>
                <a:cubicBezTo>
                  <a:pt x="60" y="41"/>
                  <a:pt x="61" y="50"/>
                  <a:pt x="61" y="57"/>
                </a:cubicBezTo>
                <a:cubicBezTo>
                  <a:pt x="60" y="63"/>
                  <a:pt x="59" y="70"/>
                  <a:pt x="56" y="75"/>
                </a:cubicBezTo>
                <a:cubicBezTo>
                  <a:pt x="52" y="81"/>
                  <a:pt x="50" y="80"/>
                  <a:pt x="44" y="84"/>
                </a:cubicBezTo>
                <a:cubicBezTo>
                  <a:pt x="41" y="86"/>
                  <a:pt x="35" y="93"/>
                  <a:pt x="35" y="93"/>
                </a:cubicBezTo>
                <a:cubicBezTo>
                  <a:pt x="32" y="102"/>
                  <a:pt x="40" y="111"/>
                  <a:pt x="23" y="96"/>
                </a:cubicBezTo>
                <a:cubicBezTo>
                  <a:pt x="18" y="95"/>
                  <a:pt x="12" y="84"/>
                  <a:pt x="10" y="78"/>
                </a:cubicBezTo>
                <a:cubicBezTo>
                  <a:pt x="8" y="72"/>
                  <a:pt x="9" y="67"/>
                  <a:pt x="8" y="62"/>
                </a:cubicBezTo>
                <a:cubicBezTo>
                  <a:pt x="5" y="56"/>
                  <a:pt x="6" y="44"/>
                  <a:pt x="1" y="48"/>
                </a:cubicBezTo>
                <a:cubicBezTo>
                  <a:pt x="0" y="43"/>
                  <a:pt x="1" y="36"/>
                  <a:pt x="2" y="33"/>
                </a:cubicBezTo>
                <a:cubicBezTo>
                  <a:pt x="3" y="30"/>
                  <a:pt x="5" y="28"/>
                  <a:pt x="5" y="27"/>
                </a:cubicBezTo>
                <a:close/>
              </a:path>
            </a:pathLst>
          </a:custGeom>
          <a:solidFill>
            <a:srgbClr val="3399FF"/>
          </a:solidFill>
          <a:ln w="9525">
            <a:solidFill>
              <a:srgbClr val="3399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81" name="Freeform 13">
            <a:extLst>
              <a:ext uri="{FF2B5EF4-FFF2-40B4-BE49-F238E27FC236}">
                <a16:creationId xmlns:a16="http://schemas.microsoft.com/office/drawing/2014/main" id="{E6D2825C-F6DD-B41F-9A06-64735183D1FA}"/>
              </a:ext>
            </a:extLst>
          </p:cNvPr>
          <p:cNvSpPr>
            <a:spLocks/>
          </p:cNvSpPr>
          <p:nvPr/>
        </p:nvSpPr>
        <p:spPr bwMode="auto">
          <a:xfrm>
            <a:off x="5472114" y="4100514"/>
            <a:ext cx="58737" cy="409575"/>
          </a:xfrm>
          <a:custGeom>
            <a:avLst/>
            <a:gdLst>
              <a:gd name="T0" fmla="*/ 2147483646 w 37"/>
              <a:gd name="T1" fmla="*/ 2147483646 h 258"/>
              <a:gd name="T2" fmla="*/ 2147483646 w 37"/>
              <a:gd name="T3" fmla="*/ 2147483646 h 258"/>
              <a:gd name="T4" fmla="*/ 0 w 37"/>
              <a:gd name="T5" fmla="*/ 2147483646 h 258"/>
              <a:gd name="T6" fmla="*/ 2147483646 w 37"/>
              <a:gd name="T7" fmla="*/ 2147483646 h 258"/>
              <a:gd name="T8" fmla="*/ 2147483646 w 37"/>
              <a:gd name="T9" fmla="*/ 2147483646 h 258"/>
              <a:gd name="T10" fmla="*/ 2147483646 w 37"/>
              <a:gd name="T11" fmla="*/ 2147483646 h 258"/>
              <a:gd name="T12" fmla="*/ 2147483646 w 37"/>
              <a:gd name="T13" fmla="*/ 2147483646 h 258"/>
              <a:gd name="T14" fmla="*/ 2147483646 w 37"/>
              <a:gd name="T15" fmla="*/ 2147483646 h 258"/>
              <a:gd name="T16" fmla="*/ 2147483646 w 37"/>
              <a:gd name="T17" fmla="*/ 2147483646 h 258"/>
              <a:gd name="T18" fmla="*/ 2147483646 w 37"/>
              <a:gd name="T19" fmla="*/ 2147483646 h 258"/>
              <a:gd name="T20" fmla="*/ 2147483646 w 37"/>
              <a:gd name="T21" fmla="*/ 2147483646 h 258"/>
              <a:gd name="T22" fmla="*/ 2147483646 w 37"/>
              <a:gd name="T23" fmla="*/ 2147483646 h 258"/>
              <a:gd name="T24" fmla="*/ 2147483646 w 37"/>
              <a:gd name="T25" fmla="*/ 2147483646 h 258"/>
              <a:gd name="T26" fmla="*/ 2147483646 w 37"/>
              <a:gd name="T27" fmla="*/ 2147483646 h 258"/>
              <a:gd name="T28" fmla="*/ 2147483646 w 37"/>
              <a:gd name="T29" fmla="*/ 2147483646 h 258"/>
              <a:gd name="T30" fmla="*/ 2147483646 w 37"/>
              <a:gd name="T31" fmla="*/ 2147483646 h 258"/>
              <a:gd name="T32" fmla="*/ 2147483646 w 37"/>
              <a:gd name="T33" fmla="*/ 2147483646 h 258"/>
              <a:gd name="T34" fmla="*/ 2147483646 w 37"/>
              <a:gd name="T35" fmla="*/ 2147483646 h 258"/>
              <a:gd name="T36" fmla="*/ 2147483646 w 37"/>
              <a:gd name="T37" fmla="*/ 2147483646 h 258"/>
              <a:gd name="T38" fmla="*/ 2147483646 w 37"/>
              <a:gd name="T39" fmla="*/ 2147483646 h 258"/>
              <a:gd name="T40" fmla="*/ 2147483646 w 37"/>
              <a:gd name="T41" fmla="*/ 2147483646 h 258"/>
              <a:gd name="T42" fmla="*/ 2147483646 w 37"/>
              <a:gd name="T43" fmla="*/ 2147483646 h 258"/>
              <a:gd name="T44" fmla="*/ 2147483646 w 37"/>
              <a:gd name="T45" fmla="*/ 2147483646 h 258"/>
              <a:gd name="T46" fmla="*/ 2147483646 w 37"/>
              <a:gd name="T47" fmla="*/ 2147483646 h 258"/>
              <a:gd name="T48" fmla="*/ 2147483646 w 37"/>
              <a:gd name="T49" fmla="*/ 2147483646 h 258"/>
              <a:gd name="T50" fmla="*/ 2147483646 w 37"/>
              <a:gd name="T51" fmla="*/ 0 h 258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0" t="0" r="r" b="b"/>
            <a:pathLst>
              <a:path w="37" h="258">
                <a:moveTo>
                  <a:pt x="3" y="258"/>
                </a:moveTo>
                <a:cubicBezTo>
                  <a:pt x="5" y="253"/>
                  <a:pt x="9" y="250"/>
                  <a:pt x="11" y="245"/>
                </a:cubicBezTo>
                <a:cubicBezTo>
                  <a:pt x="7" y="244"/>
                  <a:pt x="2" y="245"/>
                  <a:pt x="0" y="242"/>
                </a:cubicBezTo>
                <a:cubicBezTo>
                  <a:pt x="0" y="239"/>
                  <a:pt x="8" y="233"/>
                  <a:pt x="11" y="230"/>
                </a:cubicBezTo>
                <a:cubicBezTo>
                  <a:pt x="14" y="227"/>
                  <a:pt x="19" y="228"/>
                  <a:pt x="20" y="225"/>
                </a:cubicBezTo>
                <a:cubicBezTo>
                  <a:pt x="21" y="222"/>
                  <a:pt x="19" y="217"/>
                  <a:pt x="17" y="213"/>
                </a:cubicBezTo>
                <a:cubicBezTo>
                  <a:pt x="15" y="209"/>
                  <a:pt x="6" y="204"/>
                  <a:pt x="6" y="201"/>
                </a:cubicBezTo>
                <a:cubicBezTo>
                  <a:pt x="9" y="195"/>
                  <a:pt x="11" y="195"/>
                  <a:pt x="17" y="194"/>
                </a:cubicBezTo>
                <a:cubicBezTo>
                  <a:pt x="18" y="188"/>
                  <a:pt x="18" y="184"/>
                  <a:pt x="15" y="179"/>
                </a:cubicBezTo>
                <a:cubicBezTo>
                  <a:pt x="15" y="175"/>
                  <a:pt x="19" y="171"/>
                  <a:pt x="20" y="167"/>
                </a:cubicBezTo>
                <a:cubicBezTo>
                  <a:pt x="21" y="163"/>
                  <a:pt x="22" y="161"/>
                  <a:pt x="23" y="156"/>
                </a:cubicBezTo>
                <a:cubicBezTo>
                  <a:pt x="23" y="151"/>
                  <a:pt x="27" y="142"/>
                  <a:pt x="26" y="138"/>
                </a:cubicBezTo>
                <a:cubicBezTo>
                  <a:pt x="26" y="134"/>
                  <a:pt x="21" y="136"/>
                  <a:pt x="21" y="134"/>
                </a:cubicBezTo>
                <a:cubicBezTo>
                  <a:pt x="19" y="131"/>
                  <a:pt x="23" y="127"/>
                  <a:pt x="23" y="123"/>
                </a:cubicBezTo>
                <a:cubicBezTo>
                  <a:pt x="23" y="119"/>
                  <a:pt x="21" y="113"/>
                  <a:pt x="21" y="111"/>
                </a:cubicBezTo>
                <a:cubicBezTo>
                  <a:pt x="21" y="109"/>
                  <a:pt x="19" y="111"/>
                  <a:pt x="20" y="110"/>
                </a:cubicBezTo>
                <a:cubicBezTo>
                  <a:pt x="21" y="106"/>
                  <a:pt x="26" y="107"/>
                  <a:pt x="27" y="104"/>
                </a:cubicBezTo>
                <a:cubicBezTo>
                  <a:pt x="28" y="101"/>
                  <a:pt x="26" y="96"/>
                  <a:pt x="27" y="93"/>
                </a:cubicBezTo>
                <a:cubicBezTo>
                  <a:pt x="28" y="88"/>
                  <a:pt x="35" y="86"/>
                  <a:pt x="36" y="83"/>
                </a:cubicBezTo>
                <a:cubicBezTo>
                  <a:pt x="37" y="80"/>
                  <a:pt x="33" y="76"/>
                  <a:pt x="32" y="72"/>
                </a:cubicBezTo>
                <a:cubicBezTo>
                  <a:pt x="32" y="66"/>
                  <a:pt x="30" y="63"/>
                  <a:pt x="29" y="60"/>
                </a:cubicBezTo>
                <a:cubicBezTo>
                  <a:pt x="28" y="57"/>
                  <a:pt x="25" y="54"/>
                  <a:pt x="26" y="51"/>
                </a:cubicBezTo>
                <a:cubicBezTo>
                  <a:pt x="25" y="46"/>
                  <a:pt x="32" y="45"/>
                  <a:pt x="33" y="41"/>
                </a:cubicBezTo>
                <a:cubicBezTo>
                  <a:pt x="34" y="37"/>
                  <a:pt x="33" y="34"/>
                  <a:pt x="32" y="30"/>
                </a:cubicBezTo>
                <a:cubicBezTo>
                  <a:pt x="33" y="23"/>
                  <a:pt x="30" y="22"/>
                  <a:pt x="29" y="15"/>
                </a:cubicBezTo>
                <a:cubicBezTo>
                  <a:pt x="29" y="15"/>
                  <a:pt x="29" y="0"/>
                  <a:pt x="33" y="0"/>
                </a:cubicBezTo>
              </a:path>
            </a:pathLst>
          </a:custGeom>
          <a:noFill/>
          <a:ln w="9525">
            <a:solidFill>
              <a:srgbClr val="3399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82" name="Freeform 14">
            <a:extLst>
              <a:ext uri="{FF2B5EF4-FFF2-40B4-BE49-F238E27FC236}">
                <a16:creationId xmlns:a16="http://schemas.microsoft.com/office/drawing/2014/main" id="{D1AEC191-3245-8DF9-CF62-03C8FAAD83EC}"/>
              </a:ext>
            </a:extLst>
          </p:cNvPr>
          <p:cNvSpPr>
            <a:spLocks/>
          </p:cNvSpPr>
          <p:nvPr/>
        </p:nvSpPr>
        <p:spPr bwMode="auto">
          <a:xfrm>
            <a:off x="5529263" y="3803650"/>
            <a:ext cx="19050" cy="166688"/>
          </a:xfrm>
          <a:custGeom>
            <a:avLst/>
            <a:gdLst>
              <a:gd name="T0" fmla="*/ 2147483646 w 12"/>
              <a:gd name="T1" fmla="*/ 0 h 105"/>
              <a:gd name="T2" fmla="*/ 2147483646 w 12"/>
              <a:gd name="T3" fmla="*/ 2147483646 h 105"/>
              <a:gd name="T4" fmla="*/ 2147483646 w 12"/>
              <a:gd name="T5" fmla="*/ 2147483646 h 105"/>
              <a:gd name="T6" fmla="*/ 2147483646 w 12"/>
              <a:gd name="T7" fmla="*/ 2147483646 h 105"/>
              <a:gd name="T8" fmla="*/ 2147483646 w 12"/>
              <a:gd name="T9" fmla="*/ 2147483646 h 105"/>
              <a:gd name="T10" fmla="*/ 2147483646 w 12"/>
              <a:gd name="T11" fmla="*/ 2147483646 h 105"/>
              <a:gd name="T12" fmla="*/ 2147483646 w 12"/>
              <a:gd name="T13" fmla="*/ 2147483646 h 105"/>
              <a:gd name="T14" fmla="*/ 2147483646 w 12"/>
              <a:gd name="T15" fmla="*/ 2147483646 h 105"/>
              <a:gd name="T16" fmla="*/ 2147483646 w 12"/>
              <a:gd name="T17" fmla="*/ 2147483646 h 105"/>
              <a:gd name="T18" fmla="*/ 2147483646 w 12"/>
              <a:gd name="T19" fmla="*/ 2147483646 h 105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12" h="105">
                <a:moveTo>
                  <a:pt x="8" y="0"/>
                </a:moveTo>
                <a:cubicBezTo>
                  <a:pt x="8" y="2"/>
                  <a:pt x="6" y="9"/>
                  <a:pt x="5" y="12"/>
                </a:cubicBezTo>
                <a:cubicBezTo>
                  <a:pt x="4" y="15"/>
                  <a:pt x="3" y="17"/>
                  <a:pt x="3" y="21"/>
                </a:cubicBezTo>
                <a:cubicBezTo>
                  <a:pt x="2" y="28"/>
                  <a:pt x="0" y="32"/>
                  <a:pt x="8" y="34"/>
                </a:cubicBezTo>
                <a:cubicBezTo>
                  <a:pt x="9" y="38"/>
                  <a:pt x="8" y="43"/>
                  <a:pt x="8" y="48"/>
                </a:cubicBezTo>
                <a:cubicBezTo>
                  <a:pt x="8" y="53"/>
                  <a:pt x="8" y="60"/>
                  <a:pt x="9" y="64"/>
                </a:cubicBezTo>
                <a:cubicBezTo>
                  <a:pt x="9" y="68"/>
                  <a:pt x="12" y="70"/>
                  <a:pt x="12" y="75"/>
                </a:cubicBezTo>
                <a:cubicBezTo>
                  <a:pt x="12" y="77"/>
                  <a:pt x="7" y="76"/>
                  <a:pt x="6" y="79"/>
                </a:cubicBezTo>
                <a:cubicBezTo>
                  <a:pt x="5" y="82"/>
                  <a:pt x="8" y="92"/>
                  <a:pt x="8" y="96"/>
                </a:cubicBezTo>
                <a:cubicBezTo>
                  <a:pt x="9" y="103"/>
                  <a:pt x="10" y="100"/>
                  <a:pt x="8" y="105"/>
                </a:cubicBezTo>
              </a:path>
            </a:pathLst>
          </a:custGeom>
          <a:noFill/>
          <a:ln w="9525">
            <a:solidFill>
              <a:srgbClr val="3399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83" name="Freeform 15">
            <a:extLst>
              <a:ext uri="{FF2B5EF4-FFF2-40B4-BE49-F238E27FC236}">
                <a16:creationId xmlns:a16="http://schemas.microsoft.com/office/drawing/2014/main" id="{37C1FEDC-5075-4376-5CD3-06341D9A31C2}"/>
              </a:ext>
            </a:extLst>
          </p:cNvPr>
          <p:cNvSpPr>
            <a:spLocks/>
          </p:cNvSpPr>
          <p:nvPr/>
        </p:nvSpPr>
        <p:spPr bwMode="auto">
          <a:xfrm>
            <a:off x="5410201" y="4487863"/>
            <a:ext cx="142875" cy="457200"/>
          </a:xfrm>
          <a:custGeom>
            <a:avLst/>
            <a:gdLst>
              <a:gd name="T0" fmla="*/ 2147483646 w 90"/>
              <a:gd name="T1" fmla="*/ 2147483646 h 288"/>
              <a:gd name="T2" fmla="*/ 2147483646 w 90"/>
              <a:gd name="T3" fmla="*/ 2147483646 h 288"/>
              <a:gd name="T4" fmla="*/ 2147483646 w 90"/>
              <a:gd name="T5" fmla="*/ 2147483646 h 288"/>
              <a:gd name="T6" fmla="*/ 2147483646 w 90"/>
              <a:gd name="T7" fmla="*/ 2147483646 h 288"/>
              <a:gd name="T8" fmla="*/ 2147483646 w 90"/>
              <a:gd name="T9" fmla="*/ 2147483646 h 288"/>
              <a:gd name="T10" fmla="*/ 2147483646 w 90"/>
              <a:gd name="T11" fmla="*/ 2147483646 h 288"/>
              <a:gd name="T12" fmla="*/ 2147483646 w 90"/>
              <a:gd name="T13" fmla="*/ 2147483646 h 288"/>
              <a:gd name="T14" fmla="*/ 2147483646 w 90"/>
              <a:gd name="T15" fmla="*/ 2147483646 h 288"/>
              <a:gd name="T16" fmla="*/ 2147483646 w 90"/>
              <a:gd name="T17" fmla="*/ 2147483646 h 288"/>
              <a:gd name="T18" fmla="*/ 2147483646 w 90"/>
              <a:gd name="T19" fmla="*/ 2147483646 h 288"/>
              <a:gd name="T20" fmla="*/ 2147483646 w 90"/>
              <a:gd name="T21" fmla="*/ 2147483646 h 288"/>
              <a:gd name="T22" fmla="*/ 2147483646 w 90"/>
              <a:gd name="T23" fmla="*/ 2147483646 h 288"/>
              <a:gd name="T24" fmla="*/ 2147483646 w 90"/>
              <a:gd name="T25" fmla="*/ 2147483646 h 288"/>
              <a:gd name="T26" fmla="*/ 2147483646 w 90"/>
              <a:gd name="T27" fmla="*/ 2147483646 h 288"/>
              <a:gd name="T28" fmla="*/ 2147483646 w 90"/>
              <a:gd name="T29" fmla="*/ 2147483646 h 288"/>
              <a:gd name="T30" fmla="*/ 2147483646 w 90"/>
              <a:gd name="T31" fmla="*/ 2147483646 h 288"/>
              <a:gd name="T32" fmla="*/ 2147483646 w 90"/>
              <a:gd name="T33" fmla="*/ 2147483646 h 288"/>
              <a:gd name="T34" fmla="*/ 2147483646 w 90"/>
              <a:gd name="T35" fmla="*/ 2147483646 h 288"/>
              <a:gd name="T36" fmla="*/ 2147483646 w 90"/>
              <a:gd name="T37" fmla="*/ 2147483646 h 288"/>
              <a:gd name="T38" fmla="*/ 2147483646 w 90"/>
              <a:gd name="T39" fmla="*/ 2147483646 h 288"/>
              <a:gd name="T40" fmla="*/ 2147483646 w 90"/>
              <a:gd name="T41" fmla="*/ 2147483646 h 288"/>
              <a:gd name="T42" fmla="*/ 2147483646 w 90"/>
              <a:gd name="T43" fmla="*/ 2147483646 h 288"/>
              <a:gd name="T44" fmla="*/ 2147483646 w 90"/>
              <a:gd name="T45" fmla="*/ 2147483646 h 288"/>
              <a:gd name="T46" fmla="*/ 2147483646 w 90"/>
              <a:gd name="T47" fmla="*/ 2147483646 h 288"/>
              <a:gd name="T48" fmla="*/ 2147483646 w 90"/>
              <a:gd name="T49" fmla="*/ 2147483646 h 288"/>
              <a:gd name="T50" fmla="*/ 2147483646 w 90"/>
              <a:gd name="T51" fmla="*/ 2147483646 h 288"/>
              <a:gd name="T52" fmla="*/ 2147483646 w 90"/>
              <a:gd name="T53" fmla="*/ 2147483646 h 288"/>
              <a:gd name="T54" fmla="*/ 2147483646 w 90"/>
              <a:gd name="T55" fmla="*/ 2147483646 h 288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0" t="0" r="r" b="b"/>
            <a:pathLst>
              <a:path w="90" h="288">
                <a:moveTo>
                  <a:pt x="22" y="26"/>
                </a:moveTo>
                <a:cubicBezTo>
                  <a:pt x="23" y="14"/>
                  <a:pt x="31" y="6"/>
                  <a:pt x="43" y="4"/>
                </a:cubicBezTo>
                <a:cubicBezTo>
                  <a:pt x="51" y="0"/>
                  <a:pt x="53" y="9"/>
                  <a:pt x="61" y="11"/>
                </a:cubicBezTo>
                <a:cubicBezTo>
                  <a:pt x="67" y="16"/>
                  <a:pt x="72" y="22"/>
                  <a:pt x="79" y="23"/>
                </a:cubicBezTo>
                <a:cubicBezTo>
                  <a:pt x="87" y="36"/>
                  <a:pt x="83" y="55"/>
                  <a:pt x="88" y="70"/>
                </a:cubicBezTo>
                <a:cubicBezTo>
                  <a:pt x="90" y="88"/>
                  <a:pt x="89" y="107"/>
                  <a:pt x="86" y="125"/>
                </a:cubicBezTo>
                <a:cubicBezTo>
                  <a:pt x="85" y="142"/>
                  <a:pt x="86" y="160"/>
                  <a:pt x="86" y="170"/>
                </a:cubicBezTo>
                <a:cubicBezTo>
                  <a:pt x="86" y="180"/>
                  <a:pt x="86" y="186"/>
                  <a:pt x="84" y="188"/>
                </a:cubicBezTo>
                <a:cubicBezTo>
                  <a:pt x="81" y="191"/>
                  <a:pt x="74" y="185"/>
                  <a:pt x="71" y="185"/>
                </a:cubicBezTo>
                <a:cubicBezTo>
                  <a:pt x="68" y="184"/>
                  <a:pt x="65" y="199"/>
                  <a:pt x="63" y="181"/>
                </a:cubicBezTo>
                <a:cubicBezTo>
                  <a:pt x="61" y="175"/>
                  <a:pt x="60" y="199"/>
                  <a:pt x="60" y="206"/>
                </a:cubicBezTo>
                <a:cubicBezTo>
                  <a:pt x="60" y="213"/>
                  <a:pt x="59" y="219"/>
                  <a:pt x="62" y="224"/>
                </a:cubicBezTo>
                <a:cubicBezTo>
                  <a:pt x="63" y="233"/>
                  <a:pt x="68" y="238"/>
                  <a:pt x="77" y="239"/>
                </a:cubicBezTo>
                <a:cubicBezTo>
                  <a:pt x="80" y="245"/>
                  <a:pt x="83" y="254"/>
                  <a:pt x="81" y="260"/>
                </a:cubicBezTo>
                <a:cubicBezTo>
                  <a:pt x="79" y="266"/>
                  <a:pt x="70" y="271"/>
                  <a:pt x="65" y="275"/>
                </a:cubicBezTo>
                <a:cubicBezTo>
                  <a:pt x="60" y="279"/>
                  <a:pt x="56" y="280"/>
                  <a:pt x="50" y="281"/>
                </a:cubicBezTo>
                <a:cubicBezTo>
                  <a:pt x="45" y="282"/>
                  <a:pt x="35" y="284"/>
                  <a:pt x="35" y="284"/>
                </a:cubicBezTo>
                <a:cubicBezTo>
                  <a:pt x="27" y="288"/>
                  <a:pt x="24" y="281"/>
                  <a:pt x="17" y="277"/>
                </a:cubicBezTo>
                <a:cubicBezTo>
                  <a:pt x="14" y="272"/>
                  <a:pt x="8" y="260"/>
                  <a:pt x="8" y="260"/>
                </a:cubicBezTo>
                <a:cubicBezTo>
                  <a:pt x="7" y="252"/>
                  <a:pt x="6" y="242"/>
                  <a:pt x="2" y="235"/>
                </a:cubicBezTo>
                <a:cubicBezTo>
                  <a:pt x="0" y="227"/>
                  <a:pt x="1" y="220"/>
                  <a:pt x="4" y="212"/>
                </a:cubicBezTo>
                <a:cubicBezTo>
                  <a:pt x="5" y="193"/>
                  <a:pt x="3" y="194"/>
                  <a:pt x="10" y="182"/>
                </a:cubicBezTo>
                <a:cubicBezTo>
                  <a:pt x="11" y="175"/>
                  <a:pt x="13" y="172"/>
                  <a:pt x="16" y="166"/>
                </a:cubicBezTo>
                <a:cubicBezTo>
                  <a:pt x="12" y="157"/>
                  <a:pt x="12" y="146"/>
                  <a:pt x="8" y="137"/>
                </a:cubicBezTo>
                <a:cubicBezTo>
                  <a:pt x="6" y="128"/>
                  <a:pt x="6" y="118"/>
                  <a:pt x="10" y="109"/>
                </a:cubicBezTo>
                <a:cubicBezTo>
                  <a:pt x="13" y="96"/>
                  <a:pt x="8" y="84"/>
                  <a:pt x="13" y="71"/>
                </a:cubicBezTo>
                <a:cubicBezTo>
                  <a:pt x="13" y="62"/>
                  <a:pt x="13" y="53"/>
                  <a:pt x="14" y="44"/>
                </a:cubicBezTo>
                <a:cubicBezTo>
                  <a:pt x="15" y="37"/>
                  <a:pt x="22" y="26"/>
                  <a:pt x="22" y="26"/>
                </a:cubicBezTo>
                <a:close/>
              </a:path>
            </a:pathLst>
          </a:custGeom>
          <a:solidFill>
            <a:srgbClr val="3399FF"/>
          </a:solidFill>
          <a:ln w="9525">
            <a:solidFill>
              <a:srgbClr val="3399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84" name="Freeform 16">
            <a:extLst>
              <a:ext uri="{FF2B5EF4-FFF2-40B4-BE49-F238E27FC236}">
                <a16:creationId xmlns:a16="http://schemas.microsoft.com/office/drawing/2014/main" id="{CD14AD92-1B45-B2E9-C35A-5B73F5E78080}"/>
              </a:ext>
            </a:extLst>
          </p:cNvPr>
          <p:cNvSpPr>
            <a:spLocks/>
          </p:cNvSpPr>
          <p:nvPr/>
        </p:nvSpPr>
        <p:spPr bwMode="auto">
          <a:xfrm>
            <a:off x="7924800" y="1962150"/>
            <a:ext cx="2197100" cy="4133850"/>
          </a:xfrm>
          <a:custGeom>
            <a:avLst/>
            <a:gdLst>
              <a:gd name="T0" fmla="*/ 2147483646 w 1384"/>
              <a:gd name="T1" fmla="*/ 2147483646 h 2604"/>
              <a:gd name="T2" fmla="*/ 2147483646 w 1384"/>
              <a:gd name="T3" fmla="*/ 2147483646 h 2604"/>
              <a:gd name="T4" fmla="*/ 2147483646 w 1384"/>
              <a:gd name="T5" fmla="*/ 2147483646 h 2604"/>
              <a:gd name="T6" fmla="*/ 2147483646 w 1384"/>
              <a:gd name="T7" fmla="*/ 2147483646 h 2604"/>
              <a:gd name="T8" fmla="*/ 2147483646 w 1384"/>
              <a:gd name="T9" fmla="*/ 2147483646 h 2604"/>
              <a:gd name="T10" fmla="*/ 2147483646 w 1384"/>
              <a:gd name="T11" fmla="*/ 2147483646 h 2604"/>
              <a:gd name="T12" fmla="*/ 2147483646 w 1384"/>
              <a:gd name="T13" fmla="*/ 2147483646 h 2604"/>
              <a:gd name="T14" fmla="*/ 2147483646 w 1384"/>
              <a:gd name="T15" fmla="*/ 2147483646 h 2604"/>
              <a:gd name="T16" fmla="*/ 2147483646 w 1384"/>
              <a:gd name="T17" fmla="*/ 2147483646 h 2604"/>
              <a:gd name="T18" fmla="*/ 2147483646 w 1384"/>
              <a:gd name="T19" fmla="*/ 2147483646 h 2604"/>
              <a:gd name="T20" fmla="*/ 2147483646 w 1384"/>
              <a:gd name="T21" fmla="*/ 2147483646 h 2604"/>
              <a:gd name="T22" fmla="*/ 2147483646 w 1384"/>
              <a:gd name="T23" fmla="*/ 2147483646 h 2604"/>
              <a:gd name="T24" fmla="*/ 2147483646 w 1384"/>
              <a:gd name="T25" fmla="*/ 2147483646 h 2604"/>
              <a:gd name="T26" fmla="*/ 2147483646 w 1384"/>
              <a:gd name="T27" fmla="*/ 2147483646 h 2604"/>
              <a:gd name="T28" fmla="*/ 2147483646 w 1384"/>
              <a:gd name="T29" fmla="*/ 2147483646 h 2604"/>
              <a:gd name="T30" fmla="*/ 2147483646 w 1384"/>
              <a:gd name="T31" fmla="*/ 2147483646 h 2604"/>
              <a:gd name="T32" fmla="*/ 2147483646 w 1384"/>
              <a:gd name="T33" fmla="*/ 2147483646 h 2604"/>
              <a:gd name="T34" fmla="*/ 2147483646 w 1384"/>
              <a:gd name="T35" fmla="*/ 2147483646 h 2604"/>
              <a:gd name="T36" fmla="*/ 2147483646 w 1384"/>
              <a:gd name="T37" fmla="*/ 2147483646 h 2604"/>
              <a:gd name="T38" fmla="*/ 2147483646 w 1384"/>
              <a:gd name="T39" fmla="*/ 2147483646 h 2604"/>
              <a:gd name="T40" fmla="*/ 2147483646 w 1384"/>
              <a:gd name="T41" fmla="*/ 2147483646 h 2604"/>
              <a:gd name="T42" fmla="*/ 2147483646 w 1384"/>
              <a:gd name="T43" fmla="*/ 2147483646 h 2604"/>
              <a:gd name="T44" fmla="*/ 2147483646 w 1384"/>
              <a:gd name="T45" fmla="*/ 2147483646 h 2604"/>
              <a:gd name="T46" fmla="*/ 2147483646 w 1384"/>
              <a:gd name="T47" fmla="*/ 2147483646 h 2604"/>
              <a:gd name="T48" fmla="*/ 2147483646 w 1384"/>
              <a:gd name="T49" fmla="*/ 2147483646 h 2604"/>
              <a:gd name="T50" fmla="*/ 2147483646 w 1384"/>
              <a:gd name="T51" fmla="*/ 2147483646 h 2604"/>
              <a:gd name="T52" fmla="*/ 2147483646 w 1384"/>
              <a:gd name="T53" fmla="*/ 2147483646 h 2604"/>
              <a:gd name="T54" fmla="*/ 2147483646 w 1384"/>
              <a:gd name="T55" fmla="*/ 2147483646 h 2604"/>
              <a:gd name="T56" fmla="*/ 2147483646 w 1384"/>
              <a:gd name="T57" fmla="*/ 2147483646 h 2604"/>
              <a:gd name="T58" fmla="*/ 2147483646 w 1384"/>
              <a:gd name="T59" fmla="*/ 2147483646 h 2604"/>
              <a:gd name="T60" fmla="*/ 2147483646 w 1384"/>
              <a:gd name="T61" fmla="*/ 2147483646 h 2604"/>
              <a:gd name="T62" fmla="*/ 2147483646 w 1384"/>
              <a:gd name="T63" fmla="*/ 2147483646 h 2604"/>
              <a:gd name="T64" fmla="*/ 2147483646 w 1384"/>
              <a:gd name="T65" fmla="*/ 2147483646 h 2604"/>
              <a:gd name="T66" fmla="*/ 2147483646 w 1384"/>
              <a:gd name="T67" fmla="*/ 2147483646 h 2604"/>
              <a:gd name="T68" fmla="*/ 2147483646 w 1384"/>
              <a:gd name="T69" fmla="*/ 2147483646 h 2604"/>
              <a:gd name="T70" fmla="*/ 2147483646 w 1384"/>
              <a:gd name="T71" fmla="*/ 2147483646 h 2604"/>
              <a:gd name="T72" fmla="*/ 2147483646 w 1384"/>
              <a:gd name="T73" fmla="*/ 2147483646 h 2604"/>
              <a:gd name="T74" fmla="*/ 2147483646 w 1384"/>
              <a:gd name="T75" fmla="*/ 2147483646 h 2604"/>
              <a:gd name="T76" fmla="*/ 2147483646 w 1384"/>
              <a:gd name="T77" fmla="*/ 2147483646 h 2604"/>
              <a:gd name="T78" fmla="*/ 2147483646 w 1384"/>
              <a:gd name="T79" fmla="*/ 2147483646 h 2604"/>
              <a:gd name="T80" fmla="*/ 2147483646 w 1384"/>
              <a:gd name="T81" fmla="*/ 2147483646 h 2604"/>
              <a:gd name="T82" fmla="*/ 2147483646 w 1384"/>
              <a:gd name="T83" fmla="*/ 2147483646 h 2604"/>
              <a:gd name="T84" fmla="*/ 2147483646 w 1384"/>
              <a:gd name="T85" fmla="*/ 2147483646 h 2604"/>
              <a:gd name="T86" fmla="*/ 2147483646 w 1384"/>
              <a:gd name="T87" fmla="*/ 2147483646 h 2604"/>
              <a:gd name="T88" fmla="*/ 2147483646 w 1384"/>
              <a:gd name="T89" fmla="*/ 2147483646 h 2604"/>
              <a:gd name="T90" fmla="*/ 2147483646 w 1384"/>
              <a:gd name="T91" fmla="*/ 2147483646 h 2604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</a:gdLst>
            <a:ahLst/>
            <a:cxnLst>
              <a:cxn ang="T92">
                <a:pos x="T0" y="T1"/>
              </a:cxn>
              <a:cxn ang="T93">
                <a:pos x="T2" y="T3"/>
              </a:cxn>
              <a:cxn ang="T94">
                <a:pos x="T4" y="T5"/>
              </a:cxn>
              <a:cxn ang="T95">
                <a:pos x="T6" y="T7"/>
              </a:cxn>
              <a:cxn ang="T96">
                <a:pos x="T8" y="T9"/>
              </a:cxn>
              <a:cxn ang="T97">
                <a:pos x="T10" y="T11"/>
              </a:cxn>
              <a:cxn ang="T98">
                <a:pos x="T12" y="T13"/>
              </a:cxn>
              <a:cxn ang="T99">
                <a:pos x="T14" y="T15"/>
              </a:cxn>
              <a:cxn ang="T100">
                <a:pos x="T16" y="T17"/>
              </a:cxn>
              <a:cxn ang="T101">
                <a:pos x="T18" y="T19"/>
              </a:cxn>
              <a:cxn ang="T102">
                <a:pos x="T20" y="T21"/>
              </a:cxn>
              <a:cxn ang="T103">
                <a:pos x="T22" y="T23"/>
              </a:cxn>
              <a:cxn ang="T104">
                <a:pos x="T24" y="T25"/>
              </a:cxn>
              <a:cxn ang="T105">
                <a:pos x="T26" y="T27"/>
              </a:cxn>
              <a:cxn ang="T106">
                <a:pos x="T28" y="T29"/>
              </a:cxn>
              <a:cxn ang="T107">
                <a:pos x="T30" y="T31"/>
              </a:cxn>
              <a:cxn ang="T108">
                <a:pos x="T32" y="T33"/>
              </a:cxn>
              <a:cxn ang="T109">
                <a:pos x="T34" y="T35"/>
              </a:cxn>
              <a:cxn ang="T110">
                <a:pos x="T36" y="T37"/>
              </a:cxn>
              <a:cxn ang="T111">
                <a:pos x="T38" y="T39"/>
              </a:cxn>
              <a:cxn ang="T112">
                <a:pos x="T40" y="T41"/>
              </a:cxn>
              <a:cxn ang="T113">
                <a:pos x="T42" y="T43"/>
              </a:cxn>
              <a:cxn ang="T114">
                <a:pos x="T44" y="T45"/>
              </a:cxn>
              <a:cxn ang="T115">
                <a:pos x="T46" y="T47"/>
              </a:cxn>
              <a:cxn ang="T116">
                <a:pos x="T48" y="T49"/>
              </a:cxn>
              <a:cxn ang="T117">
                <a:pos x="T50" y="T51"/>
              </a:cxn>
              <a:cxn ang="T118">
                <a:pos x="T52" y="T53"/>
              </a:cxn>
              <a:cxn ang="T119">
                <a:pos x="T54" y="T55"/>
              </a:cxn>
              <a:cxn ang="T120">
                <a:pos x="T56" y="T57"/>
              </a:cxn>
              <a:cxn ang="T121">
                <a:pos x="T58" y="T59"/>
              </a:cxn>
              <a:cxn ang="T122">
                <a:pos x="T60" y="T61"/>
              </a:cxn>
              <a:cxn ang="T123">
                <a:pos x="T62" y="T63"/>
              </a:cxn>
              <a:cxn ang="T124">
                <a:pos x="T64" y="T65"/>
              </a:cxn>
              <a:cxn ang="T125">
                <a:pos x="T66" y="T67"/>
              </a:cxn>
              <a:cxn ang="T126">
                <a:pos x="T68" y="T69"/>
              </a:cxn>
              <a:cxn ang="T127">
                <a:pos x="T70" y="T71"/>
              </a:cxn>
              <a:cxn ang="T128">
                <a:pos x="T72" y="T73"/>
              </a:cxn>
              <a:cxn ang="T129">
                <a:pos x="T74" y="T75"/>
              </a:cxn>
              <a:cxn ang="T130">
                <a:pos x="T76" y="T77"/>
              </a:cxn>
              <a:cxn ang="T131">
                <a:pos x="T78" y="T79"/>
              </a:cxn>
              <a:cxn ang="T132">
                <a:pos x="T80" y="T81"/>
              </a:cxn>
              <a:cxn ang="T133">
                <a:pos x="T82" y="T83"/>
              </a:cxn>
              <a:cxn ang="T134">
                <a:pos x="T84" y="T85"/>
              </a:cxn>
              <a:cxn ang="T135">
                <a:pos x="T86" y="T87"/>
              </a:cxn>
              <a:cxn ang="T136">
                <a:pos x="T88" y="T89"/>
              </a:cxn>
              <a:cxn ang="T137">
                <a:pos x="T90" y="T91"/>
              </a:cxn>
            </a:cxnLst>
            <a:rect l="0" t="0" r="r" b="b"/>
            <a:pathLst>
              <a:path w="1384" h="2604">
                <a:moveTo>
                  <a:pt x="1384" y="2604"/>
                </a:moveTo>
                <a:cubicBezTo>
                  <a:pt x="1380" y="2598"/>
                  <a:pt x="1376" y="2571"/>
                  <a:pt x="1369" y="2568"/>
                </a:cubicBezTo>
                <a:cubicBezTo>
                  <a:pt x="1363" y="2566"/>
                  <a:pt x="1357" y="2577"/>
                  <a:pt x="1351" y="2574"/>
                </a:cubicBezTo>
                <a:cubicBezTo>
                  <a:pt x="1345" y="2571"/>
                  <a:pt x="1349" y="2560"/>
                  <a:pt x="1345" y="2556"/>
                </a:cubicBezTo>
                <a:cubicBezTo>
                  <a:pt x="1341" y="2552"/>
                  <a:pt x="1333" y="2552"/>
                  <a:pt x="1327" y="2550"/>
                </a:cubicBezTo>
                <a:cubicBezTo>
                  <a:pt x="1309" y="2523"/>
                  <a:pt x="1301" y="2529"/>
                  <a:pt x="1291" y="2496"/>
                </a:cubicBezTo>
                <a:cubicBezTo>
                  <a:pt x="1287" y="2484"/>
                  <a:pt x="1283" y="2472"/>
                  <a:pt x="1279" y="2460"/>
                </a:cubicBezTo>
                <a:cubicBezTo>
                  <a:pt x="1277" y="2454"/>
                  <a:pt x="1273" y="2442"/>
                  <a:pt x="1273" y="2442"/>
                </a:cubicBezTo>
                <a:cubicBezTo>
                  <a:pt x="1284" y="2408"/>
                  <a:pt x="1264" y="2394"/>
                  <a:pt x="1237" y="2376"/>
                </a:cubicBezTo>
                <a:cubicBezTo>
                  <a:pt x="1231" y="2358"/>
                  <a:pt x="1225" y="2340"/>
                  <a:pt x="1219" y="2322"/>
                </a:cubicBezTo>
                <a:cubicBezTo>
                  <a:pt x="1215" y="2310"/>
                  <a:pt x="1216" y="2276"/>
                  <a:pt x="1216" y="2276"/>
                </a:cubicBezTo>
                <a:cubicBezTo>
                  <a:pt x="1214" y="2256"/>
                  <a:pt x="1224" y="2228"/>
                  <a:pt x="1220" y="2208"/>
                </a:cubicBezTo>
                <a:cubicBezTo>
                  <a:pt x="1218" y="2196"/>
                  <a:pt x="1208" y="2172"/>
                  <a:pt x="1204" y="2160"/>
                </a:cubicBezTo>
                <a:cubicBezTo>
                  <a:pt x="1202" y="2154"/>
                  <a:pt x="1188" y="2112"/>
                  <a:pt x="1188" y="2112"/>
                </a:cubicBezTo>
                <a:cubicBezTo>
                  <a:pt x="1187" y="2105"/>
                  <a:pt x="1199" y="2084"/>
                  <a:pt x="1188" y="2064"/>
                </a:cubicBezTo>
                <a:cubicBezTo>
                  <a:pt x="1182" y="2053"/>
                  <a:pt x="1181" y="2021"/>
                  <a:pt x="1172" y="2016"/>
                </a:cubicBezTo>
                <a:cubicBezTo>
                  <a:pt x="1165" y="2001"/>
                  <a:pt x="1155" y="1987"/>
                  <a:pt x="1144" y="1972"/>
                </a:cubicBezTo>
                <a:cubicBezTo>
                  <a:pt x="1134" y="1960"/>
                  <a:pt x="1114" y="1925"/>
                  <a:pt x="1104" y="1928"/>
                </a:cubicBezTo>
                <a:cubicBezTo>
                  <a:pt x="1093" y="1918"/>
                  <a:pt x="1088" y="1919"/>
                  <a:pt x="1080" y="1912"/>
                </a:cubicBezTo>
                <a:cubicBezTo>
                  <a:pt x="1068" y="1899"/>
                  <a:pt x="1062" y="1883"/>
                  <a:pt x="1056" y="1884"/>
                </a:cubicBezTo>
                <a:cubicBezTo>
                  <a:pt x="1048" y="1877"/>
                  <a:pt x="1037" y="1873"/>
                  <a:pt x="1032" y="1868"/>
                </a:cubicBezTo>
                <a:cubicBezTo>
                  <a:pt x="1026" y="1862"/>
                  <a:pt x="1029" y="1857"/>
                  <a:pt x="1026" y="1856"/>
                </a:cubicBezTo>
                <a:cubicBezTo>
                  <a:pt x="1022" y="1853"/>
                  <a:pt x="1017" y="1851"/>
                  <a:pt x="1010" y="1847"/>
                </a:cubicBezTo>
                <a:cubicBezTo>
                  <a:pt x="1008" y="1833"/>
                  <a:pt x="998" y="1844"/>
                  <a:pt x="984" y="1830"/>
                </a:cubicBezTo>
                <a:cubicBezTo>
                  <a:pt x="974" y="1818"/>
                  <a:pt x="942" y="1842"/>
                  <a:pt x="933" y="1830"/>
                </a:cubicBezTo>
                <a:cubicBezTo>
                  <a:pt x="919" y="1826"/>
                  <a:pt x="908" y="1811"/>
                  <a:pt x="897" y="1803"/>
                </a:cubicBezTo>
                <a:cubicBezTo>
                  <a:pt x="886" y="1795"/>
                  <a:pt x="878" y="1787"/>
                  <a:pt x="870" y="1782"/>
                </a:cubicBezTo>
                <a:cubicBezTo>
                  <a:pt x="866" y="1775"/>
                  <a:pt x="856" y="1775"/>
                  <a:pt x="849" y="1770"/>
                </a:cubicBezTo>
                <a:cubicBezTo>
                  <a:pt x="842" y="1765"/>
                  <a:pt x="838" y="1757"/>
                  <a:pt x="828" y="1752"/>
                </a:cubicBezTo>
                <a:cubicBezTo>
                  <a:pt x="826" y="1744"/>
                  <a:pt x="783" y="1748"/>
                  <a:pt x="786" y="1737"/>
                </a:cubicBezTo>
                <a:cubicBezTo>
                  <a:pt x="776" y="1732"/>
                  <a:pt x="775" y="1722"/>
                  <a:pt x="765" y="1719"/>
                </a:cubicBezTo>
                <a:cubicBezTo>
                  <a:pt x="756" y="1715"/>
                  <a:pt x="737" y="1719"/>
                  <a:pt x="726" y="1716"/>
                </a:cubicBezTo>
                <a:cubicBezTo>
                  <a:pt x="715" y="1715"/>
                  <a:pt x="707" y="1712"/>
                  <a:pt x="696" y="1710"/>
                </a:cubicBezTo>
                <a:cubicBezTo>
                  <a:pt x="685" y="1708"/>
                  <a:pt x="669" y="1711"/>
                  <a:pt x="660" y="1707"/>
                </a:cubicBezTo>
                <a:cubicBezTo>
                  <a:pt x="651" y="1703"/>
                  <a:pt x="644" y="1691"/>
                  <a:pt x="642" y="1686"/>
                </a:cubicBezTo>
                <a:cubicBezTo>
                  <a:pt x="640" y="1681"/>
                  <a:pt x="648" y="1679"/>
                  <a:pt x="648" y="1674"/>
                </a:cubicBezTo>
                <a:cubicBezTo>
                  <a:pt x="648" y="1669"/>
                  <a:pt x="642" y="1662"/>
                  <a:pt x="639" y="1656"/>
                </a:cubicBezTo>
                <a:cubicBezTo>
                  <a:pt x="636" y="1650"/>
                  <a:pt x="635" y="1648"/>
                  <a:pt x="630" y="1638"/>
                </a:cubicBezTo>
                <a:cubicBezTo>
                  <a:pt x="609" y="1626"/>
                  <a:pt x="619" y="1612"/>
                  <a:pt x="612" y="1599"/>
                </a:cubicBezTo>
                <a:cubicBezTo>
                  <a:pt x="607" y="1589"/>
                  <a:pt x="600" y="1584"/>
                  <a:pt x="597" y="1578"/>
                </a:cubicBezTo>
                <a:cubicBezTo>
                  <a:pt x="594" y="1572"/>
                  <a:pt x="595" y="1569"/>
                  <a:pt x="591" y="1563"/>
                </a:cubicBezTo>
                <a:cubicBezTo>
                  <a:pt x="579" y="1563"/>
                  <a:pt x="578" y="1553"/>
                  <a:pt x="573" y="1542"/>
                </a:cubicBezTo>
                <a:cubicBezTo>
                  <a:pt x="568" y="1533"/>
                  <a:pt x="567" y="1518"/>
                  <a:pt x="558" y="1515"/>
                </a:cubicBezTo>
                <a:cubicBezTo>
                  <a:pt x="545" y="1496"/>
                  <a:pt x="564" y="1497"/>
                  <a:pt x="555" y="1476"/>
                </a:cubicBezTo>
                <a:cubicBezTo>
                  <a:pt x="558" y="1469"/>
                  <a:pt x="562" y="1455"/>
                  <a:pt x="560" y="1444"/>
                </a:cubicBezTo>
                <a:cubicBezTo>
                  <a:pt x="558" y="1433"/>
                  <a:pt x="549" y="1419"/>
                  <a:pt x="540" y="1408"/>
                </a:cubicBezTo>
                <a:cubicBezTo>
                  <a:pt x="531" y="1397"/>
                  <a:pt x="511" y="1395"/>
                  <a:pt x="505" y="1380"/>
                </a:cubicBezTo>
                <a:cubicBezTo>
                  <a:pt x="497" y="1363"/>
                  <a:pt x="507" y="1334"/>
                  <a:pt x="504" y="1316"/>
                </a:cubicBezTo>
                <a:cubicBezTo>
                  <a:pt x="503" y="1303"/>
                  <a:pt x="501" y="1306"/>
                  <a:pt x="498" y="1299"/>
                </a:cubicBezTo>
                <a:cubicBezTo>
                  <a:pt x="495" y="1292"/>
                  <a:pt x="489" y="1277"/>
                  <a:pt x="486" y="1272"/>
                </a:cubicBezTo>
                <a:cubicBezTo>
                  <a:pt x="483" y="1267"/>
                  <a:pt x="484" y="1269"/>
                  <a:pt x="480" y="1266"/>
                </a:cubicBezTo>
                <a:cubicBezTo>
                  <a:pt x="476" y="1263"/>
                  <a:pt x="467" y="1263"/>
                  <a:pt x="462" y="1254"/>
                </a:cubicBezTo>
                <a:cubicBezTo>
                  <a:pt x="444" y="1194"/>
                  <a:pt x="452" y="1234"/>
                  <a:pt x="448" y="1210"/>
                </a:cubicBezTo>
                <a:cubicBezTo>
                  <a:pt x="440" y="1200"/>
                  <a:pt x="425" y="1204"/>
                  <a:pt x="414" y="1197"/>
                </a:cubicBezTo>
                <a:cubicBezTo>
                  <a:pt x="403" y="1190"/>
                  <a:pt x="387" y="1177"/>
                  <a:pt x="379" y="1170"/>
                </a:cubicBezTo>
                <a:cubicBezTo>
                  <a:pt x="375" y="1164"/>
                  <a:pt x="372" y="1157"/>
                  <a:pt x="367" y="1152"/>
                </a:cubicBezTo>
                <a:cubicBezTo>
                  <a:pt x="362" y="1147"/>
                  <a:pt x="354" y="1146"/>
                  <a:pt x="349" y="1140"/>
                </a:cubicBezTo>
                <a:cubicBezTo>
                  <a:pt x="345" y="1136"/>
                  <a:pt x="351" y="1131"/>
                  <a:pt x="348" y="1125"/>
                </a:cubicBezTo>
                <a:cubicBezTo>
                  <a:pt x="345" y="1119"/>
                  <a:pt x="332" y="1115"/>
                  <a:pt x="331" y="1104"/>
                </a:cubicBezTo>
                <a:cubicBezTo>
                  <a:pt x="329" y="1090"/>
                  <a:pt x="339" y="1072"/>
                  <a:pt x="339" y="1059"/>
                </a:cubicBezTo>
                <a:cubicBezTo>
                  <a:pt x="338" y="1051"/>
                  <a:pt x="328" y="1058"/>
                  <a:pt x="327" y="1053"/>
                </a:cubicBezTo>
                <a:cubicBezTo>
                  <a:pt x="326" y="1048"/>
                  <a:pt x="336" y="1034"/>
                  <a:pt x="331" y="1026"/>
                </a:cubicBezTo>
                <a:cubicBezTo>
                  <a:pt x="323" y="1014"/>
                  <a:pt x="295" y="1002"/>
                  <a:pt x="295" y="1002"/>
                </a:cubicBezTo>
                <a:cubicBezTo>
                  <a:pt x="289" y="992"/>
                  <a:pt x="291" y="983"/>
                  <a:pt x="291" y="972"/>
                </a:cubicBezTo>
                <a:cubicBezTo>
                  <a:pt x="291" y="961"/>
                  <a:pt x="295" y="948"/>
                  <a:pt x="294" y="936"/>
                </a:cubicBezTo>
                <a:cubicBezTo>
                  <a:pt x="293" y="924"/>
                  <a:pt x="289" y="916"/>
                  <a:pt x="283" y="900"/>
                </a:cubicBezTo>
                <a:cubicBezTo>
                  <a:pt x="278" y="879"/>
                  <a:pt x="269" y="859"/>
                  <a:pt x="259" y="840"/>
                </a:cubicBezTo>
                <a:cubicBezTo>
                  <a:pt x="252" y="827"/>
                  <a:pt x="235" y="804"/>
                  <a:pt x="235" y="804"/>
                </a:cubicBezTo>
                <a:cubicBezTo>
                  <a:pt x="228" y="788"/>
                  <a:pt x="227" y="755"/>
                  <a:pt x="222" y="738"/>
                </a:cubicBezTo>
                <a:cubicBezTo>
                  <a:pt x="217" y="721"/>
                  <a:pt x="209" y="716"/>
                  <a:pt x="204" y="702"/>
                </a:cubicBezTo>
                <a:cubicBezTo>
                  <a:pt x="199" y="688"/>
                  <a:pt x="197" y="663"/>
                  <a:pt x="192" y="651"/>
                </a:cubicBezTo>
                <a:cubicBezTo>
                  <a:pt x="187" y="639"/>
                  <a:pt x="179" y="640"/>
                  <a:pt x="174" y="630"/>
                </a:cubicBezTo>
                <a:cubicBezTo>
                  <a:pt x="169" y="620"/>
                  <a:pt x="167" y="604"/>
                  <a:pt x="165" y="594"/>
                </a:cubicBezTo>
                <a:cubicBezTo>
                  <a:pt x="163" y="584"/>
                  <a:pt x="161" y="575"/>
                  <a:pt x="162" y="567"/>
                </a:cubicBezTo>
                <a:cubicBezTo>
                  <a:pt x="163" y="559"/>
                  <a:pt x="172" y="553"/>
                  <a:pt x="169" y="546"/>
                </a:cubicBezTo>
                <a:cubicBezTo>
                  <a:pt x="167" y="540"/>
                  <a:pt x="153" y="530"/>
                  <a:pt x="144" y="525"/>
                </a:cubicBezTo>
                <a:cubicBezTo>
                  <a:pt x="135" y="520"/>
                  <a:pt x="124" y="522"/>
                  <a:pt x="115" y="516"/>
                </a:cubicBezTo>
                <a:cubicBezTo>
                  <a:pt x="106" y="510"/>
                  <a:pt x="96" y="498"/>
                  <a:pt x="87" y="486"/>
                </a:cubicBezTo>
                <a:cubicBezTo>
                  <a:pt x="81" y="476"/>
                  <a:pt x="85" y="463"/>
                  <a:pt x="81" y="456"/>
                </a:cubicBezTo>
                <a:cubicBezTo>
                  <a:pt x="77" y="449"/>
                  <a:pt x="69" y="454"/>
                  <a:pt x="60" y="444"/>
                </a:cubicBezTo>
                <a:cubicBezTo>
                  <a:pt x="51" y="434"/>
                  <a:pt x="34" y="412"/>
                  <a:pt x="27" y="399"/>
                </a:cubicBezTo>
                <a:cubicBezTo>
                  <a:pt x="20" y="386"/>
                  <a:pt x="20" y="380"/>
                  <a:pt x="19" y="366"/>
                </a:cubicBezTo>
                <a:cubicBezTo>
                  <a:pt x="18" y="352"/>
                  <a:pt x="26" y="330"/>
                  <a:pt x="24" y="315"/>
                </a:cubicBezTo>
                <a:cubicBezTo>
                  <a:pt x="22" y="300"/>
                  <a:pt x="9" y="287"/>
                  <a:pt x="7" y="276"/>
                </a:cubicBezTo>
                <a:cubicBezTo>
                  <a:pt x="9" y="266"/>
                  <a:pt x="14" y="256"/>
                  <a:pt x="13" y="246"/>
                </a:cubicBezTo>
                <a:cubicBezTo>
                  <a:pt x="12" y="239"/>
                  <a:pt x="2" y="235"/>
                  <a:pt x="1" y="228"/>
                </a:cubicBezTo>
                <a:cubicBezTo>
                  <a:pt x="0" y="223"/>
                  <a:pt x="16" y="175"/>
                  <a:pt x="18" y="168"/>
                </a:cubicBezTo>
                <a:cubicBezTo>
                  <a:pt x="19" y="154"/>
                  <a:pt x="9" y="152"/>
                  <a:pt x="9" y="141"/>
                </a:cubicBezTo>
                <a:cubicBezTo>
                  <a:pt x="9" y="130"/>
                  <a:pt x="13" y="113"/>
                  <a:pt x="18" y="102"/>
                </a:cubicBezTo>
                <a:cubicBezTo>
                  <a:pt x="23" y="92"/>
                  <a:pt x="34" y="82"/>
                  <a:pt x="42" y="75"/>
                </a:cubicBezTo>
                <a:cubicBezTo>
                  <a:pt x="50" y="68"/>
                  <a:pt x="63" y="67"/>
                  <a:pt x="66" y="60"/>
                </a:cubicBezTo>
                <a:cubicBezTo>
                  <a:pt x="70" y="53"/>
                  <a:pt x="63" y="43"/>
                  <a:pt x="63" y="33"/>
                </a:cubicBezTo>
                <a:cubicBezTo>
                  <a:pt x="63" y="23"/>
                  <a:pt x="66" y="7"/>
                  <a:pt x="66" y="0"/>
                </a:cubicBezTo>
              </a:path>
            </a:pathLst>
          </a:custGeom>
          <a:noFill/>
          <a:ln w="9525" cap="flat" cmpd="sng">
            <a:solidFill>
              <a:srgbClr val="3399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CC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85" name="Freeform 17">
            <a:extLst>
              <a:ext uri="{FF2B5EF4-FFF2-40B4-BE49-F238E27FC236}">
                <a16:creationId xmlns:a16="http://schemas.microsoft.com/office/drawing/2014/main" id="{2B07D79E-6E04-7D6F-93B6-3C5F42C7C39D}"/>
              </a:ext>
            </a:extLst>
          </p:cNvPr>
          <p:cNvSpPr>
            <a:spLocks/>
          </p:cNvSpPr>
          <p:nvPr/>
        </p:nvSpPr>
        <p:spPr bwMode="auto">
          <a:xfrm>
            <a:off x="6002338" y="1133476"/>
            <a:ext cx="4094162" cy="4962525"/>
          </a:xfrm>
          <a:custGeom>
            <a:avLst/>
            <a:gdLst>
              <a:gd name="T0" fmla="*/ 2147483646 w 2579"/>
              <a:gd name="T1" fmla="*/ 2147483646 h 3126"/>
              <a:gd name="T2" fmla="*/ 2147483646 w 2579"/>
              <a:gd name="T3" fmla="*/ 2147483646 h 3126"/>
              <a:gd name="T4" fmla="*/ 2147483646 w 2579"/>
              <a:gd name="T5" fmla="*/ 2147483646 h 3126"/>
              <a:gd name="T6" fmla="*/ 2147483646 w 2579"/>
              <a:gd name="T7" fmla="*/ 2147483646 h 3126"/>
              <a:gd name="T8" fmla="*/ 2147483646 w 2579"/>
              <a:gd name="T9" fmla="*/ 2147483646 h 3126"/>
              <a:gd name="T10" fmla="*/ 2147483646 w 2579"/>
              <a:gd name="T11" fmla="*/ 2147483646 h 3126"/>
              <a:gd name="T12" fmla="*/ 2147483646 w 2579"/>
              <a:gd name="T13" fmla="*/ 2147483646 h 3126"/>
              <a:gd name="T14" fmla="*/ 2147483646 w 2579"/>
              <a:gd name="T15" fmla="*/ 2147483646 h 3126"/>
              <a:gd name="T16" fmla="*/ 2147483646 w 2579"/>
              <a:gd name="T17" fmla="*/ 2147483646 h 3126"/>
              <a:gd name="T18" fmla="*/ 2147483646 w 2579"/>
              <a:gd name="T19" fmla="*/ 2147483646 h 3126"/>
              <a:gd name="T20" fmla="*/ 2147483646 w 2579"/>
              <a:gd name="T21" fmla="*/ 2147483646 h 3126"/>
              <a:gd name="T22" fmla="*/ 2147483646 w 2579"/>
              <a:gd name="T23" fmla="*/ 2147483646 h 3126"/>
              <a:gd name="T24" fmla="*/ 2147483646 w 2579"/>
              <a:gd name="T25" fmla="*/ 2147483646 h 3126"/>
              <a:gd name="T26" fmla="*/ 2147483646 w 2579"/>
              <a:gd name="T27" fmla="*/ 2147483646 h 3126"/>
              <a:gd name="T28" fmla="*/ 2147483646 w 2579"/>
              <a:gd name="T29" fmla="*/ 2147483646 h 3126"/>
              <a:gd name="T30" fmla="*/ 2147483646 w 2579"/>
              <a:gd name="T31" fmla="*/ 2147483646 h 3126"/>
              <a:gd name="T32" fmla="*/ 2147483646 w 2579"/>
              <a:gd name="T33" fmla="*/ 2147483646 h 3126"/>
              <a:gd name="T34" fmla="*/ 2147483646 w 2579"/>
              <a:gd name="T35" fmla="*/ 2147483646 h 3126"/>
              <a:gd name="T36" fmla="*/ 2147483646 w 2579"/>
              <a:gd name="T37" fmla="*/ 2147483646 h 3126"/>
              <a:gd name="T38" fmla="*/ 2147483646 w 2579"/>
              <a:gd name="T39" fmla="*/ 2147483646 h 3126"/>
              <a:gd name="T40" fmla="*/ 2147483646 w 2579"/>
              <a:gd name="T41" fmla="*/ 2147483646 h 3126"/>
              <a:gd name="T42" fmla="*/ 2147483646 w 2579"/>
              <a:gd name="T43" fmla="*/ 2147483646 h 3126"/>
              <a:gd name="T44" fmla="*/ 2147483646 w 2579"/>
              <a:gd name="T45" fmla="*/ 2147483646 h 3126"/>
              <a:gd name="T46" fmla="*/ 2147483646 w 2579"/>
              <a:gd name="T47" fmla="*/ 2147483646 h 3126"/>
              <a:gd name="T48" fmla="*/ 2147483646 w 2579"/>
              <a:gd name="T49" fmla="*/ 2147483646 h 3126"/>
              <a:gd name="T50" fmla="*/ 2147483646 w 2579"/>
              <a:gd name="T51" fmla="*/ 2147483646 h 3126"/>
              <a:gd name="T52" fmla="*/ 2147483646 w 2579"/>
              <a:gd name="T53" fmla="*/ 2147483646 h 3126"/>
              <a:gd name="T54" fmla="*/ 2147483646 w 2579"/>
              <a:gd name="T55" fmla="*/ 2147483646 h 3126"/>
              <a:gd name="T56" fmla="*/ 2147483646 w 2579"/>
              <a:gd name="T57" fmla="*/ 2147483646 h 3126"/>
              <a:gd name="T58" fmla="*/ 2147483646 w 2579"/>
              <a:gd name="T59" fmla="*/ 2147483646 h 3126"/>
              <a:gd name="T60" fmla="*/ 2147483646 w 2579"/>
              <a:gd name="T61" fmla="*/ 2147483646 h 3126"/>
              <a:gd name="T62" fmla="*/ 2147483646 w 2579"/>
              <a:gd name="T63" fmla="*/ 2147483646 h 3126"/>
              <a:gd name="T64" fmla="*/ 2147483646 w 2579"/>
              <a:gd name="T65" fmla="*/ 2147483646 h 3126"/>
              <a:gd name="T66" fmla="*/ 2147483646 w 2579"/>
              <a:gd name="T67" fmla="*/ 2147483646 h 3126"/>
              <a:gd name="T68" fmla="*/ 2147483646 w 2579"/>
              <a:gd name="T69" fmla="*/ 2147483646 h 3126"/>
              <a:gd name="T70" fmla="*/ 2147483646 w 2579"/>
              <a:gd name="T71" fmla="*/ 2147483646 h 3126"/>
              <a:gd name="T72" fmla="*/ 2147483646 w 2579"/>
              <a:gd name="T73" fmla="*/ 2147483646 h 3126"/>
              <a:gd name="T74" fmla="*/ 2147483646 w 2579"/>
              <a:gd name="T75" fmla="*/ 2147483646 h 3126"/>
              <a:gd name="T76" fmla="*/ 2147483646 w 2579"/>
              <a:gd name="T77" fmla="*/ 2147483646 h 3126"/>
              <a:gd name="T78" fmla="*/ 2147483646 w 2579"/>
              <a:gd name="T79" fmla="*/ 2147483646 h 3126"/>
              <a:gd name="T80" fmla="*/ 2147483646 w 2579"/>
              <a:gd name="T81" fmla="*/ 2147483646 h 3126"/>
              <a:gd name="T82" fmla="*/ 2147483646 w 2579"/>
              <a:gd name="T83" fmla="*/ 2147483646 h 3126"/>
              <a:gd name="T84" fmla="*/ 2147483646 w 2579"/>
              <a:gd name="T85" fmla="*/ 2147483646 h 3126"/>
              <a:gd name="T86" fmla="*/ 2147483646 w 2579"/>
              <a:gd name="T87" fmla="*/ 2147483646 h 3126"/>
              <a:gd name="T88" fmla="*/ 2147483646 w 2579"/>
              <a:gd name="T89" fmla="*/ 2147483646 h 3126"/>
              <a:gd name="T90" fmla="*/ 2147483646 w 2579"/>
              <a:gd name="T91" fmla="*/ 2147483646 h 3126"/>
              <a:gd name="T92" fmla="*/ 2147483646 w 2579"/>
              <a:gd name="T93" fmla="*/ 2147483646 h 3126"/>
              <a:gd name="T94" fmla="*/ 2147483646 w 2579"/>
              <a:gd name="T95" fmla="*/ 2147483646 h 3126"/>
              <a:gd name="T96" fmla="*/ 2147483646 w 2579"/>
              <a:gd name="T97" fmla="*/ 2147483646 h 3126"/>
              <a:gd name="T98" fmla="*/ 2147483646 w 2579"/>
              <a:gd name="T99" fmla="*/ 2147483646 h 3126"/>
              <a:gd name="T100" fmla="*/ 2147483646 w 2579"/>
              <a:gd name="T101" fmla="*/ 2147483646 h 3126"/>
              <a:gd name="T102" fmla="*/ 2147483646 w 2579"/>
              <a:gd name="T103" fmla="*/ 2147483646 h 3126"/>
              <a:gd name="T104" fmla="*/ 2147483646 w 2579"/>
              <a:gd name="T105" fmla="*/ 2147483646 h 3126"/>
              <a:gd name="T106" fmla="*/ 2147483646 w 2579"/>
              <a:gd name="T107" fmla="*/ 2147483646 h 3126"/>
              <a:gd name="T108" fmla="*/ 2147483646 w 2579"/>
              <a:gd name="T109" fmla="*/ 2147483646 h 3126"/>
              <a:gd name="T110" fmla="*/ 2147483646 w 2579"/>
              <a:gd name="T111" fmla="*/ 2147483646 h 3126"/>
              <a:gd name="T112" fmla="*/ 2147483646 w 2579"/>
              <a:gd name="T113" fmla="*/ 2147483646 h 3126"/>
              <a:gd name="T114" fmla="*/ 2147483646 w 2579"/>
              <a:gd name="T115" fmla="*/ 2147483646 h 3126"/>
              <a:gd name="T116" fmla="*/ 2147483646 w 2579"/>
              <a:gd name="T117" fmla="*/ 2147483646 h 312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</a:gdLst>
            <a:ahLst/>
            <a:cxnLst>
              <a:cxn ang="T118">
                <a:pos x="T0" y="T1"/>
              </a:cxn>
              <a:cxn ang="T119">
                <a:pos x="T2" y="T3"/>
              </a:cxn>
              <a:cxn ang="T120">
                <a:pos x="T4" y="T5"/>
              </a:cxn>
              <a:cxn ang="T121">
                <a:pos x="T6" y="T7"/>
              </a:cxn>
              <a:cxn ang="T122">
                <a:pos x="T8" y="T9"/>
              </a:cxn>
              <a:cxn ang="T123">
                <a:pos x="T10" y="T11"/>
              </a:cxn>
              <a:cxn ang="T124">
                <a:pos x="T12" y="T13"/>
              </a:cxn>
              <a:cxn ang="T125">
                <a:pos x="T14" y="T15"/>
              </a:cxn>
              <a:cxn ang="T126">
                <a:pos x="T16" y="T17"/>
              </a:cxn>
              <a:cxn ang="T127">
                <a:pos x="T18" y="T19"/>
              </a:cxn>
              <a:cxn ang="T128">
                <a:pos x="T20" y="T21"/>
              </a:cxn>
              <a:cxn ang="T129">
                <a:pos x="T22" y="T23"/>
              </a:cxn>
              <a:cxn ang="T130">
                <a:pos x="T24" y="T25"/>
              </a:cxn>
              <a:cxn ang="T131">
                <a:pos x="T26" y="T27"/>
              </a:cxn>
              <a:cxn ang="T132">
                <a:pos x="T28" y="T29"/>
              </a:cxn>
              <a:cxn ang="T133">
                <a:pos x="T30" y="T31"/>
              </a:cxn>
              <a:cxn ang="T134">
                <a:pos x="T32" y="T33"/>
              </a:cxn>
              <a:cxn ang="T135">
                <a:pos x="T34" y="T35"/>
              </a:cxn>
              <a:cxn ang="T136">
                <a:pos x="T36" y="T37"/>
              </a:cxn>
              <a:cxn ang="T137">
                <a:pos x="T38" y="T39"/>
              </a:cxn>
              <a:cxn ang="T138">
                <a:pos x="T40" y="T41"/>
              </a:cxn>
              <a:cxn ang="T139">
                <a:pos x="T42" y="T43"/>
              </a:cxn>
              <a:cxn ang="T140">
                <a:pos x="T44" y="T45"/>
              </a:cxn>
              <a:cxn ang="T141">
                <a:pos x="T46" y="T47"/>
              </a:cxn>
              <a:cxn ang="T142">
                <a:pos x="T48" y="T49"/>
              </a:cxn>
              <a:cxn ang="T143">
                <a:pos x="T50" y="T51"/>
              </a:cxn>
              <a:cxn ang="T144">
                <a:pos x="T52" y="T53"/>
              </a:cxn>
              <a:cxn ang="T145">
                <a:pos x="T54" y="T55"/>
              </a:cxn>
              <a:cxn ang="T146">
                <a:pos x="T56" y="T57"/>
              </a:cxn>
              <a:cxn ang="T147">
                <a:pos x="T58" y="T59"/>
              </a:cxn>
              <a:cxn ang="T148">
                <a:pos x="T60" y="T61"/>
              </a:cxn>
              <a:cxn ang="T149">
                <a:pos x="T62" y="T63"/>
              </a:cxn>
              <a:cxn ang="T150">
                <a:pos x="T64" y="T65"/>
              </a:cxn>
              <a:cxn ang="T151">
                <a:pos x="T66" y="T67"/>
              </a:cxn>
              <a:cxn ang="T152">
                <a:pos x="T68" y="T69"/>
              </a:cxn>
              <a:cxn ang="T153">
                <a:pos x="T70" y="T71"/>
              </a:cxn>
              <a:cxn ang="T154">
                <a:pos x="T72" y="T73"/>
              </a:cxn>
              <a:cxn ang="T155">
                <a:pos x="T74" y="T75"/>
              </a:cxn>
              <a:cxn ang="T156">
                <a:pos x="T76" y="T77"/>
              </a:cxn>
              <a:cxn ang="T157">
                <a:pos x="T78" y="T79"/>
              </a:cxn>
              <a:cxn ang="T158">
                <a:pos x="T80" y="T81"/>
              </a:cxn>
              <a:cxn ang="T159">
                <a:pos x="T82" y="T83"/>
              </a:cxn>
              <a:cxn ang="T160">
                <a:pos x="T84" y="T85"/>
              </a:cxn>
              <a:cxn ang="T161">
                <a:pos x="T86" y="T87"/>
              </a:cxn>
              <a:cxn ang="T162">
                <a:pos x="T88" y="T89"/>
              </a:cxn>
              <a:cxn ang="T163">
                <a:pos x="T90" y="T91"/>
              </a:cxn>
              <a:cxn ang="T164">
                <a:pos x="T92" y="T93"/>
              </a:cxn>
              <a:cxn ang="T165">
                <a:pos x="T94" y="T95"/>
              </a:cxn>
              <a:cxn ang="T166">
                <a:pos x="T96" y="T97"/>
              </a:cxn>
              <a:cxn ang="T167">
                <a:pos x="T98" y="T99"/>
              </a:cxn>
              <a:cxn ang="T168">
                <a:pos x="T100" y="T101"/>
              </a:cxn>
              <a:cxn ang="T169">
                <a:pos x="T102" y="T103"/>
              </a:cxn>
              <a:cxn ang="T170">
                <a:pos x="T104" y="T105"/>
              </a:cxn>
              <a:cxn ang="T171">
                <a:pos x="T106" y="T107"/>
              </a:cxn>
              <a:cxn ang="T172">
                <a:pos x="T108" y="T109"/>
              </a:cxn>
              <a:cxn ang="T173">
                <a:pos x="T110" y="T111"/>
              </a:cxn>
              <a:cxn ang="T174">
                <a:pos x="T112" y="T113"/>
              </a:cxn>
              <a:cxn ang="T175">
                <a:pos x="T114" y="T115"/>
              </a:cxn>
              <a:cxn ang="T176">
                <a:pos x="T116" y="T117"/>
              </a:cxn>
            </a:cxnLst>
            <a:rect l="0" t="0" r="r" b="b"/>
            <a:pathLst>
              <a:path w="2579" h="3126">
                <a:moveTo>
                  <a:pt x="233" y="0"/>
                </a:moveTo>
                <a:cubicBezTo>
                  <a:pt x="235" y="5"/>
                  <a:pt x="246" y="20"/>
                  <a:pt x="249" y="30"/>
                </a:cubicBezTo>
                <a:cubicBezTo>
                  <a:pt x="252" y="40"/>
                  <a:pt x="254" y="50"/>
                  <a:pt x="251" y="60"/>
                </a:cubicBezTo>
                <a:cubicBezTo>
                  <a:pt x="248" y="70"/>
                  <a:pt x="236" y="83"/>
                  <a:pt x="231" y="92"/>
                </a:cubicBezTo>
                <a:cubicBezTo>
                  <a:pt x="226" y="101"/>
                  <a:pt x="225" y="108"/>
                  <a:pt x="221" y="114"/>
                </a:cubicBezTo>
                <a:cubicBezTo>
                  <a:pt x="219" y="120"/>
                  <a:pt x="210" y="122"/>
                  <a:pt x="207" y="130"/>
                </a:cubicBezTo>
                <a:cubicBezTo>
                  <a:pt x="204" y="138"/>
                  <a:pt x="204" y="152"/>
                  <a:pt x="203" y="162"/>
                </a:cubicBezTo>
                <a:cubicBezTo>
                  <a:pt x="202" y="172"/>
                  <a:pt x="206" y="179"/>
                  <a:pt x="203" y="188"/>
                </a:cubicBezTo>
                <a:cubicBezTo>
                  <a:pt x="200" y="197"/>
                  <a:pt x="193" y="204"/>
                  <a:pt x="185" y="216"/>
                </a:cubicBezTo>
                <a:cubicBezTo>
                  <a:pt x="177" y="228"/>
                  <a:pt x="162" y="244"/>
                  <a:pt x="155" y="258"/>
                </a:cubicBezTo>
                <a:cubicBezTo>
                  <a:pt x="148" y="272"/>
                  <a:pt x="145" y="285"/>
                  <a:pt x="143" y="298"/>
                </a:cubicBezTo>
                <a:cubicBezTo>
                  <a:pt x="141" y="311"/>
                  <a:pt x="147" y="323"/>
                  <a:pt x="143" y="336"/>
                </a:cubicBezTo>
                <a:cubicBezTo>
                  <a:pt x="139" y="349"/>
                  <a:pt x="125" y="369"/>
                  <a:pt x="119" y="378"/>
                </a:cubicBezTo>
                <a:cubicBezTo>
                  <a:pt x="113" y="387"/>
                  <a:pt x="111" y="385"/>
                  <a:pt x="105" y="390"/>
                </a:cubicBezTo>
                <a:cubicBezTo>
                  <a:pt x="99" y="395"/>
                  <a:pt x="90" y="401"/>
                  <a:pt x="83" y="408"/>
                </a:cubicBezTo>
                <a:cubicBezTo>
                  <a:pt x="76" y="415"/>
                  <a:pt x="67" y="424"/>
                  <a:pt x="61" y="432"/>
                </a:cubicBezTo>
                <a:cubicBezTo>
                  <a:pt x="52" y="447"/>
                  <a:pt x="50" y="447"/>
                  <a:pt x="47" y="454"/>
                </a:cubicBezTo>
                <a:cubicBezTo>
                  <a:pt x="41" y="461"/>
                  <a:pt x="31" y="467"/>
                  <a:pt x="27" y="474"/>
                </a:cubicBezTo>
                <a:cubicBezTo>
                  <a:pt x="23" y="481"/>
                  <a:pt x="24" y="492"/>
                  <a:pt x="21" y="498"/>
                </a:cubicBezTo>
                <a:cubicBezTo>
                  <a:pt x="18" y="504"/>
                  <a:pt x="10" y="503"/>
                  <a:pt x="7" y="508"/>
                </a:cubicBezTo>
                <a:cubicBezTo>
                  <a:pt x="4" y="513"/>
                  <a:pt x="0" y="522"/>
                  <a:pt x="3" y="528"/>
                </a:cubicBezTo>
                <a:cubicBezTo>
                  <a:pt x="6" y="534"/>
                  <a:pt x="23" y="541"/>
                  <a:pt x="27" y="546"/>
                </a:cubicBezTo>
                <a:cubicBezTo>
                  <a:pt x="31" y="551"/>
                  <a:pt x="25" y="556"/>
                  <a:pt x="29" y="558"/>
                </a:cubicBezTo>
                <a:cubicBezTo>
                  <a:pt x="33" y="560"/>
                  <a:pt x="41" y="557"/>
                  <a:pt x="49" y="558"/>
                </a:cubicBezTo>
                <a:cubicBezTo>
                  <a:pt x="57" y="559"/>
                  <a:pt x="71" y="563"/>
                  <a:pt x="79" y="564"/>
                </a:cubicBezTo>
                <a:cubicBezTo>
                  <a:pt x="87" y="565"/>
                  <a:pt x="89" y="567"/>
                  <a:pt x="95" y="566"/>
                </a:cubicBezTo>
                <a:cubicBezTo>
                  <a:pt x="101" y="565"/>
                  <a:pt x="107" y="558"/>
                  <a:pt x="113" y="560"/>
                </a:cubicBezTo>
                <a:cubicBezTo>
                  <a:pt x="119" y="562"/>
                  <a:pt x="125" y="573"/>
                  <a:pt x="133" y="580"/>
                </a:cubicBezTo>
                <a:cubicBezTo>
                  <a:pt x="141" y="587"/>
                  <a:pt x="152" y="599"/>
                  <a:pt x="161" y="604"/>
                </a:cubicBezTo>
                <a:cubicBezTo>
                  <a:pt x="165" y="610"/>
                  <a:pt x="180" y="605"/>
                  <a:pt x="185" y="610"/>
                </a:cubicBezTo>
                <a:cubicBezTo>
                  <a:pt x="190" y="615"/>
                  <a:pt x="199" y="612"/>
                  <a:pt x="197" y="624"/>
                </a:cubicBezTo>
                <a:cubicBezTo>
                  <a:pt x="198" y="630"/>
                  <a:pt x="193" y="638"/>
                  <a:pt x="189" y="648"/>
                </a:cubicBezTo>
                <a:cubicBezTo>
                  <a:pt x="185" y="658"/>
                  <a:pt x="171" y="671"/>
                  <a:pt x="173" y="684"/>
                </a:cubicBezTo>
                <a:cubicBezTo>
                  <a:pt x="175" y="697"/>
                  <a:pt x="197" y="713"/>
                  <a:pt x="203" y="726"/>
                </a:cubicBezTo>
                <a:cubicBezTo>
                  <a:pt x="209" y="743"/>
                  <a:pt x="191" y="752"/>
                  <a:pt x="209" y="762"/>
                </a:cubicBezTo>
                <a:cubicBezTo>
                  <a:pt x="257" y="816"/>
                  <a:pt x="225" y="792"/>
                  <a:pt x="227" y="795"/>
                </a:cubicBezTo>
                <a:cubicBezTo>
                  <a:pt x="229" y="798"/>
                  <a:pt x="219" y="779"/>
                  <a:pt x="221" y="780"/>
                </a:cubicBezTo>
                <a:cubicBezTo>
                  <a:pt x="228" y="791"/>
                  <a:pt x="263" y="828"/>
                  <a:pt x="239" y="804"/>
                </a:cubicBezTo>
                <a:cubicBezTo>
                  <a:pt x="244" y="810"/>
                  <a:pt x="244" y="815"/>
                  <a:pt x="251" y="820"/>
                </a:cubicBezTo>
                <a:cubicBezTo>
                  <a:pt x="258" y="825"/>
                  <a:pt x="273" y="827"/>
                  <a:pt x="279" y="832"/>
                </a:cubicBezTo>
                <a:cubicBezTo>
                  <a:pt x="285" y="837"/>
                  <a:pt x="283" y="841"/>
                  <a:pt x="287" y="848"/>
                </a:cubicBezTo>
                <a:cubicBezTo>
                  <a:pt x="291" y="855"/>
                  <a:pt x="299" y="867"/>
                  <a:pt x="305" y="876"/>
                </a:cubicBezTo>
                <a:cubicBezTo>
                  <a:pt x="311" y="885"/>
                  <a:pt x="319" y="894"/>
                  <a:pt x="325" y="900"/>
                </a:cubicBezTo>
                <a:cubicBezTo>
                  <a:pt x="331" y="906"/>
                  <a:pt x="334" y="901"/>
                  <a:pt x="341" y="912"/>
                </a:cubicBezTo>
                <a:cubicBezTo>
                  <a:pt x="348" y="923"/>
                  <a:pt x="354" y="950"/>
                  <a:pt x="365" y="966"/>
                </a:cubicBezTo>
                <a:cubicBezTo>
                  <a:pt x="376" y="982"/>
                  <a:pt x="392" y="996"/>
                  <a:pt x="405" y="1006"/>
                </a:cubicBezTo>
                <a:cubicBezTo>
                  <a:pt x="418" y="1016"/>
                  <a:pt x="427" y="1016"/>
                  <a:pt x="443" y="1026"/>
                </a:cubicBezTo>
                <a:cubicBezTo>
                  <a:pt x="485" y="1034"/>
                  <a:pt x="475" y="1040"/>
                  <a:pt x="503" y="1068"/>
                </a:cubicBezTo>
                <a:cubicBezTo>
                  <a:pt x="515" y="1080"/>
                  <a:pt x="518" y="1090"/>
                  <a:pt x="523" y="1102"/>
                </a:cubicBezTo>
                <a:cubicBezTo>
                  <a:pt x="528" y="1114"/>
                  <a:pt x="529" y="1124"/>
                  <a:pt x="533" y="1140"/>
                </a:cubicBezTo>
                <a:cubicBezTo>
                  <a:pt x="541" y="1161"/>
                  <a:pt x="544" y="1181"/>
                  <a:pt x="549" y="1196"/>
                </a:cubicBezTo>
                <a:cubicBezTo>
                  <a:pt x="554" y="1211"/>
                  <a:pt x="559" y="1219"/>
                  <a:pt x="563" y="1230"/>
                </a:cubicBezTo>
                <a:cubicBezTo>
                  <a:pt x="566" y="1242"/>
                  <a:pt x="575" y="1266"/>
                  <a:pt x="575" y="1266"/>
                </a:cubicBezTo>
                <a:cubicBezTo>
                  <a:pt x="576" y="1273"/>
                  <a:pt x="571" y="1267"/>
                  <a:pt x="569" y="1271"/>
                </a:cubicBezTo>
                <a:cubicBezTo>
                  <a:pt x="567" y="1275"/>
                  <a:pt x="561" y="1289"/>
                  <a:pt x="560" y="1293"/>
                </a:cubicBezTo>
                <a:cubicBezTo>
                  <a:pt x="559" y="1297"/>
                  <a:pt x="563" y="1295"/>
                  <a:pt x="565" y="1298"/>
                </a:cubicBezTo>
                <a:cubicBezTo>
                  <a:pt x="567" y="1301"/>
                  <a:pt x="569" y="1311"/>
                  <a:pt x="573" y="1312"/>
                </a:cubicBezTo>
                <a:cubicBezTo>
                  <a:pt x="577" y="1314"/>
                  <a:pt x="585" y="1307"/>
                  <a:pt x="589" y="1307"/>
                </a:cubicBezTo>
                <a:cubicBezTo>
                  <a:pt x="593" y="1307"/>
                  <a:pt x="591" y="1313"/>
                  <a:pt x="596" y="1314"/>
                </a:cubicBezTo>
                <a:cubicBezTo>
                  <a:pt x="601" y="1315"/>
                  <a:pt x="607" y="1306"/>
                  <a:pt x="617" y="1314"/>
                </a:cubicBezTo>
                <a:cubicBezTo>
                  <a:pt x="627" y="1322"/>
                  <a:pt x="645" y="1348"/>
                  <a:pt x="659" y="1362"/>
                </a:cubicBezTo>
                <a:cubicBezTo>
                  <a:pt x="673" y="1376"/>
                  <a:pt x="692" y="1389"/>
                  <a:pt x="703" y="1396"/>
                </a:cubicBezTo>
                <a:cubicBezTo>
                  <a:pt x="714" y="1403"/>
                  <a:pt x="716" y="1402"/>
                  <a:pt x="723" y="1406"/>
                </a:cubicBezTo>
                <a:cubicBezTo>
                  <a:pt x="730" y="1410"/>
                  <a:pt x="734" y="1415"/>
                  <a:pt x="743" y="1422"/>
                </a:cubicBezTo>
                <a:cubicBezTo>
                  <a:pt x="755" y="1430"/>
                  <a:pt x="771" y="1434"/>
                  <a:pt x="779" y="1446"/>
                </a:cubicBezTo>
                <a:cubicBezTo>
                  <a:pt x="783" y="1452"/>
                  <a:pt x="785" y="1459"/>
                  <a:pt x="791" y="1464"/>
                </a:cubicBezTo>
                <a:cubicBezTo>
                  <a:pt x="813" y="1481"/>
                  <a:pt x="851" y="1472"/>
                  <a:pt x="875" y="1488"/>
                </a:cubicBezTo>
                <a:cubicBezTo>
                  <a:pt x="891" y="1499"/>
                  <a:pt x="929" y="1512"/>
                  <a:pt x="929" y="1512"/>
                </a:cubicBezTo>
                <a:cubicBezTo>
                  <a:pt x="940" y="1522"/>
                  <a:pt x="927" y="1542"/>
                  <a:pt x="933" y="1554"/>
                </a:cubicBezTo>
                <a:cubicBezTo>
                  <a:pt x="939" y="1566"/>
                  <a:pt x="955" y="1574"/>
                  <a:pt x="965" y="1584"/>
                </a:cubicBezTo>
                <a:cubicBezTo>
                  <a:pt x="976" y="1600"/>
                  <a:pt x="976" y="1606"/>
                  <a:pt x="995" y="1614"/>
                </a:cubicBezTo>
                <a:cubicBezTo>
                  <a:pt x="1007" y="1619"/>
                  <a:pt x="1031" y="1626"/>
                  <a:pt x="1031" y="1626"/>
                </a:cubicBezTo>
                <a:cubicBezTo>
                  <a:pt x="1040" y="1633"/>
                  <a:pt x="1043" y="1651"/>
                  <a:pt x="1049" y="1660"/>
                </a:cubicBezTo>
                <a:cubicBezTo>
                  <a:pt x="1055" y="1669"/>
                  <a:pt x="1062" y="1674"/>
                  <a:pt x="1067" y="1680"/>
                </a:cubicBezTo>
                <a:cubicBezTo>
                  <a:pt x="1071" y="1686"/>
                  <a:pt x="1072" y="1696"/>
                  <a:pt x="1079" y="1698"/>
                </a:cubicBezTo>
                <a:cubicBezTo>
                  <a:pt x="1145" y="1720"/>
                  <a:pt x="1045" y="1685"/>
                  <a:pt x="1115" y="1716"/>
                </a:cubicBezTo>
                <a:cubicBezTo>
                  <a:pt x="1127" y="1721"/>
                  <a:pt x="1151" y="1728"/>
                  <a:pt x="1151" y="1728"/>
                </a:cubicBezTo>
                <a:cubicBezTo>
                  <a:pt x="1161" y="1735"/>
                  <a:pt x="1169" y="1749"/>
                  <a:pt x="1183" y="1760"/>
                </a:cubicBezTo>
                <a:cubicBezTo>
                  <a:pt x="1192" y="1769"/>
                  <a:pt x="1196" y="1776"/>
                  <a:pt x="1205" y="1782"/>
                </a:cubicBezTo>
                <a:cubicBezTo>
                  <a:pt x="1214" y="1788"/>
                  <a:pt x="1225" y="1785"/>
                  <a:pt x="1235" y="1794"/>
                </a:cubicBezTo>
                <a:cubicBezTo>
                  <a:pt x="1253" y="1813"/>
                  <a:pt x="1254" y="1821"/>
                  <a:pt x="1263" y="1836"/>
                </a:cubicBezTo>
                <a:cubicBezTo>
                  <a:pt x="1269" y="1847"/>
                  <a:pt x="1267" y="1852"/>
                  <a:pt x="1271" y="1860"/>
                </a:cubicBezTo>
                <a:cubicBezTo>
                  <a:pt x="1275" y="1868"/>
                  <a:pt x="1284" y="1875"/>
                  <a:pt x="1289" y="1884"/>
                </a:cubicBezTo>
                <a:cubicBezTo>
                  <a:pt x="1300" y="1902"/>
                  <a:pt x="1294" y="1903"/>
                  <a:pt x="1299" y="1914"/>
                </a:cubicBezTo>
                <a:cubicBezTo>
                  <a:pt x="1304" y="1925"/>
                  <a:pt x="1314" y="1939"/>
                  <a:pt x="1321" y="1948"/>
                </a:cubicBezTo>
                <a:cubicBezTo>
                  <a:pt x="1328" y="1957"/>
                  <a:pt x="1331" y="1960"/>
                  <a:pt x="1339" y="1970"/>
                </a:cubicBezTo>
                <a:cubicBezTo>
                  <a:pt x="1347" y="1980"/>
                  <a:pt x="1357" y="2002"/>
                  <a:pt x="1367" y="2010"/>
                </a:cubicBezTo>
                <a:cubicBezTo>
                  <a:pt x="1373" y="2018"/>
                  <a:pt x="1387" y="2014"/>
                  <a:pt x="1397" y="2016"/>
                </a:cubicBezTo>
                <a:cubicBezTo>
                  <a:pt x="1405" y="2019"/>
                  <a:pt x="1413" y="2033"/>
                  <a:pt x="1417" y="2038"/>
                </a:cubicBezTo>
                <a:cubicBezTo>
                  <a:pt x="1423" y="2044"/>
                  <a:pt x="1424" y="2048"/>
                  <a:pt x="1433" y="2051"/>
                </a:cubicBezTo>
                <a:cubicBezTo>
                  <a:pt x="1450" y="2058"/>
                  <a:pt x="1510" y="2068"/>
                  <a:pt x="1529" y="2070"/>
                </a:cubicBezTo>
                <a:cubicBezTo>
                  <a:pt x="1540" y="2077"/>
                  <a:pt x="1556" y="2079"/>
                  <a:pt x="1565" y="2088"/>
                </a:cubicBezTo>
                <a:cubicBezTo>
                  <a:pt x="1569" y="2092"/>
                  <a:pt x="1567" y="2101"/>
                  <a:pt x="1571" y="2106"/>
                </a:cubicBezTo>
                <a:cubicBezTo>
                  <a:pt x="1576" y="2112"/>
                  <a:pt x="1583" y="2114"/>
                  <a:pt x="1589" y="2118"/>
                </a:cubicBezTo>
                <a:cubicBezTo>
                  <a:pt x="1597" y="2130"/>
                  <a:pt x="1605" y="2142"/>
                  <a:pt x="1613" y="2154"/>
                </a:cubicBezTo>
                <a:cubicBezTo>
                  <a:pt x="1617" y="2159"/>
                  <a:pt x="1615" y="2168"/>
                  <a:pt x="1619" y="2172"/>
                </a:cubicBezTo>
                <a:cubicBezTo>
                  <a:pt x="1646" y="2199"/>
                  <a:pt x="1685" y="2208"/>
                  <a:pt x="1709" y="2238"/>
                </a:cubicBezTo>
                <a:cubicBezTo>
                  <a:pt x="1709" y="2238"/>
                  <a:pt x="1739" y="2283"/>
                  <a:pt x="1745" y="2292"/>
                </a:cubicBezTo>
                <a:cubicBezTo>
                  <a:pt x="1749" y="2298"/>
                  <a:pt x="1757" y="2310"/>
                  <a:pt x="1757" y="2310"/>
                </a:cubicBezTo>
                <a:cubicBezTo>
                  <a:pt x="1766" y="2362"/>
                  <a:pt x="1782" y="2396"/>
                  <a:pt x="1805" y="2442"/>
                </a:cubicBezTo>
                <a:cubicBezTo>
                  <a:pt x="1820" y="2472"/>
                  <a:pt x="1822" y="2510"/>
                  <a:pt x="1841" y="2538"/>
                </a:cubicBezTo>
                <a:cubicBezTo>
                  <a:pt x="1849" y="2550"/>
                  <a:pt x="1860" y="2560"/>
                  <a:pt x="1865" y="2574"/>
                </a:cubicBezTo>
                <a:cubicBezTo>
                  <a:pt x="1869" y="2586"/>
                  <a:pt x="1870" y="2599"/>
                  <a:pt x="1877" y="2610"/>
                </a:cubicBezTo>
                <a:cubicBezTo>
                  <a:pt x="1886" y="2624"/>
                  <a:pt x="1909" y="2695"/>
                  <a:pt x="1925" y="2700"/>
                </a:cubicBezTo>
                <a:cubicBezTo>
                  <a:pt x="1937" y="2704"/>
                  <a:pt x="1961" y="2712"/>
                  <a:pt x="1961" y="2712"/>
                </a:cubicBezTo>
                <a:cubicBezTo>
                  <a:pt x="1983" y="2745"/>
                  <a:pt x="1960" y="2719"/>
                  <a:pt x="1991" y="2736"/>
                </a:cubicBezTo>
                <a:cubicBezTo>
                  <a:pt x="2045" y="2766"/>
                  <a:pt x="2044" y="2781"/>
                  <a:pt x="2105" y="2790"/>
                </a:cubicBezTo>
                <a:cubicBezTo>
                  <a:pt x="2118" y="2794"/>
                  <a:pt x="2128" y="2804"/>
                  <a:pt x="2141" y="2808"/>
                </a:cubicBezTo>
                <a:cubicBezTo>
                  <a:pt x="2157" y="2812"/>
                  <a:pt x="2173" y="2811"/>
                  <a:pt x="2189" y="2814"/>
                </a:cubicBezTo>
                <a:cubicBezTo>
                  <a:pt x="2197" y="2815"/>
                  <a:pt x="2205" y="2818"/>
                  <a:pt x="2213" y="2820"/>
                </a:cubicBezTo>
                <a:cubicBezTo>
                  <a:pt x="2225" y="2824"/>
                  <a:pt x="2238" y="2825"/>
                  <a:pt x="2249" y="2832"/>
                </a:cubicBezTo>
                <a:cubicBezTo>
                  <a:pt x="2261" y="2840"/>
                  <a:pt x="2285" y="2856"/>
                  <a:pt x="2285" y="2856"/>
                </a:cubicBezTo>
                <a:cubicBezTo>
                  <a:pt x="2303" y="2882"/>
                  <a:pt x="2336" y="2894"/>
                  <a:pt x="2363" y="2910"/>
                </a:cubicBezTo>
                <a:cubicBezTo>
                  <a:pt x="2375" y="2917"/>
                  <a:pt x="2399" y="2934"/>
                  <a:pt x="2399" y="2934"/>
                </a:cubicBezTo>
                <a:cubicBezTo>
                  <a:pt x="2420" y="2965"/>
                  <a:pt x="2441" y="2969"/>
                  <a:pt x="2477" y="2976"/>
                </a:cubicBezTo>
                <a:cubicBezTo>
                  <a:pt x="2492" y="3022"/>
                  <a:pt x="2504" y="3031"/>
                  <a:pt x="2543" y="3060"/>
                </a:cubicBezTo>
                <a:cubicBezTo>
                  <a:pt x="2554" y="3094"/>
                  <a:pt x="2552" y="3108"/>
                  <a:pt x="2579" y="3126"/>
                </a:cubicBezTo>
                <a:cubicBezTo>
                  <a:pt x="2571" y="3103"/>
                  <a:pt x="2577" y="3112"/>
                  <a:pt x="2561" y="3096"/>
                </a:cubicBezTo>
              </a:path>
            </a:pathLst>
          </a:custGeom>
          <a:noFill/>
          <a:ln w="12700" cap="flat" cmpd="sng">
            <a:solidFill>
              <a:srgbClr val="3399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CC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86" name="Freeform 18">
            <a:extLst>
              <a:ext uri="{FF2B5EF4-FFF2-40B4-BE49-F238E27FC236}">
                <a16:creationId xmlns:a16="http://schemas.microsoft.com/office/drawing/2014/main" id="{7FE0B93B-480C-7C95-A87A-07A51CD24015}"/>
              </a:ext>
            </a:extLst>
          </p:cNvPr>
          <p:cNvSpPr>
            <a:spLocks/>
          </p:cNvSpPr>
          <p:nvPr/>
        </p:nvSpPr>
        <p:spPr bwMode="auto">
          <a:xfrm>
            <a:off x="4337051" y="2501901"/>
            <a:ext cx="631825" cy="288925"/>
          </a:xfrm>
          <a:custGeom>
            <a:avLst/>
            <a:gdLst>
              <a:gd name="T0" fmla="*/ 2147483646 w 398"/>
              <a:gd name="T1" fmla="*/ 2147483646 h 182"/>
              <a:gd name="T2" fmla="*/ 2147483646 w 398"/>
              <a:gd name="T3" fmla="*/ 2147483646 h 182"/>
              <a:gd name="T4" fmla="*/ 2147483646 w 398"/>
              <a:gd name="T5" fmla="*/ 2147483646 h 182"/>
              <a:gd name="T6" fmla="*/ 2147483646 w 398"/>
              <a:gd name="T7" fmla="*/ 2147483646 h 182"/>
              <a:gd name="T8" fmla="*/ 2147483646 w 398"/>
              <a:gd name="T9" fmla="*/ 2147483646 h 182"/>
              <a:gd name="T10" fmla="*/ 2147483646 w 398"/>
              <a:gd name="T11" fmla="*/ 2147483646 h 182"/>
              <a:gd name="T12" fmla="*/ 2147483646 w 398"/>
              <a:gd name="T13" fmla="*/ 2147483646 h 182"/>
              <a:gd name="T14" fmla="*/ 2147483646 w 398"/>
              <a:gd name="T15" fmla="*/ 2147483646 h 182"/>
              <a:gd name="T16" fmla="*/ 2147483646 w 398"/>
              <a:gd name="T17" fmla="*/ 2147483646 h 182"/>
              <a:gd name="T18" fmla="*/ 2147483646 w 398"/>
              <a:gd name="T19" fmla="*/ 2147483646 h 182"/>
              <a:gd name="T20" fmla="*/ 2147483646 w 398"/>
              <a:gd name="T21" fmla="*/ 2147483646 h 182"/>
              <a:gd name="T22" fmla="*/ 2147483646 w 398"/>
              <a:gd name="T23" fmla="*/ 2147483646 h 182"/>
              <a:gd name="T24" fmla="*/ 2147483646 w 398"/>
              <a:gd name="T25" fmla="*/ 2147483646 h 182"/>
              <a:gd name="T26" fmla="*/ 2147483646 w 398"/>
              <a:gd name="T27" fmla="*/ 2147483646 h 182"/>
              <a:gd name="T28" fmla="*/ 2147483646 w 398"/>
              <a:gd name="T29" fmla="*/ 2147483646 h 182"/>
              <a:gd name="T30" fmla="*/ 2147483646 w 398"/>
              <a:gd name="T31" fmla="*/ 2147483646 h 182"/>
              <a:gd name="T32" fmla="*/ 2147483646 w 398"/>
              <a:gd name="T33" fmla="*/ 2147483646 h 182"/>
              <a:gd name="T34" fmla="*/ 2147483646 w 398"/>
              <a:gd name="T35" fmla="*/ 2147483646 h 182"/>
              <a:gd name="T36" fmla="*/ 2147483646 w 398"/>
              <a:gd name="T37" fmla="*/ 2147483646 h 182"/>
              <a:gd name="T38" fmla="*/ 2147483646 w 398"/>
              <a:gd name="T39" fmla="*/ 2147483646 h 182"/>
              <a:gd name="T40" fmla="*/ 2147483646 w 398"/>
              <a:gd name="T41" fmla="*/ 2147483646 h 182"/>
              <a:gd name="T42" fmla="*/ 2147483646 w 398"/>
              <a:gd name="T43" fmla="*/ 2147483646 h 182"/>
              <a:gd name="T44" fmla="*/ 2147483646 w 398"/>
              <a:gd name="T45" fmla="*/ 2147483646 h 182"/>
              <a:gd name="T46" fmla="*/ 2147483646 w 398"/>
              <a:gd name="T47" fmla="*/ 2147483646 h 182"/>
              <a:gd name="T48" fmla="*/ 2147483646 w 398"/>
              <a:gd name="T49" fmla="*/ 2147483646 h 182"/>
              <a:gd name="T50" fmla="*/ 2147483646 w 398"/>
              <a:gd name="T51" fmla="*/ 2147483646 h 182"/>
              <a:gd name="T52" fmla="*/ 2147483646 w 398"/>
              <a:gd name="T53" fmla="*/ 2147483646 h 182"/>
              <a:gd name="T54" fmla="*/ 2147483646 w 398"/>
              <a:gd name="T55" fmla="*/ 2147483646 h 182"/>
              <a:gd name="T56" fmla="*/ 2147483646 w 398"/>
              <a:gd name="T57" fmla="*/ 2147483646 h 182"/>
              <a:gd name="T58" fmla="*/ 2147483646 w 398"/>
              <a:gd name="T59" fmla="*/ 2147483646 h 182"/>
              <a:gd name="T60" fmla="*/ 2147483646 w 398"/>
              <a:gd name="T61" fmla="*/ 2147483646 h 182"/>
              <a:gd name="T62" fmla="*/ 2147483646 w 398"/>
              <a:gd name="T63" fmla="*/ 2147483646 h 182"/>
              <a:gd name="T64" fmla="*/ 2147483646 w 398"/>
              <a:gd name="T65" fmla="*/ 2147483646 h 182"/>
              <a:gd name="T66" fmla="*/ 2147483646 w 398"/>
              <a:gd name="T67" fmla="*/ 2147483646 h 182"/>
              <a:gd name="T68" fmla="*/ 2147483646 w 398"/>
              <a:gd name="T69" fmla="*/ 2147483646 h 182"/>
              <a:gd name="T70" fmla="*/ 2147483646 w 398"/>
              <a:gd name="T71" fmla="*/ 2147483646 h 182"/>
              <a:gd name="T72" fmla="*/ 2147483646 w 398"/>
              <a:gd name="T73" fmla="*/ 2147483646 h 182"/>
              <a:gd name="T74" fmla="*/ 2147483646 w 398"/>
              <a:gd name="T75" fmla="*/ 2147483646 h 182"/>
              <a:gd name="T76" fmla="*/ 2147483646 w 398"/>
              <a:gd name="T77" fmla="*/ 2147483646 h 182"/>
              <a:gd name="T78" fmla="*/ 2147483646 w 398"/>
              <a:gd name="T79" fmla="*/ 2147483646 h 182"/>
              <a:gd name="T80" fmla="*/ 2147483646 w 398"/>
              <a:gd name="T81" fmla="*/ 2147483646 h 182"/>
              <a:gd name="T82" fmla="*/ 2147483646 w 398"/>
              <a:gd name="T83" fmla="*/ 2147483646 h 182"/>
              <a:gd name="T84" fmla="*/ 2147483646 w 398"/>
              <a:gd name="T85" fmla="*/ 2147483646 h 182"/>
              <a:gd name="T86" fmla="*/ 2147483646 w 398"/>
              <a:gd name="T87" fmla="*/ 2147483646 h 182"/>
              <a:gd name="T88" fmla="*/ 2147483646 w 398"/>
              <a:gd name="T89" fmla="*/ 2147483646 h 182"/>
              <a:gd name="T90" fmla="*/ 2147483646 w 398"/>
              <a:gd name="T91" fmla="*/ 2147483646 h 182"/>
              <a:gd name="T92" fmla="*/ 2147483646 w 398"/>
              <a:gd name="T93" fmla="*/ 2147483646 h 182"/>
              <a:gd name="T94" fmla="*/ 2147483646 w 398"/>
              <a:gd name="T95" fmla="*/ 2147483646 h 182"/>
              <a:gd name="T96" fmla="*/ 2147483646 w 398"/>
              <a:gd name="T97" fmla="*/ 2147483646 h 182"/>
              <a:gd name="T98" fmla="*/ 2147483646 w 398"/>
              <a:gd name="T99" fmla="*/ 2147483646 h 182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</a:gdLst>
            <a:ahLst/>
            <a:cxnLst>
              <a:cxn ang="T100">
                <a:pos x="T0" y="T1"/>
              </a:cxn>
              <a:cxn ang="T101">
                <a:pos x="T2" y="T3"/>
              </a:cxn>
              <a:cxn ang="T102">
                <a:pos x="T4" y="T5"/>
              </a:cxn>
              <a:cxn ang="T103">
                <a:pos x="T6" y="T7"/>
              </a:cxn>
              <a:cxn ang="T104">
                <a:pos x="T8" y="T9"/>
              </a:cxn>
              <a:cxn ang="T105">
                <a:pos x="T10" y="T11"/>
              </a:cxn>
              <a:cxn ang="T106">
                <a:pos x="T12" y="T13"/>
              </a:cxn>
              <a:cxn ang="T107">
                <a:pos x="T14" y="T15"/>
              </a:cxn>
              <a:cxn ang="T108">
                <a:pos x="T16" y="T17"/>
              </a:cxn>
              <a:cxn ang="T109">
                <a:pos x="T18" y="T19"/>
              </a:cxn>
              <a:cxn ang="T110">
                <a:pos x="T20" y="T21"/>
              </a:cxn>
              <a:cxn ang="T111">
                <a:pos x="T22" y="T23"/>
              </a:cxn>
              <a:cxn ang="T112">
                <a:pos x="T24" y="T25"/>
              </a:cxn>
              <a:cxn ang="T113">
                <a:pos x="T26" y="T27"/>
              </a:cxn>
              <a:cxn ang="T114">
                <a:pos x="T28" y="T29"/>
              </a:cxn>
              <a:cxn ang="T115">
                <a:pos x="T30" y="T31"/>
              </a:cxn>
              <a:cxn ang="T116">
                <a:pos x="T32" y="T33"/>
              </a:cxn>
              <a:cxn ang="T117">
                <a:pos x="T34" y="T35"/>
              </a:cxn>
              <a:cxn ang="T118">
                <a:pos x="T36" y="T37"/>
              </a:cxn>
              <a:cxn ang="T119">
                <a:pos x="T38" y="T39"/>
              </a:cxn>
              <a:cxn ang="T120">
                <a:pos x="T40" y="T41"/>
              </a:cxn>
              <a:cxn ang="T121">
                <a:pos x="T42" y="T43"/>
              </a:cxn>
              <a:cxn ang="T122">
                <a:pos x="T44" y="T45"/>
              </a:cxn>
              <a:cxn ang="T123">
                <a:pos x="T46" y="T47"/>
              </a:cxn>
              <a:cxn ang="T124">
                <a:pos x="T48" y="T49"/>
              </a:cxn>
              <a:cxn ang="T125">
                <a:pos x="T50" y="T51"/>
              </a:cxn>
              <a:cxn ang="T126">
                <a:pos x="T52" y="T53"/>
              </a:cxn>
              <a:cxn ang="T127">
                <a:pos x="T54" y="T55"/>
              </a:cxn>
              <a:cxn ang="T128">
                <a:pos x="T56" y="T57"/>
              </a:cxn>
              <a:cxn ang="T129">
                <a:pos x="T58" y="T59"/>
              </a:cxn>
              <a:cxn ang="T130">
                <a:pos x="T60" y="T61"/>
              </a:cxn>
              <a:cxn ang="T131">
                <a:pos x="T62" y="T63"/>
              </a:cxn>
              <a:cxn ang="T132">
                <a:pos x="T64" y="T65"/>
              </a:cxn>
              <a:cxn ang="T133">
                <a:pos x="T66" y="T67"/>
              </a:cxn>
              <a:cxn ang="T134">
                <a:pos x="T68" y="T69"/>
              </a:cxn>
              <a:cxn ang="T135">
                <a:pos x="T70" y="T71"/>
              </a:cxn>
              <a:cxn ang="T136">
                <a:pos x="T72" y="T73"/>
              </a:cxn>
              <a:cxn ang="T137">
                <a:pos x="T74" y="T75"/>
              </a:cxn>
              <a:cxn ang="T138">
                <a:pos x="T76" y="T77"/>
              </a:cxn>
              <a:cxn ang="T139">
                <a:pos x="T78" y="T79"/>
              </a:cxn>
              <a:cxn ang="T140">
                <a:pos x="T80" y="T81"/>
              </a:cxn>
              <a:cxn ang="T141">
                <a:pos x="T82" y="T83"/>
              </a:cxn>
              <a:cxn ang="T142">
                <a:pos x="T84" y="T85"/>
              </a:cxn>
              <a:cxn ang="T143">
                <a:pos x="T86" y="T87"/>
              </a:cxn>
              <a:cxn ang="T144">
                <a:pos x="T88" y="T89"/>
              </a:cxn>
              <a:cxn ang="T145">
                <a:pos x="T90" y="T91"/>
              </a:cxn>
              <a:cxn ang="T146">
                <a:pos x="T92" y="T93"/>
              </a:cxn>
              <a:cxn ang="T147">
                <a:pos x="T94" y="T95"/>
              </a:cxn>
              <a:cxn ang="T148">
                <a:pos x="T96" y="T97"/>
              </a:cxn>
              <a:cxn ang="T149">
                <a:pos x="T98" y="T99"/>
              </a:cxn>
            </a:cxnLst>
            <a:rect l="0" t="0" r="r" b="b"/>
            <a:pathLst>
              <a:path w="398" h="182">
                <a:moveTo>
                  <a:pt x="194" y="61"/>
                </a:moveTo>
                <a:cubicBezTo>
                  <a:pt x="202" y="61"/>
                  <a:pt x="219" y="64"/>
                  <a:pt x="243" y="58"/>
                </a:cubicBezTo>
                <a:cubicBezTo>
                  <a:pt x="256" y="56"/>
                  <a:pt x="261" y="50"/>
                  <a:pt x="270" y="46"/>
                </a:cubicBezTo>
                <a:cubicBezTo>
                  <a:pt x="279" y="42"/>
                  <a:pt x="289" y="38"/>
                  <a:pt x="298" y="35"/>
                </a:cubicBezTo>
                <a:cubicBezTo>
                  <a:pt x="307" y="32"/>
                  <a:pt x="317" y="32"/>
                  <a:pt x="324" y="31"/>
                </a:cubicBezTo>
                <a:cubicBezTo>
                  <a:pt x="331" y="30"/>
                  <a:pt x="338" y="30"/>
                  <a:pt x="343" y="28"/>
                </a:cubicBezTo>
                <a:cubicBezTo>
                  <a:pt x="348" y="26"/>
                  <a:pt x="351" y="19"/>
                  <a:pt x="355" y="17"/>
                </a:cubicBezTo>
                <a:cubicBezTo>
                  <a:pt x="359" y="15"/>
                  <a:pt x="364" y="16"/>
                  <a:pt x="370" y="13"/>
                </a:cubicBezTo>
                <a:cubicBezTo>
                  <a:pt x="376" y="10"/>
                  <a:pt x="390" y="0"/>
                  <a:pt x="394" y="1"/>
                </a:cubicBezTo>
                <a:cubicBezTo>
                  <a:pt x="398" y="2"/>
                  <a:pt x="397" y="13"/>
                  <a:pt x="396" y="17"/>
                </a:cubicBezTo>
                <a:cubicBezTo>
                  <a:pt x="395" y="21"/>
                  <a:pt x="389" y="23"/>
                  <a:pt x="385" y="25"/>
                </a:cubicBezTo>
                <a:cubicBezTo>
                  <a:pt x="381" y="27"/>
                  <a:pt x="376" y="28"/>
                  <a:pt x="372" y="31"/>
                </a:cubicBezTo>
                <a:cubicBezTo>
                  <a:pt x="368" y="34"/>
                  <a:pt x="365" y="35"/>
                  <a:pt x="361" y="40"/>
                </a:cubicBezTo>
                <a:cubicBezTo>
                  <a:pt x="357" y="45"/>
                  <a:pt x="351" y="55"/>
                  <a:pt x="348" y="62"/>
                </a:cubicBezTo>
                <a:cubicBezTo>
                  <a:pt x="340" y="76"/>
                  <a:pt x="352" y="73"/>
                  <a:pt x="342" y="83"/>
                </a:cubicBezTo>
                <a:cubicBezTo>
                  <a:pt x="343" y="86"/>
                  <a:pt x="348" y="79"/>
                  <a:pt x="352" y="80"/>
                </a:cubicBezTo>
                <a:cubicBezTo>
                  <a:pt x="356" y="81"/>
                  <a:pt x="369" y="87"/>
                  <a:pt x="369" y="89"/>
                </a:cubicBezTo>
                <a:cubicBezTo>
                  <a:pt x="369" y="91"/>
                  <a:pt x="357" y="94"/>
                  <a:pt x="351" y="94"/>
                </a:cubicBezTo>
                <a:cubicBezTo>
                  <a:pt x="345" y="94"/>
                  <a:pt x="339" y="91"/>
                  <a:pt x="334" y="92"/>
                </a:cubicBezTo>
                <a:cubicBezTo>
                  <a:pt x="329" y="93"/>
                  <a:pt x="324" y="99"/>
                  <a:pt x="319" y="103"/>
                </a:cubicBezTo>
                <a:cubicBezTo>
                  <a:pt x="314" y="107"/>
                  <a:pt x="309" y="115"/>
                  <a:pt x="304" y="119"/>
                </a:cubicBezTo>
                <a:cubicBezTo>
                  <a:pt x="299" y="123"/>
                  <a:pt x="300" y="123"/>
                  <a:pt x="291" y="128"/>
                </a:cubicBezTo>
                <a:cubicBezTo>
                  <a:pt x="273" y="145"/>
                  <a:pt x="261" y="143"/>
                  <a:pt x="252" y="148"/>
                </a:cubicBezTo>
                <a:cubicBezTo>
                  <a:pt x="243" y="153"/>
                  <a:pt x="243" y="156"/>
                  <a:pt x="236" y="160"/>
                </a:cubicBezTo>
                <a:cubicBezTo>
                  <a:pt x="229" y="164"/>
                  <a:pt x="217" y="167"/>
                  <a:pt x="212" y="170"/>
                </a:cubicBezTo>
                <a:cubicBezTo>
                  <a:pt x="207" y="172"/>
                  <a:pt x="208" y="178"/>
                  <a:pt x="204" y="178"/>
                </a:cubicBezTo>
                <a:cubicBezTo>
                  <a:pt x="200" y="180"/>
                  <a:pt x="192" y="182"/>
                  <a:pt x="190" y="179"/>
                </a:cubicBezTo>
                <a:cubicBezTo>
                  <a:pt x="188" y="176"/>
                  <a:pt x="192" y="164"/>
                  <a:pt x="189" y="160"/>
                </a:cubicBezTo>
                <a:cubicBezTo>
                  <a:pt x="186" y="156"/>
                  <a:pt x="179" y="155"/>
                  <a:pt x="174" y="154"/>
                </a:cubicBezTo>
                <a:cubicBezTo>
                  <a:pt x="169" y="153"/>
                  <a:pt x="163" y="155"/>
                  <a:pt x="159" y="154"/>
                </a:cubicBezTo>
                <a:cubicBezTo>
                  <a:pt x="155" y="153"/>
                  <a:pt x="154" y="148"/>
                  <a:pt x="148" y="146"/>
                </a:cubicBezTo>
                <a:cubicBezTo>
                  <a:pt x="142" y="144"/>
                  <a:pt x="129" y="142"/>
                  <a:pt x="121" y="140"/>
                </a:cubicBezTo>
                <a:cubicBezTo>
                  <a:pt x="113" y="138"/>
                  <a:pt x="105" y="138"/>
                  <a:pt x="97" y="136"/>
                </a:cubicBezTo>
                <a:cubicBezTo>
                  <a:pt x="74" y="128"/>
                  <a:pt x="83" y="133"/>
                  <a:pt x="75" y="130"/>
                </a:cubicBezTo>
                <a:cubicBezTo>
                  <a:pt x="67" y="127"/>
                  <a:pt x="58" y="125"/>
                  <a:pt x="51" y="119"/>
                </a:cubicBezTo>
                <a:cubicBezTo>
                  <a:pt x="44" y="113"/>
                  <a:pt x="37" y="103"/>
                  <a:pt x="31" y="95"/>
                </a:cubicBezTo>
                <a:cubicBezTo>
                  <a:pt x="25" y="86"/>
                  <a:pt x="31" y="88"/>
                  <a:pt x="15" y="73"/>
                </a:cubicBezTo>
                <a:cubicBezTo>
                  <a:pt x="11" y="68"/>
                  <a:pt x="12" y="69"/>
                  <a:pt x="10" y="64"/>
                </a:cubicBezTo>
                <a:cubicBezTo>
                  <a:pt x="8" y="59"/>
                  <a:pt x="0" y="48"/>
                  <a:pt x="3" y="44"/>
                </a:cubicBezTo>
                <a:cubicBezTo>
                  <a:pt x="6" y="35"/>
                  <a:pt x="22" y="53"/>
                  <a:pt x="29" y="42"/>
                </a:cubicBezTo>
                <a:cubicBezTo>
                  <a:pt x="37" y="43"/>
                  <a:pt x="42" y="45"/>
                  <a:pt x="48" y="47"/>
                </a:cubicBezTo>
                <a:cubicBezTo>
                  <a:pt x="54" y="49"/>
                  <a:pt x="62" y="53"/>
                  <a:pt x="67" y="53"/>
                </a:cubicBezTo>
                <a:cubicBezTo>
                  <a:pt x="72" y="53"/>
                  <a:pt x="74" y="44"/>
                  <a:pt x="81" y="44"/>
                </a:cubicBezTo>
                <a:cubicBezTo>
                  <a:pt x="88" y="44"/>
                  <a:pt x="104" y="52"/>
                  <a:pt x="109" y="52"/>
                </a:cubicBezTo>
                <a:cubicBezTo>
                  <a:pt x="114" y="52"/>
                  <a:pt x="111" y="45"/>
                  <a:pt x="112" y="41"/>
                </a:cubicBezTo>
                <a:cubicBezTo>
                  <a:pt x="113" y="37"/>
                  <a:pt x="111" y="26"/>
                  <a:pt x="117" y="26"/>
                </a:cubicBezTo>
                <a:cubicBezTo>
                  <a:pt x="123" y="26"/>
                  <a:pt x="137" y="36"/>
                  <a:pt x="150" y="41"/>
                </a:cubicBezTo>
                <a:cubicBezTo>
                  <a:pt x="163" y="46"/>
                  <a:pt x="185" y="53"/>
                  <a:pt x="196" y="56"/>
                </a:cubicBezTo>
                <a:cubicBezTo>
                  <a:pt x="221" y="58"/>
                  <a:pt x="217" y="61"/>
                  <a:pt x="217" y="62"/>
                </a:cubicBezTo>
                <a:cubicBezTo>
                  <a:pt x="217" y="63"/>
                  <a:pt x="199" y="61"/>
                  <a:pt x="194" y="61"/>
                </a:cubicBezTo>
                <a:close/>
              </a:path>
            </a:pathLst>
          </a:custGeom>
          <a:solidFill>
            <a:srgbClr val="DDDDDD"/>
          </a:solidFill>
          <a:ln w="9525" cmpd="sng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87" name="Freeform 19">
            <a:extLst>
              <a:ext uri="{FF2B5EF4-FFF2-40B4-BE49-F238E27FC236}">
                <a16:creationId xmlns:a16="http://schemas.microsoft.com/office/drawing/2014/main" id="{86464CCD-0973-8AFC-1F47-03068C97FB7F}"/>
              </a:ext>
            </a:extLst>
          </p:cNvPr>
          <p:cNvSpPr>
            <a:spLocks/>
          </p:cNvSpPr>
          <p:nvPr/>
        </p:nvSpPr>
        <p:spPr bwMode="auto">
          <a:xfrm>
            <a:off x="5499101" y="3727451"/>
            <a:ext cx="66675" cy="74613"/>
          </a:xfrm>
          <a:custGeom>
            <a:avLst/>
            <a:gdLst>
              <a:gd name="T0" fmla="*/ 2147483646 w 42"/>
              <a:gd name="T1" fmla="*/ 2147483646 h 47"/>
              <a:gd name="T2" fmla="*/ 2147483646 w 42"/>
              <a:gd name="T3" fmla="*/ 2147483646 h 47"/>
              <a:gd name="T4" fmla="*/ 2147483646 w 42"/>
              <a:gd name="T5" fmla="*/ 2147483646 h 47"/>
              <a:gd name="T6" fmla="*/ 2147483646 w 42"/>
              <a:gd name="T7" fmla="*/ 2147483646 h 47"/>
              <a:gd name="T8" fmla="*/ 2147483646 w 42"/>
              <a:gd name="T9" fmla="*/ 2147483646 h 47"/>
              <a:gd name="T10" fmla="*/ 2147483646 w 42"/>
              <a:gd name="T11" fmla="*/ 2147483646 h 47"/>
              <a:gd name="T12" fmla="*/ 2147483646 w 42"/>
              <a:gd name="T13" fmla="*/ 2147483646 h 47"/>
              <a:gd name="T14" fmla="*/ 2147483646 w 42"/>
              <a:gd name="T15" fmla="*/ 2147483646 h 47"/>
              <a:gd name="T16" fmla="*/ 2147483646 w 42"/>
              <a:gd name="T17" fmla="*/ 2147483646 h 47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42" h="47">
                <a:moveTo>
                  <a:pt x="16" y="4"/>
                </a:moveTo>
                <a:cubicBezTo>
                  <a:pt x="12" y="7"/>
                  <a:pt x="15" y="16"/>
                  <a:pt x="13" y="22"/>
                </a:cubicBezTo>
                <a:cubicBezTo>
                  <a:pt x="11" y="28"/>
                  <a:pt x="1" y="35"/>
                  <a:pt x="1" y="39"/>
                </a:cubicBezTo>
                <a:cubicBezTo>
                  <a:pt x="0" y="45"/>
                  <a:pt x="7" y="47"/>
                  <a:pt x="13" y="46"/>
                </a:cubicBezTo>
                <a:cubicBezTo>
                  <a:pt x="18" y="47"/>
                  <a:pt x="26" y="47"/>
                  <a:pt x="30" y="45"/>
                </a:cubicBezTo>
                <a:cubicBezTo>
                  <a:pt x="34" y="43"/>
                  <a:pt x="39" y="38"/>
                  <a:pt x="40" y="34"/>
                </a:cubicBezTo>
                <a:cubicBezTo>
                  <a:pt x="42" y="30"/>
                  <a:pt x="38" y="27"/>
                  <a:pt x="36" y="22"/>
                </a:cubicBezTo>
                <a:cubicBezTo>
                  <a:pt x="34" y="17"/>
                  <a:pt x="33" y="6"/>
                  <a:pt x="30" y="3"/>
                </a:cubicBezTo>
                <a:cubicBezTo>
                  <a:pt x="27" y="0"/>
                  <a:pt x="20" y="1"/>
                  <a:pt x="16" y="4"/>
                </a:cubicBezTo>
                <a:close/>
              </a:path>
            </a:pathLst>
          </a:custGeom>
          <a:solidFill>
            <a:srgbClr val="3399FF"/>
          </a:solidFill>
          <a:ln w="9525">
            <a:solidFill>
              <a:srgbClr val="3399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88" name="Text Box 20">
            <a:extLst>
              <a:ext uri="{FF2B5EF4-FFF2-40B4-BE49-F238E27FC236}">
                <a16:creationId xmlns:a16="http://schemas.microsoft.com/office/drawing/2014/main" id="{FD29AF66-C791-A023-ACB5-CA6A4F16FF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05000" y="762000"/>
            <a:ext cx="8493034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b="1" dirty="0">
                <a:latin typeface="Arial" panose="020B0604020202020204" pitchFamily="34" charset="0"/>
              </a:rPr>
              <a:t>Location of Places—Joseph to Moses</a:t>
            </a:r>
          </a:p>
        </p:txBody>
      </p:sp>
      <p:sp>
        <p:nvSpPr>
          <p:cNvPr id="3" name="Text Box 20">
            <a:extLst>
              <a:ext uri="{FF2B5EF4-FFF2-40B4-BE49-F238E27FC236}">
                <a16:creationId xmlns:a16="http://schemas.microsoft.com/office/drawing/2014/main" id="{3D7EF29E-850A-0458-98F9-BC46BC3425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09800" y="5168546"/>
            <a:ext cx="2100355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 dirty="0">
                <a:latin typeface="Arial" panose="020B0604020202020204" pitchFamily="34" charset="0"/>
              </a:rPr>
              <a:t>Egypt</a:t>
            </a:r>
          </a:p>
        </p:txBody>
      </p:sp>
      <p:sp>
        <p:nvSpPr>
          <p:cNvPr id="4" name="Text Box 20">
            <a:extLst>
              <a:ext uri="{FF2B5EF4-FFF2-40B4-BE49-F238E27FC236}">
                <a16:creationId xmlns:a16="http://schemas.microsoft.com/office/drawing/2014/main" id="{C41E6630-D1A3-E26D-DBAC-BF69867F8784}"/>
              </a:ext>
            </a:extLst>
          </p:cNvPr>
          <p:cNvSpPr txBox="1">
            <a:spLocks noChangeArrowheads="1"/>
          </p:cNvSpPr>
          <p:nvPr/>
        </p:nvSpPr>
        <p:spPr bwMode="auto">
          <a:xfrm rot="17012904">
            <a:off x="3491026" y="4290718"/>
            <a:ext cx="3503523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 dirty="0">
                <a:latin typeface="Arial" panose="020B0604020202020204" pitchFamily="34" charset="0"/>
              </a:rPr>
              <a:t>Canaan</a:t>
            </a:r>
          </a:p>
        </p:txBody>
      </p:sp>
      <p:sp>
        <p:nvSpPr>
          <p:cNvPr id="5" name="Text Box 20">
            <a:extLst>
              <a:ext uri="{FF2B5EF4-FFF2-40B4-BE49-F238E27FC236}">
                <a16:creationId xmlns:a16="http://schemas.microsoft.com/office/drawing/2014/main" id="{A7BC1EB4-B111-120B-4E4B-9AE5CF772B7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20742" y="6359740"/>
            <a:ext cx="2100355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None/>
            </a:pPr>
            <a:r>
              <a:rPr lang="en-US" altLang="en-US" sz="2800" b="1" dirty="0">
                <a:latin typeface="Arial" panose="020B0604020202020204" pitchFamily="34" charset="0"/>
              </a:rPr>
              <a:t>Red Sea</a:t>
            </a:r>
          </a:p>
        </p:txBody>
      </p:sp>
      <p:pic>
        <p:nvPicPr>
          <p:cNvPr id="6" name="Picture 25" descr="312X_Exodus_Base Map-THEN.jpg">
            <a:extLst>
              <a:ext uri="{FF2B5EF4-FFF2-40B4-BE49-F238E27FC236}">
                <a16:creationId xmlns:a16="http://schemas.microsoft.com/office/drawing/2014/main" id="{3BED5597-59AE-79B3-2991-12CF1F5E643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1150" y="40341"/>
            <a:ext cx="9015413" cy="6765403"/>
          </a:xfrm>
          <a:prstGeom prst="rect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59E8AE3C-B85A-95BC-E875-9B9C59CE0C74}"/>
              </a:ext>
            </a:extLst>
          </p:cNvPr>
          <p:cNvSpPr txBox="1"/>
          <p:nvPr/>
        </p:nvSpPr>
        <p:spPr>
          <a:xfrm>
            <a:off x="6809538" y="6043916"/>
            <a:ext cx="195115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/>
              <a:t>Mt. Sinai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B5C5588-171B-2233-BDB6-504A9F9B594A}"/>
              </a:ext>
            </a:extLst>
          </p:cNvPr>
          <p:cNvSpPr txBox="1"/>
          <p:nvPr/>
        </p:nvSpPr>
        <p:spPr>
          <a:xfrm>
            <a:off x="8671586" y="179175"/>
            <a:ext cx="19511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Mount Nebo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C5ED342-AB2F-E19B-58EC-84AC7DD48C13}"/>
              </a:ext>
            </a:extLst>
          </p:cNvPr>
          <p:cNvSpPr txBox="1"/>
          <p:nvPr/>
        </p:nvSpPr>
        <p:spPr>
          <a:xfrm>
            <a:off x="6857626" y="1872489"/>
            <a:ext cx="30137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/>
              <a:t>Kadesh-Barnea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3B9EC2E-8C6C-1FB2-869E-F718C491D476}"/>
              </a:ext>
            </a:extLst>
          </p:cNvPr>
          <p:cNvSpPr txBox="1"/>
          <p:nvPr/>
        </p:nvSpPr>
        <p:spPr>
          <a:xfrm>
            <a:off x="1643741" y="96177"/>
            <a:ext cx="6389197" cy="646331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US" sz="3600" b="1" dirty="0">
                <a:solidFill>
                  <a:srgbClr val="FF0000"/>
                </a:solidFill>
              </a:rPr>
              <a:t>Moses to Mt. Sinai to Canaan</a:t>
            </a:r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DC259371-09DF-3F3C-99F0-8FE545CF7E22}"/>
              </a:ext>
            </a:extLst>
          </p:cNvPr>
          <p:cNvGrpSpPr/>
          <p:nvPr/>
        </p:nvGrpSpPr>
        <p:grpSpPr>
          <a:xfrm>
            <a:off x="9679629" y="326571"/>
            <a:ext cx="39240" cy="26280"/>
            <a:chOff x="9679629" y="326571"/>
            <a:chExt cx="39240" cy="262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3711E5F9-1FB7-EED7-0AB3-84AE731A32B6}"/>
                    </a:ext>
                  </a:extLst>
                </p14:cNvPr>
                <p14:cNvContentPartPr/>
                <p14:nvPr/>
              </p14:nvContentPartPr>
              <p14:xfrm>
                <a:off x="9718509" y="352491"/>
                <a:ext cx="360" cy="360"/>
              </p14:xfrm>
            </p:contentPart>
          </mc:Choice>
          <mc:Fallback xmlns=""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3711E5F9-1FB7-EED7-0AB3-84AE731A32B6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9700509" y="334491"/>
                  <a:ext cx="3600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45AF421E-AA27-FE2F-6C4C-3A26707EC855}"/>
                    </a:ext>
                  </a:extLst>
                </p14:cNvPr>
                <p14:cNvContentPartPr/>
                <p14:nvPr/>
              </p14:nvContentPartPr>
              <p14:xfrm>
                <a:off x="9718509" y="352491"/>
                <a:ext cx="360" cy="360"/>
              </p14:xfrm>
            </p:contentPart>
          </mc:Choice>
          <mc:Fallback xmlns=""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45AF421E-AA27-FE2F-6C4C-3A26707EC855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9700509" y="334491"/>
                  <a:ext cx="3600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43055EF0-C1C4-9DCB-5FF5-D5470E8378EC}"/>
                    </a:ext>
                  </a:extLst>
                </p14:cNvPr>
                <p14:cNvContentPartPr/>
                <p14:nvPr/>
              </p14:nvContentPartPr>
              <p14:xfrm>
                <a:off x="9679629" y="326571"/>
                <a:ext cx="360" cy="360"/>
              </p14:xfrm>
            </p:contentPart>
          </mc:Choice>
          <mc:Fallback xmlns=""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43055EF0-C1C4-9DCB-5FF5-D5470E8378EC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9661629" y="308571"/>
                  <a:ext cx="36000" cy="360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28" name="Ink 27">
                <a:extLst>
                  <a:ext uri="{FF2B5EF4-FFF2-40B4-BE49-F238E27FC236}">
                    <a16:creationId xmlns:a16="http://schemas.microsoft.com/office/drawing/2014/main" id="{F90D719B-3A7A-EE45-B318-4D8B32E11DA6}"/>
                  </a:ext>
                </a:extLst>
              </p14:cNvPr>
              <p14:cNvContentPartPr/>
              <p14:nvPr/>
            </p14:nvContentPartPr>
            <p14:xfrm>
              <a:off x="-1319451" y="875211"/>
              <a:ext cx="360" cy="360"/>
            </p14:xfrm>
          </p:contentPart>
        </mc:Choice>
        <mc:Fallback xmlns="">
          <p:pic>
            <p:nvPicPr>
              <p:cNvPr id="28" name="Ink 27">
                <a:extLst>
                  <a:ext uri="{FF2B5EF4-FFF2-40B4-BE49-F238E27FC236}">
                    <a16:creationId xmlns:a16="http://schemas.microsoft.com/office/drawing/2014/main" id="{F90D719B-3A7A-EE45-B318-4D8B32E11DA6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-1337451" y="857211"/>
                <a:ext cx="360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29" name="Ink 28">
                <a:extLst>
                  <a:ext uri="{FF2B5EF4-FFF2-40B4-BE49-F238E27FC236}">
                    <a16:creationId xmlns:a16="http://schemas.microsoft.com/office/drawing/2014/main" id="{6FD4C1F8-2CF0-B695-83C5-EC427F55E6EF}"/>
                  </a:ext>
                </a:extLst>
              </p14:cNvPr>
              <p14:cNvContentPartPr/>
              <p14:nvPr/>
            </p14:nvContentPartPr>
            <p14:xfrm>
              <a:off x="-3030891" y="704931"/>
              <a:ext cx="360" cy="360"/>
            </p14:xfrm>
          </p:contentPart>
        </mc:Choice>
        <mc:Fallback xmlns="">
          <p:pic>
            <p:nvPicPr>
              <p:cNvPr id="29" name="Ink 28">
                <a:extLst>
                  <a:ext uri="{FF2B5EF4-FFF2-40B4-BE49-F238E27FC236}">
                    <a16:creationId xmlns:a16="http://schemas.microsoft.com/office/drawing/2014/main" id="{6FD4C1F8-2CF0-B695-83C5-EC427F55E6EF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-3048891" y="686931"/>
                <a:ext cx="36000" cy="36000"/>
              </a:xfrm>
              <a:prstGeom prst="rect">
                <a:avLst/>
              </a:prstGeom>
            </p:spPr>
          </p:pic>
        </mc:Fallback>
      </mc:AlternateContent>
      <p:sp>
        <p:nvSpPr>
          <p:cNvPr id="30" name="TextBox 29">
            <a:extLst>
              <a:ext uri="{FF2B5EF4-FFF2-40B4-BE49-F238E27FC236}">
                <a16:creationId xmlns:a16="http://schemas.microsoft.com/office/drawing/2014/main" id="{257DD994-42B4-A757-5652-C52A34BB2499}"/>
              </a:ext>
            </a:extLst>
          </p:cNvPr>
          <p:cNvSpPr txBox="1"/>
          <p:nvPr/>
        </p:nvSpPr>
        <p:spPr>
          <a:xfrm rot="1878002">
            <a:off x="7268581" y="2623500"/>
            <a:ext cx="2730127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b="1" dirty="0">
                <a:solidFill>
                  <a:srgbClr val="FF0000"/>
                </a:solidFill>
              </a:rPr>
              <a:t>Forty Years </a:t>
            </a:r>
          </a:p>
          <a:p>
            <a:pPr algn="ctr"/>
            <a:r>
              <a:rPr lang="en-US" sz="2800" b="1" dirty="0">
                <a:solidFill>
                  <a:srgbClr val="FF0000"/>
                </a:solidFill>
              </a:rPr>
              <a:t>Wandering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F6B72AD8-7E50-8982-01CF-A4A6502E0FDD}"/>
              </a:ext>
            </a:extLst>
          </p:cNvPr>
          <p:cNvSpPr txBox="1"/>
          <p:nvPr/>
        </p:nvSpPr>
        <p:spPr>
          <a:xfrm>
            <a:off x="2006938" y="1659126"/>
            <a:ext cx="30137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/>
              <a:t>EGYPT</a:t>
            </a:r>
          </a:p>
        </p:txBody>
      </p:sp>
      <p:grpSp>
        <p:nvGrpSpPr>
          <p:cNvPr id="39" name="Group 38">
            <a:extLst>
              <a:ext uri="{FF2B5EF4-FFF2-40B4-BE49-F238E27FC236}">
                <a16:creationId xmlns:a16="http://schemas.microsoft.com/office/drawing/2014/main" id="{FA47FC7C-A83F-6607-35EF-09EE310E832F}"/>
              </a:ext>
            </a:extLst>
          </p:cNvPr>
          <p:cNvGrpSpPr/>
          <p:nvPr/>
        </p:nvGrpSpPr>
        <p:grpSpPr>
          <a:xfrm>
            <a:off x="3817314" y="2085234"/>
            <a:ext cx="4475880" cy="4235400"/>
            <a:chOff x="3817314" y="2085234"/>
            <a:chExt cx="4475880" cy="4235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62C814C4-2991-1DD0-B167-9DEFE15BFEE7}"/>
                    </a:ext>
                  </a:extLst>
                </p14:cNvPr>
                <p14:cNvContentPartPr/>
                <p14:nvPr/>
              </p14:nvContentPartPr>
              <p14:xfrm>
                <a:off x="3817314" y="2085234"/>
                <a:ext cx="3751560" cy="4227120"/>
              </p14:xfrm>
            </p:contentPart>
          </mc:Choice>
          <mc:Fallback xmlns=""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62C814C4-2991-1DD0-B167-9DEFE15BFEE7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3799314" y="2067234"/>
                  <a:ext cx="3787200" cy="426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688DAF6E-3254-2F6D-5AFE-4D9955E5237E}"/>
                    </a:ext>
                  </a:extLst>
                </p14:cNvPr>
                <p14:cNvContentPartPr/>
                <p14:nvPr/>
              </p14:nvContentPartPr>
              <p14:xfrm>
                <a:off x="7587594" y="6320274"/>
                <a:ext cx="360" cy="360"/>
              </p14:xfrm>
            </p:contentPart>
          </mc:Choice>
          <mc:Fallback xmlns=""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688DAF6E-3254-2F6D-5AFE-4D9955E5237E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7569594" y="6302274"/>
                  <a:ext cx="3600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8562068E-29B7-6555-D81D-5F3CE051C5DE}"/>
                    </a:ext>
                  </a:extLst>
                </p14:cNvPr>
                <p14:cNvContentPartPr/>
                <p14:nvPr/>
              </p14:nvContentPartPr>
              <p14:xfrm>
                <a:off x="7587594" y="6320274"/>
                <a:ext cx="360" cy="360"/>
              </p14:xfrm>
            </p:contentPart>
          </mc:Choice>
          <mc:Fallback xmlns=""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8562068E-29B7-6555-D81D-5F3CE051C5DE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7569594" y="6302274"/>
                  <a:ext cx="3600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C4046A6C-1642-B9C0-2B7D-DFFFE0A82D4E}"/>
                    </a:ext>
                  </a:extLst>
                </p14:cNvPr>
                <p14:cNvContentPartPr/>
                <p14:nvPr/>
              </p14:nvContentPartPr>
              <p14:xfrm>
                <a:off x="7617834" y="2197914"/>
                <a:ext cx="675360" cy="4103280"/>
              </p14:xfrm>
            </p:contentPart>
          </mc:Choice>
          <mc:Fallback xmlns=""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C4046A6C-1642-B9C0-2B7D-DFFFE0A82D4E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7599834" y="2179914"/>
                  <a:ext cx="711000" cy="413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BFA85C7B-6DCB-9403-9505-D9D5E54396DE}"/>
                    </a:ext>
                  </a:extLst>
                </p14:cNvPr>
                <p14:cNvContentPartPr/>
                <p14:nvPr/>
              </p14:nvContentPartPr>
              <p14:xfrm>
                <a:off x="7699914" y="6320274"/>
                <a:ext cx="360" cy="360"/>
              </p14:xfrm>
            </p:contentPart>
          </mc:Choice>
          <mc:Fallback xmlns=""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BFA85C7B-6DCB-9403-9505-D9D5E54396DE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7681914" y="6302274"/>
                  <a:ext cx="36000" cy="36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278393B3-C6D8-630C-1007-4F044C6E17E7}"/>
              </a:ext>
            </a:extLst>
          </p:cNvPr>
          <p:cNvGrpSpPr/>
          <p:nvPr/>
        </p:nvGrpSpPr>
        <p:grpSpPr>
          <a:xfrm>
            <a:off x="9351954" y="3047874"/>
            <a:ext cx="128880" cy="176400"/>
            <a:chOff x="9351954" y="3047874"/>
            <a:chExt cx="128880" cy="176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7">
              <p14:nvContentPartPr>
                <p14:cNvPr id="40" name="Ink 39">
                  <a:extLst>
                    <a:ext uri="{FF2B5EF4-FFF2-40B4-BE49-F238E27FC236}">
                      <a16:creationId xmlns:a16="http://schemas.microsoft.com/office/drawing/2014/main" id="{1CE1937D-FABF-F522-CC9D-3D7122C386DE}"/>
                    </a:ext>
                  </a:extLst>
                </p14:cNvPr>
                <p14:cNvContentPartPr/>
                <p14:nvPr/>
              </p14:nvContentPartPr>
              <p14:xfrm>
                <a:off x="9480474" y="3223914"/>
                <a:ext cx="360" cy="360"/>
              </p14:xfrm>
            </p:contentPart>
          </mc:Choice>
          <mc:Fallback xmlns="">
            <p:pic>
              <p:nvPicPr>
                <p:cNvPr id="40" name="Ink 39">
                  <a:extLst>
                    <a:ext uri="{FF2B5EF4-FFF2-40B4-BE49-F238E27FC236}">
                      <a16:creationId xmlns:a16="http://schemas.microsoft.com/office/drawing/2014/main" id="{1CE1937D-FABF-F522-CC9D-3D7122C386DE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9462474" y="3205914"/>
                  <a:ext cx="3600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41" name="Ink 40">
                  <a:extLst>
                    <a:ext uri="{FF2B5EF4-FFF2-40B4-BE49-F238E27FC236}">
                      <a16:creationId xmlns:a16="http://schemas.microsoft.com/office/drawing/2014/main" id="{77368C4A-7CF1-69D7-9F94-4ABF90047656}"/>
                    </a:ext>
                  </a:extLst>
                </p14:cNvPr>
                <p14:cNvContentPartPr/>
                <p14:nvPr/>
              </p14:nvContentPartPr>
              <p14:xfrm>
                <a:off x="9480474" y="3223914"/>
                <a:ext cx="360" cy="360"/>
              </p14:xfrm>
            </p:contentPart>
          </mc:Choice>
          <mc:Fallback xmlns="">
            <p:pic>
              <p:nvPicPr>
                <p:cNvPr id="41" name="Ink 40">
                  <a:extLst>
                    <a:ext uri="{FF2B5EF4-FFF2-40B4-BE49-F238E27FC236}">
                      <a16:creationId xmlns:a16="http://schemas.microsoft.com/office/drawing/2014/main" id="{77368C4A-7CF1-69D7-9F94-4ABF90047656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9462474" y="3205914"/>
                  <a:ext cx="3600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08614D8D-7B45-B6C8-201E-CB60DE7B00A1}"/>
                    </a:ext>
                  </a:extLst>
                </p14:cNvPr>
                <p14:cNvContentPartPr/>
                <p14:nvPr/>
              </p14:nvContentPartPr>
              <p14:xfrm>
                <a:off x="9464634" y="3128514"/>
                <a:ext cx="360" cy="360"/>
              </p14:xfrm>
            </p:contentPart>
          </mc:Choice>
          <mc:Fallback xmlns="">
            <p:pic>
              <p:nvPicPr>
                <p:cNvPr id="44" name="Ink 43">
                  <a:extLst>
                    <a:ext uri="{FF2B5EF4-FFF2-40B4-BE49-F238E27FC236}">
                      <a16:creationId xmlns:a16="http://schemas.microsoft.com/office/drawing/2014/main" id="{08614D8D-7B45-B6C8-201E-CB60DE7B00A1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9446634" y="3110514"/>
                  <a:ext cx="3600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46" name="Ink 45">
                  <a:extLst>
                    <a:ext uri="{FF2B5EF4-FFF2-40B4-BE49-F238E27FC236}">
                      <a16:creationId xmlns:a16="http://schemas.microsoft.com/office/drawing/2014/main" id="{C7A23B97-EA59-9798-EFCC-5F42782E2DCC}"/>
                    </a:ext>
                  </a:extLst>
                </p14:cNvPr>
                <p14:cNvContentPartPr/>
                <p14:nvPr/>
              </p14:nvContentPartPr>
              <p14:xfrm>
                <a:off x="9351954" y="3047874"/>
                <a:ext cx="360" cy="360"/>
              </p14:xfrm>
            </p:contentPart>
          </mc:Choice>
          <mc:Fallback xmlns="">
            <p:pic>
              <p:nvPicPr>
                <p:cNvPr id="46" name="Ink 45">
                  <a:extLst>
                    <a:ext uri="{FF2B5EF4-FFF2-40B4-BE49-F238E27FC236}">
                      <a16:creationId xmlns:a16="http://schemas.microsoft.com/office/drawing/2014/main" id="{C7A23B97-EA59-9798-EFCC-5F42782E2DCC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9333954" y="3029874"/>
                  <a:ext cx="36000" cy="360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48" name="Ink 47">
                <a:extLst>
                  <a:ext uri="{FF2B5EF4-FFF2-40B4-BE49-F238E27FC236}">
                    <a16:creationId xmlns:a16="http://schemas.microsoft.com/office/drawing/2014/main" id="{502EFEC4-5D2F-BA10-2350-56F9BDF4920C}"/>
                  </a:ext>
                </a:extLst>
              </p14:cNvPr>
              <p14:cNvContentPartPr/>
              <p14:nvPr/>
            </p14:nvContentPartPr>
            <p14:xfrm>
              <a:off x="-3898566" y="1571874"/>
              <a:ext cx="360" cy="360"/>
            </p14:xfrm>
          </p:contentPart>
        </mc:Choice>
        <mc:Fallback xmlns="">
          <p:pic>
            <p:nvPicPr>
              <p:cNvPr id="48" name="Ink 47">
                <a:extLst>
                  <a:ext uri="{FF2B5EF4-FFF2-40B4-BE49-F238E27FC236}">
                    <a16:creationId xmlns:a16="http://schemas.microsoft.com/office/drawing/2014/main" id="{502EFEC4-5D2F-BA10-2350-56F9BDF4920C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-3916566" y="1553874"/>
                <a:ext cx="360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49" name="Ink 48">
                <a:extLst>
                  <a:ext uri="{FF2B5EF4-FFF2-40B4-BE49-F238E27FC236}">
                    <a16:creationId xmlns:a16="http://schemas.microsoft.com/office/drawing/2014/main" id="{C287150B-2C87-490E-38A1-820E9E4CBA13}"/>
                  </a:ext>
                </a:extLst>
              </p14:cNvPr>
              <p14:cNvContentPartPr/>
              <p14:nvPr/>
            </p14:nvContentPartPr>
            <p14:xfrm>
              <a:off x="-3898566" y="1571874"/>
              <a:ext cx="360" cy="360"/>
            </p14:xfrm>
          </p:contentPart>
        </mc:Choice>
        <mc:Fallback xmlns="">
          <p:pic>
            <p:nvPicPr>
              <p:cNvPr id="49" name="Ink 48">
                <a:extLst>
                  <a:ext uri="{FF2B5EF4-FFF2-40B4-BE49-F238E27FC236}">
                    <a16:creationId xmlns:a16="http://schemas.microsoft.com/office/drawing/2014/main" id="{C287150B-2C87-490E-38A1-820E9E4CBA13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-3916566" y="1553874"/>
                <a:ext cx="36000" cy="36000"/>
              </a:xfrm>
              <a:prstGeom prst="rect">
                <a:avLst/>
              </a:prstGeom>
            </p:spPr>
          </p:pic>
        </mc:Fallback>
      </mc:AlternateContent>
      <p:grpSp>
        <p:nvGrpSpPr>
          <p:cNvPr id="52" name="Group 51">
            <a:extLst>
              <a:ext uri="{FF2B5EF4-FFF2-40B4-BE49-F238E27FC236}">
                <a16:creationId xmlns:a16="http://schemas.microsoft.com/office/drawing/2014/main" id="{37656725-0366-5CF8-45E2-0DC088C096A9}"/>
              </a:ext>
            </a:extLst>
          </p:cNvPr>
          <p:cNvGrpSpPr/>
          <p:nvPr/>
        </p:nvGrpSpPr>
        <p:grpSpPr>
          <a:xfrm>
            <a:off x="8966754" y="2951034"/>
            <a:ext cx="360" cy="360"/>
            <a:chOff x="8966754" y="2951034"/>
            <a:chExt cx="360" cy="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3">
              <p14:nvContentPartPr>
                <p14:cNvPr id="50" name="Ink 49">
                  <a:extLst>
                    <a:ext uri="{FF2B5EF4-FFF2-40B4-BE49-F238E27FC236}">
                      <a16:creationId xmlns:a16="http://schemas.microsoft.com/office/drawing/2014/main" id="{94B849CB-B7AD-3A97-DBEA-4CF887D7588D}"/>
                    </a:ext>
                  </a:extLst>
                </p14:cNvPr>
                <p14:cNvContentPartPr/>
                <p14:nvPr/>
              </p14:nvContentPartPr>
              <p14:xfrm>
                <a:off x="8966754" y="2951034"/>
                <a:ext cx="360" cy="360"/>
              </p14:xfrm>
            </p:contentPart>
          </mc:Choice>
          <mc:Fallback xmlns="">
            <p:pic>
              <p:nvPicPr>
                <p:cNvPr id="50" name="Ink 49">
                  <a:extLst>
                    <a:ext uri="{FF2B5EF4-FFF2-40B4-BE49-F238E27FC236}">
                      <a16:creationId xmlns:a16="http://schemas.microsoft.com/office/drawing/2014/main" id="{94B849CB-B7AD-3A97-DBEA-4CF887D7588D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8948754" y="2933034"/>
                  <a:ext cx="3600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51" name="Ink 50">
                  <a:extLst>
                    <a:ext uri="{FF2B5EF4-FFF2-40B4-BE49-F238E27FC236}">
                      <a16:creationId xmlns:a16="http://schemas.microsoft.com/office/drawing/2014/main" id="{5369D2DB-1075-F282-0923-0361D25F99F8}"/>
                    </a:ext>
                  </a:extLst>
                </p14:cNvPr>
                <p14:cNvContentPartPr/>
                <p14:nvPr/>
              </p14:nvContentPartPr>
              <p14:xfrm>
                <a:off x="8966754" y="2951034"/>
                <a:ext cx="360" cy="360"/>
              </p14:xfrm>
            </p:contentPart>
          </mc:Choice>
          <mc:Fallback xmlns="">
            <p:pic>
              <p:nvPicPr>
                <p:cNvPr id="51" name="Ink 50">
                  <a:extLst>
                    <a:ext uri="{FF2B5EF4-FFF2-40B4-BE49-F238E27FC236}">
                      <a16:creationId xmlns:a16="http://schemas.microsoft.com/office/drawing/2014/main" id="{5369D2DB-1075-F282-0923-0361D25F99F8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8948754" y="2933034"/>
                  <a:ext cx="36000" cy="360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53" name="Ink 52">
                <a:extLst>
                  <a:ext uri="{FF2B5EF4-FFF2-40B4-BE49-F238E27FC236}">
                    <a16:creationId xmlns:a16="http://schemas.microsoft.com/office/drawing/2014/main" id="{98917E4C-DF6F-80EC-55D6-1848187172D4}"/>
                  </a:ext>
                </a:extLst>
              </p14:cNvPr>
              <p14:cNvContentPartPr/>
              <p14:nvPr/>
            </p14:nvContentPartPr>
            <p14:xfrm>
              <a:off x="8598834" y="2855634"/>
              <a:ext cx="360" cy="360"/>
            </p14:xfrm>
          </p:contentPart>
        </mc:Choice>
        <mc:Fallback xmlns="">
          <p:pic>
            <p:nvPicPr>
              <p:cNvPr id="53" name="Ink 52">
                <a:extLst>
                  <a:ext uri="{FF2B5EF4-FFF2-40B4-BE49-F238E27FC236}">
                    <a16:creationId xmlns:a16="http://schemas.microsoft.com/office/drawing/2014/main" id="{98917E4C-DF6F-80EC-55D6-1848187172D4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8580834" y="2837634"/>
                <a:ext cx="360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54" name="Ink 53">
                <a:extLst>
                  <a:ext uri="{FF2B5EF4-FFF2-40B4-BE49-F238E27FC236}">
                    <a16:creationId xmlns:a16="http://schemas.microsoft.com/office/drawing/2014/main" id="{29BDBF71-6319-8053-BAEE-43DFE017A07E}"/>
                  </a:ext>
                </a:extLst>
              </p14:cNvPr>
              <p14:cNvContentPartPr/>
              <p14:nvPr/>
            </p14:nvContentPartPr>
            <p14:xfrm>
              <a:off x="8871354" y="3640794"/>
              <a:ext cx="360" cy="360"/>
            </p14:xfrm>
          </p:contentPart>
        </mc:Choice>
        <mc:Fallback xmlns="">
          <p:pic>
            <p:nvPicPr>
              <p:cNvPr id="54" name="Ink 53">
                <a:extLst>
                  <a:ext uri="{FF2B5EF4-FFF2-40B4-BE49-F238E27FC236}">
                    <a16:creationId xmlns:a16="http://schemas.microsoft.com/office/drawing/2014/main" id="{29BDBF71-6319-8053-BAEE-43DFE017A07E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8853354" y="3622794"/>
                <a:ext cx="360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">
            <p14:nvContentPartPr>
              <p14:cNvPr id="55" name="Ink 54">
                <a:extLst>
                  <a:ext uri="{FF2B5EF4-FFF2-40B4-BE49-F238E27FC236}">
                    <a16:creationId xmlns:a16="http://schemas.microsoft.com/office/drawing/2014/main" id="{04560336-B051-3F1C-4C02-607F1ECC814F}"/>
                  </a:ext>
                </a:extLst>
              </p14:cNvPr>
              <p14:cNvContentPartPr/>
              <p14:nvPr/>
            </p14:nvContentPartPr>
            <p14:xfrm>
              <a:off x="-3272526" y="-801966"/>
              <a:ext cx="360" cy="360"/>
            </p14:xfrm>
          </p:contentPart>
        </mc:Choice>
        <mc:Fallback xmlns="">
          <p:pic>
            <p:nvPicPr>
              <p:cNvPr id="55" name="Ink 54">
                <a:extLst>
                  <a:ext uri="{FF2B5EF4-FFF2-40B4-BE49-F238E27FC236}">
                    <a16:creationId xmlns:a16="http://schemas.microsoft.com/office/drawing/2014/main" id="{04560336-B051-3F1C-4C02-607F1ECC814F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-3290526" y="-819966"/>
                <a:ext cx="360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56" name="Ink 55">
                <a:extLst>
                  <a:ext uri="{FF2B5EF4-FFF2-40B4-BE49-F238E27FC236}">
                    <a16:creationId xmlns:a16="http://schemas.microsoft.com/office/drawing/2014/main" id="{303640B2-338D-0E5E-BEE2-603131E3D965}"/>
                  </a:ext>
                </a:extLst>
              </p14:cNvPr>
              <p14:cNvContentPartPr/>
              <p14:nvPr/>
            </p14:nvContentPartPr>
            <p14:xfrm>
              <a:off x="13299354" y="3144354"/>
              <a:ext cx="360" cy="360"/>
            </p14:xfrm>
          </p:contentPart>
        </mc:Choice>
        <mc:Fallback xmlns="">
          <p:pic>
            <p:nvPicPr>
              <p:cNvPr id="56" name="Ink 55">
                <a:extLst>
                  <a:ext uri="{FF2B5EF4-FFF2-40B4-BE49-F238E27FC236}">
                    <a16:creationId xmlns:a16="http://schemas.microsoft.com/office/drawing/2014/main" id="{303640B2-338D-0E5E-BEE2-603131E3D965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3281354" y="3126354"/>
                <a:ext cx="360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">
            <p14:nvContentPartPr>
              <p14:cNvPr id="57" name="Ink 56">
                <a:extLst>
                  <a:ext uri="{FF2B5EF4-FFF2-40B4-BE49-F238E27FC236}">
                    <a16:creationId xmlns:a16="http://schemas.microsoft.com/office/drawing/2014/main" id="{9D0AE3D5-2FC9-C0F0-EEE7-D5B1E49ECEC8}"/>
                  </a:ext>
                </a:extLst>
              </p14:cNvPr>
              <p14:cNvContentPartPr/>
              <p14:nvPr/>
            </p14:nvContentPartPr>
            <p14:xfrm>
              <a:off x="9223794" y="3208074"/>
              <a:ext cx="360" cy="360"/>
            </p14:xfrm>
          </p:contentPart>
        </mc:Choice>
        <mc:Fallback xmlns="">
          <p:pic>
            <p:nvPicPr>
              <p:cNvPr id="57" name="Ink 56">
                <a:extLst>
                  <a:ext uri="{FF2B5EF4-FFF2-40B4-BE49-F238E27FC236}">
                    <a16:creationId xmlns:a16="http://schemas.microsoft.com/office/drawing/2014/main" id="{9D0AE3D5-2FC9-C0F0-EEE7-D5B1E49ECEC8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9205794" y="3190074"/>
                <a:ext cx="360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58" name="Ink 57">
                <a:extLst>
                  <a:ext uri="{FF2B5EF4-FFF2-40B4-BE49-F238E27FC236}">
                    <a16:creationId xmlns:a16="http://schemas.microsoft.com/office/drawing/2014/main" id="{A598E026-6B1E-D5B1-1DCF-C8C1FF0E38E0}"/>
                  </a:ext>
                </a:extLst>
              </p14:cNvPr>
              <p14:cNvContentPartPr/>
              <p14:nvPr/>
            </p14:nvContentPartPr>
            <p14:xfrm>
              <a:off x="9095274" y="2919354"/>
              <a:ext cx="37800" cy="53640"/>
            </p14:xfrm>
          </p:contentPart>
        </mc:Choice>
        <mc:Fallback xmlns="">
          <p:pic>
            <p:nvPicPr>
              <p:cNvPr id="58" name="Ink 57">
                <a:extLst>
                  <a:ext uri="{FF2B5EF4-FFF2-40B4-BE49-F238E27FC236}">
                    <a16:creationId xmlns:a16="http://schemas.microsoft.com/office/drawing/2014/main" id="{A598E026-6B1E-D5B1-1DCF-C8C1FF0E38E0}"/>
                  </a:ext>
                </a:extLst>
              </p:cNvPr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9077444" y="2901354"/>
                <a:ext cx="73104" cy="89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59" name="Ink 58">
                <a:extLst>
                  <a:ext uri="{FF2B5EF4-FFF2-40B4-BE49-F238E27FC236}">
                    <a16:creationId xmlns:a16="http://schemas.microsoft.com/office/drawing/2014/main" id="{06515595-5F4C-DFEF-5D2E-F92F44A50B5A}"/>
                  </a:ext>
                </a:extLst>
              </p14:cNvPr>
              <p14:cNvContentPartPr/>
              <p14:nvPr/>
            </p14:nvContentPartPr>
            <p14:xfrm>
              <a:off x="-3994326" y="657114"/>
              <a:ext cx="360" cy="360"/>
            </p14:xfrm>
          </p:contentPart>
        </mc:Choice>
        <mc:Fallback xmlns="">
          <p:pic>
            <p:nvPicPr>
              <p:cNvPr id="59" name="Ink 58">
                <a:extLst>
                  <a:ext uri="{FF2B5EF4-FFF2-40B4-BE49-F238E27FC236}">
                    <a16:creationId xmlns:a16="http://schemas.microsoft.com/office/drawing/2014/main" id="{06515595-5F4C-DFEF-5D2E-F92F44A50B5A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-4012326" y="639114"/>
                <a:ext cx="360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">
            <p14:nvContentPartPr>
              <p14:cNvPr id="60" name="Ink 59">
                <a:extLst>
                  <a:ext uri="{FF2B5EF4-FFF2-40B4-BE49-F238E27FC236}">
                    <a16:creationId xmlns:a16="http://schemas.microsoft.com/office/drawing/2014/main" id="{5A78D8FC-89F9-1FF9-FABE-F7BFE839DAC8}"/>
                  </a:ext>
                </a:extLst>
              </p14:cNvPr>
              <p14:cNvContentPartPr/>
              <p14:nvPr/>
            </p14:nvContentPartPr>
            <p14:xfrm>
              <a:off x="-3994326" y="657114"/>
              <a:ext cx="360" cy="360"/>
            </p14:xfrm>
          </p:contentPart>
        </mc:Choice>
        <mc:Fallback xmlns="">
          <p:pic>
            <p:nvPicPr>
              <p:cNvPr id="60" name="Ink 59">
                <a:extLst>
                  <a:ext uri="{FF2B5EF4-FFF2-40B4-BE49-F238E27FC236}">
                    <a16:creationId xmlns:a16="http://schemas.microsoft.com/office/drawing/2014/main" id="{5A78D8FC-89F9-1FF9-FABE-F7BFE839DAC8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-4012326" y="639114"/>
                <a:ext cx="360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61" name="Ink 60">
                <a:extLst>
                  <a:ext uri="{FF2B5EF4-FFF2-40B4-BE49-F238E27FC236}">
                    <a16:creationId xmlns:a16="http://schemas.microsoft.com/office/drawing/2014/main" id="{CB2EFD33-BBEC-DAD0-A3D0-613ED0886142}"/>
                  </a:ext>
                </a:extLst>
              </p14:cNvPr>
              <p14:cNvContentPartPr/>
              <p14:nvPr/>
            </p14:nvContentPartPr>
            <p14:xfrm>
              <a:off x="-4428126" y="-80526"/>
              <a:ext cx="360" cy="360"/>
            </p14:xfrm>
          </p:contentPart>
        </mc:Choice>
        <mc:Fallback xmlns="">
          <p:pic>
            <p:nvPicPr>
              <p:cNvPr id="61" name="Ink 60">
                <a:extLst>
                  <a:ext uri="{FF2B5EF4-FFF2-40B4-BE49-F238E27FC236}">
                    <a16:creationId xmlns:a16="http://schemas.microsoft.com/office/drawing/2014/main" id="{CB2EFD33-BBEC-DAD0-A3D0-613ED0886142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-4446126" y="-98526"/>
                <a:ext cx="360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">
            <p14:nvContentPartPr>
              <p14:cNvPr id="62" name="Ink 61">
                <a:extLst>
                  <a:ext uri="{FF2B5EF4-FFF2-40B4-BE49-F238E27FC236}">
                    <a16:creationId xmlns:a16="http://schemas.microsoft.com/office/drawing/2014/main" id="{571D97C6-B3D0-C3A0-092A-0042998B94E3}"/>
                  </a:ext>
                </a:extLst>
              </p14:cNvPr>
              <p14:cNvContentPartPr/>
              <p14:nvPr/>
            </p14:nvContentPartPr>
            <p14:xfrm>
              <a:off x="-4283766" y="433194"/>
              <a:ext cx="360" cy="360"/>
            </p14:xfrm>
          </p:contentPart>
        </mc:Choice>
        <mc:Fallback xmlns="">
          <p:pic>
            <p:nvPicPr>
              <p:cNvPr id="62" name="Ink 61">
                <a:extLst>
                  <a:ext uri="{FF2B5EF4-FFF2-40B4-BE49-F238E27FC236}">
                    <a16:creationId xmlns:a16="http://schemas.microsoft.com/office/drawing/2014/main" id="{571D97C6-B3D0-C3A0-092A-0042998B94E3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-4301766" y="415194"/>
                <a:ext cx="360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63" name="Ink 62">
                <a:extLst>
                  <a:ext uri="{FF2B5EF4-FFF2-40B4-BE49-F238E27FC236}">
                    <a16:creationId xmlns:a16="http://schemas.microsoft.com/office/drawing/2014/main" id="{9D7BC9AA-1974-520C-4D7A-82F53D7ACCAF}"/>
                  </a:ext>
                </a:extLst>
              </p14:cNvPr>
              <p14:cNvContentPartPr/>
              <p14:nvPr/>
            </p14:nvContentPartPr>
            <p14:xfrm>
              <a:off x="-5550606" y="192354"/>
              <a:ext cx="360" cy="360"/>
            </p14:xfrm>
          </p:contentPart>
        </mc:Choice>
        <mc:Fallback xmlns="">
          <p:pic>
            <p:nvPicPr>
              <p:cNvPr id="63" name="Ink 62">
                <a:extLst>
                  <a:ext uri="{FF2B5EF4-FFF2-40B4-BE49-F238E27FC236}">
                    <a16:creationId xmlns:a16="http://schemas.microsoft.com/office/drawing/2014/main" id="{9D7BC9AA-1974-520C-4D7A-82F53D7ACCAF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-5568606" y="174354"/>
                <a:ext cx="360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818F96D6-6C93-44B9-1DD6-9F8388424EB8}"/>
                  </a:ext>
                </a:extLst>
              </p14:cNvPr>
              <p14:cNvContentPartPr/>
              <p14:nvPr/>
            </p14:nvContentPartPr>
            <p14:xfrm>
              <a:off x="11526714" y="1340394"/>
              <a:ext cx="742320" cy="404280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818F96D6-6C93-44B9-1DD6-9F8388424EB8}"/>
                  </a:ext>
                </a:extLst>
              </p:cNvPr>
              <p:cNvPicPr/>
              <p:nvPr/>
            </p:nvPicPr>
            <p:blipFill>
              <a:blip r:embed="rId38"/>
              <a:stretch>
                <a:fillRect/>
              </a:stretch>
            </p:blipFill>
            <p:spPr>
              <a:xfrm>
                <a:off x="11518074" y="1331394"/>
                <a:ext cx="759960" cy="421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9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28133F3F-3169-7EC5-7D87-B4502752CA06}"/>
                  </a:ext>
                </a:extLst>
              </p14:cNvPr>
              <p14:cNvContentPartPr/>
              <p14:nvPr/>
            </p14:nvContentPartPr>
            <p14:xfrm>
              <a:off x="13150674" y="4762914"/>
              <a:ext cx="19800" cy="203040"/>
            </p14:xfrm>
          </p:contentPart>
        </mc:Choice>
        <mc:Fallback xmlns=""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28133F3F-3169-7EC5-7D87-B4502752CA06}"/>
                  </a:ext>
                </a:extLst>
              </p:cNvPr>
              <p:cNvPicPr/>
              <p:nvPr/>
            </p:nvPicPr>
            <p:blipFill>
              <a:blip r:embed="rId40"/>
              <a:stretch>
                <a:fillRect/>
              </a:stretch>
            </p:blipFill>
            <p:spPr>
              <a:xfrm>
                <a:off x="13141674" y="4754274"/>
                <a:ext cx="37440" cy="220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1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47106EE1-833C-A60F-B379-A57DC59F046E}"/>
                  </a:ext>
                </a:extLst>
              </p14:cNvPr>
              <p14:cNvContentPartPr/>
              <p14:nvPr/>
            </p14:nvContentPartPr>
            <p14:xfrm>
              <a:off x="14582394" y="357234"/>
              <a:ext cx="84240" cy="252720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47106EE1-833C-A60F-B379-A57DC59F046E}"/>
                  </a:ext>
                </a:extLst>
              </p:cNvPr>
              <p:cNvPicPr/>
              <p:nvPr/>
            </p:nvPicPr>
            <p:blipFill>
              <a:blip r:embed="rId42"/>
              <a:stretch>
                <a:fillRect/>
              </a:stretch>
            </p:blipFill>
            <p:spPr>
              <a:xfrm>
                <a:off x="14573754" y="348594"/>
                <a:ext cx="101880" cy="270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3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E7E4EDB5-74B4-B9A9-B43C-F107BDE33D60}"/>
                  </a:ext>
                </a:extLst>
              </p14:cNvPr>
              <p14:cNvContentPartPr/>
              <p14:nvPr/>
            </p14:nvContentPartPr>
            <p14:xfrm>
              <a:off x="-3337326" y="913794"/>
              <a:ext cx="360" cy="360"/>
            </p14:xfrm>
          </p:contentPart>
        </mc:Choice>
        <mc:Fallback xmlns=""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E7E4EDB5-74B4-B9A9-B43C-F107BDE33D60}"/>
                  </a:ext>
                </a:extLst>
              </p:cNvPr>
              <p:cNvPicPr/>
              <p:nvPr/>
            </p:nvPicPr>
            <p:blipFill>
              <a:blip r:embed="rId44"/>
              <a:stretch>
                <a:fillRect/>
              </a:stretch>
            </p:blipFill>
            <p:spPr>
              <a:xfrm>
                <a:off x="-3346326" y="905154"/>
                <a:ext cx="18000" cy="18000"/>
              </a:xfrm>
              <a:prstGeom prst="rect">
                <a:avLst/>
              </a:prstGeom>
            </p:spPr>
          </p:pic>
        </mc:Fallback>
      </mc:AlternateContent>
      <p:grpSp>
        <p:nvGrpSpPr>
          <p:cNvPr id="17" name="Group 16">
            <a:extLst>
              <a:ext uri="{FF2B5EF4-FFF2-40B4-BE49-F238E27FC236}">
                <a16:creationId xmlns:a16="http://schemas.microsoft.com/office/drawing/2014/main" id="{A1AAF4D6-5046-B98F-8EAF-B9224B5602A0}"/>
              </a:ext>
            </a:extLst>
          </p:cNvPr>
          <p:cNvGrpSpPr/>
          <p:nvPr/>
        </p:nvGrpSpPr>
        <p:grpSpPr>
          <a:xfrm>
            <a:off x="8341794" y="417354"/>
            <a:ext cx="1862280" cy="3543480"/>
            <a:chOff x="8341794" y="417354"/>
            <a:chExt cx="1862280" cy="35434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5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02ADD58C-4B22-3EDF-35F4-CBE4CA82BB14}"/>
                    </a:ext>
                  </a:extLst>
                </p14:cNvPr>
                <p14:cNvContentPartPr/>
                <p14:nvPr/>
              </p14:nvContentPartPr>
              <p14:xfrm>
                <a:off x="8341794" y="428514"/>
                <a:ext cx="1862280" cy="3532320"/>
              </p14:xfrm>
            </p:contentPart>
          </mc:Choice>
          <mc:Fallback xmlns=""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02ADD58C-4B22-3EDF-35F4-CBE4CA82BB14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8333154" y="419874"/>
                  <a:ext cx="1879920" cy="354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9350F9AE-0022-AB10-D827-69731D46E1BB}"/>
                    </a:ext>
                  </a:extLst>
                </p14:cNvPr>
                <p14:cNvContentPartPr/>
                <p14:nvPr/>
              </p14:nvContentPartPr>
              <p14:xfrm>
                <a:off x="9752994" y="417354"/>
                <a:ext cx="360" cy="360"/>
              </p14:xfrm>
            </p:contentPart>
          </mc:Choice>
          <mc:Fallback xmlns=""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9350F9AE-0022-AB10-D827-69731D46E1BB}"/>
                    </a:ext>
                  </a:extLst>
                </p:cNvPr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9744354" y="408354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48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C58726AA-C61B-FCE6-A21B-A974D04FEA71}"/>
                  </a:ext>
                </a:extLst>
              </p14:cNvPr>
              <p14:cNvContentPartPr/>
              <p14:nvPr/>
            </p14:nvContentPartPr>
            <p14:xfrm>
              <a:off x="-4171446" y="641274"/>
              <a:ext cx="360" cy="360"/>
            </p14:xfrm>
          </p:contentPart>
        </mc:Choice>
        <mc:Fallback xmlns=""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C58726AA-C61B-FCE6-A21B-A974D04FEA71}"/>
                  </a:ext>
                </a:extLst>
              </p:cNvPr>
              <p:cNvPicPr/>
              <p:nvPr/>
            </p:nvPicPr>
            <p:blipFill>
              <a:blip r:embed="rId44"/>
              <a:stretch>
                <a:fillRect/>
              </a:stretch>
            </p:blipFill>
            <p:spPr>
              <a:xfrm>
                <a:off x="-4180086" y="632274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9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75378F7C-F13E-E273-92B0-4FCA30D61DB9}"/>
                  </a:ext>
                </a:extLst>
              </p14:cNvPr>
              <p14:cNvContentPartPr/>
              <p14:nvPr/>
            </p14:nvContentPartPr>
            <p14:xfrm>
              <a:off x="-3594006" y="401514"/>
              <a:ext cx="360" cy="360"/>
            </p14:xfrm>
          </p:contentPart>
        </mc:Choice>
        <mc:Fallback xmlns=""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75378F7C-F13E-E273-92B0-4FCA30D61DB9}"/>
                  </a:ext>
                </a:extLst>
              </p:cNvPr>
              <p:cNvPicPr/>
              <p:nvPr/>
            </p:nvPicPr>
            <p:blipFill>
              <a:blip r:embed="rId44"/>
              <a:stretch>
                <a:fillRect/>
              </a:stretch>
            </p:blipFill>
            <p:spPr>
              <a:xfrm>
                <a:off x="-3603006" y="392514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0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5A978B21-4D40-9A48-39AD-E1532C8DE594}"/>
                  </a:ext>
                </a:extLst>
              </p14:cNvPr>
              <p14:cNvContentPartPr/>
              <p14:nvPr/>
            </p14:nvContentPartPr>
            <p14:xfrm>
              <a:off x="-2903526" y="256074"/>
              <a:ext cx="360" cy="360"/>
            </p14:xfrm>
          </p:contentPart>
        </mc:Choice>
        <mc:Fallback xmlns=""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5A978B21-4D40-9A48-39AD-E1532C8DE594}"/>
                  </a:ext>
                </a:extLst>
              </p:cNvPr>
              <p:cNvPicPr/>
              <p:nvPr/>
            </p:nvPicPr>
            <p:blipFill>
              <a:blip r:embed="rId44"/>
              <a:stretch>
                <a:fillRect/>
              </a:stretch>
            </p:blipFill>
            <p:spPr>
              <a:xfrm>
                <a:off x="-2912166" y="247074"/>
                <a:ext cx="18000" cy="18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23125768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873</TotalTime>
  <Words>532</Words>
  <Application>Microsoft Office PowerPoint</Application>
  <PresentationFormat>Widescreen</PresentationFormat>
  <Paragraphs>268</Paragraphs>
  <Slides>20</Slides>
  <Notes>17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5" baseType="lpstr">
      <vt:lpstr>Aptos</vt:lpstr>
      <vt:lpstr>Aptos Display</vt:lpstr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Dan Jenkins</dc:creator>
  <cp:lastModifiedBy>Cindy Nelson</cp:lastModifiedBy>
  <cp:revision>12</cp:revision>
  <dcterms:created xsi:type="dcterms:W3CDTF">2024-08-28T15:31:31Z</dcterms:created>
  <dcterms:modified xsi:type="dcterms:W3CDTF">2024-09-23T15:31:23Z</dcterms:modified>
</cp:coreProperties>
</file>