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5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93330"/>
            <a:ext cx="9286699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What I say: Love “dictates” our speech</a:t>
            </a:r>
          </a:p>
          <a:p>
            <a:pPr lvl="1"/>
            <a:r>
              <a:rPr lang="en-US" sz="2600" dirty="0"/>
              <a:t> Eph 4:15; 2 Cor 2:4; Col 4:6</a:t>
            </a:r>
          </a:p>
          <a:p>
            <a:r>
              <a:rPr lang="en-US" sz="2800" dirty="0"/>
              <a:t>What I have: Love “facilitates” the use of what </a:t>
            </a:r>
            <a:br>
              <a:rPr lang="en-US" sz="2800" dirty="0"/>
            </a:br>
            <a:r>
              <a:rPr lang="en-US" sz="2800" dirty="0"/>
              <a:t>we have</a:t>
            </a:r>
          </a:p>
          <a:p>
            <a:pPr lvl="1"/>
            <a:r>
              <a:rPr lang="en-US" sz="2600" dirty="0"/>
              <a:t>Enemies: Rom 12:20-21; Luke 6:35-36; Matt 5:43-46</a:t>
            </a:r>
          </a:p>
          <a:p>
            <a:pPr lvl="1"/>
            <a:r>
              <a:rPr lang="en-US" sz="2600" dirty="0"/>
              <a:t>Hospitality and Help: Heb 13:1-2; Matt 25:35; 1 Jn 3:17-19</a:t>
            </a:r>
          </a:p>
          <a:p>
            <a:r>
              <a:rPr lang="en-US" sz="2800" dirty="0"/>
              <a:t>What I do: Love “motivates” our actions</a:t>
            </a:r>
          </a:p>
          <a:p>
            <a:pPr lvl="1"/>
            <a:r>
              <a:rPr lang="en-US" sz="2600" dirty="0"/>
              <a:t>1 Jn 5:3; Mk 12:30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30582C-385F-F382-D3E3-A9B10C0A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440EA7-69AF-2839-F498-F9E77BB6A2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6D56A8-CB4C-1032-0B13-93A27CE701E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2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love refuses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A list of “negatives” emerge (13 Cor 1:1-6)</a:t>
            </a:r>
          </a:p>
          <a:p>
            <a:pPr lvl="1"/>
            <a:r>
              <a:rPr lang="en-US" sz="2400" dirty="0"/>
              <a:t>Vs 4-6</a:t>
            </a:r>
          </a:p>
          <a:p>
            <a:r>
              <a:rPr lang="en-US" sz="2800" dirty="0"/>
              <a:t>Things that a heart that is full of love “refuses” to do</a:t>
            </a:r>
          </a:p>
          <a:p>
            <a:pPr lvl="1"/>
            <a:r>
              <a:rPr lang="en-US" sz="2400" dirty="0"/>
              <a:t>Does NOT envy</a:t>
            </a:r>
          </a:p>
          <a:p>
            <a:pPr lvl="1"/>
            <a:r>
              <a:rPr lang="en-US" sz="2400" dirty="0"/>
              <a:t>Does NOT Parade</a:t>
            </a:r>
          </a:p>
          <a:p>
            <a:pPr lvl="1"/>
            <a:r>
              <a:rPr lang="en-US" sz="2400" dirty="0"/>
              <a:t>Is NOT puffed up</a:t>
            </a:r>
          </a:p>
          <a:p>
            <a:pPr lvl="1"/>
            <a:r>
              <a:rPr lang="en-US" sz="2400" dirty="0"/>
              <a:t>Does NOT rejoice in iniquity</a:t>
            </a:r>
          </a:p>
          <a:p>
            <a:pPr lvl="1"/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3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Kindness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62147"/>
            <a:ext cx="95124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1 Cor 13:4</a:t>
            </a:r>
            <a:endParaRPr lang="en-US" sz="2400" dirty="0"/>
          </a:p>
          <a:p>
            <a:r>
              <a:rPr lang="en-US" sz="2800" dirty="0"/>
              <a:t>“Love suffers long” (NKJV)</a:t>
            </a:r>
          </a:p>
          <a:p>
            <a:r>
              <a:rPr lang="en-US" sz="2800" dirty="0"/>
              <a:t>“Love does not envy”</a:t>
            </a:r>
          </a:p>
          <a:p>
            <a:r>
              <a:rPr lang="en-US" sz="2800" dirty="0"/>
              <a:t>“Love is kind”</a:t>
            </a:r>
          </a:p>
          <a:p>
            <a:r>
              <a:rPr lang="en-US" sz="2800" dirty="0"/>
              <a:t>Romans 12:20-21</a:t>
            </a:r>
          </a:p>
          <a:p>
            <a:r>
              <a:rPr lang="en-US" sz="2800" dirty="0"/>
              <a:t>How does this relate to God, Jesus, You and Me?</a:t>
            </a: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Kindness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62107"/>
            <a:ext cx="9512477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God is long in coming to anger</a:t>
            </a:r>
            <a:endParaRPr lang="en-US" sz="2400" dirty="0"/>
          </a:p>
          <a:p>
            <a:pPr lvl="1"/>
            <a:r>
              <a:rPr lang="en-US" sz="2600" dirty="0"/>
              <a:t>Rom 2:4; 1 Pet 3:20; 2 Pet 3:9</a:t>
            </a:r>
          </a:p>
          <a:p>
            <a:r>
              <a:rPr lang="en-US" sz="2800" dirty="0"/>
              <a:t>Jesus is also long in coming to anger</a:t>
            </a:r>
          </a:p>
          <a:p>
            <a:pPr lvl="1"/>
            <a:r>
              <a:rPr lang="en-US" sz="2600" dirty="0"/>
              <a:t>2 Pet 3:15; 1 Tim 1:16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also be slow in coming to anger</a:t>
            </a:r>
          </a:p>
          <a:p>
            <a:pPr lvl="1"/>
            <a:r>
              <a:rPr lang="en-US" sz="2600" dirty="0"/>
              <a:t>1 </a:t>
            </a:r>
            <a:r>
              <a:rPr lang="en-US" sz="2600" dirty="0" err="1"/>
              <a:t>Thes</a:t>
            </a:r>
            <a:r>
              <a:rPr lang="en-US" sz="2600" dirty="0"/>
              <a:t> 5:14; Jam 1:19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our hearts have kindness</a:t>
            </a:r>
          </a:p>
          <a:p>
            <a:pPr lvl="1"/>
            <a:r>
              <a:rPr lang="en-US" sz="2600" dirty="0"/>
              <a:t>Prob 19:22; Eph 4:32; 2 Pet 1:5-7</a:t>
            </a:r>
          </a:p>
          <a:p>
            <a:pPr lvl="1"/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08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Humility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1 Cor 13:4</a:t>
            </a:r>
            <a:endParaRPr lang="en-US" sz="2400" dirty="0"/>
          </a:p>
          <a:p>
            <a:r>
              <a:rPr lang="en-US" sz="2800" dirty="0"/>
              <a:t>“Love does not parade itself” (NKJV)</a:t>
            </a:r>
          </a:p>
          <a:p>
            <a:r>
              <a:rPr lang="en-US" sz="2800" dirty="0"/>
              <a:t>How does this relate to God, Jesus, You and Me?</a:t>
            </a:r>
          </a:p>
          <a:p>
            <a:r>
              <a:rPr lang="en-US" sz="2800" dirty="0"/>
              <a:t>God is humble and serving (he hates arrogance)</a:t>
            </a:r>
          </a:p>
          <a:p>
            <a:pPr lvl="1"/>
            <a:r>
              <a:rPr lang="en-US" sz="2400" dirty="0"/>
              <a:t>Prov 8:13; Prov 6:16-17; Prov 16:5; Matt 7:7; Phil 4:6-7</a:t>
            </a:r>
          </a:p>
          <a:p>
            <a:r>
              <a:rPr lang="en-US" sz="2800" dirty="0"/>
              <a:t>Jesus is humble and serving</a:t>
            </a:r>
          </a:p>
          <a:p>
            <a:pPr lvl="1"/>
            <a:r>
              <a:rPr lang="en-US" sz="2400" dirty="0"/>
              <a:t>Matt 11:28-30; Heb 9:24; 1 Jn 2:1-2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be humble and serving</a:t>
            </a:r>
          </a:p>
          <a:p>
            <a:pPr lvl="1"/>
            <a:r>
              <a:rPr lang="en-US" sz="2400" dirty="0"/>
              <a:t>Gal 5:13, 22-23; 1 Pet 5:5-6; Eph 4:1-2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4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NT filled with individuals who selfishly hurt others</a:t>
            </a:r>
            <a:endParaRPr lang="en-US" sz="2200" dirty="0"/>
          </a:p>
          <a:p>
            <a:r>
              <a:rPr lang="en-US" sz="2800" dirty="0"/>
              <a:t>But love inspires us to put ourselves aside</a:t>
            </a:r>
          </a:p>
          <a:p>
            <a:r>
              <a:rPr lang="en-US" sz="2800" dirty="0"/>
              <a:t>1 Cor 8:1,4,7-13</a:t>
            </a:r>
          </a:p>
          <a:p>
            <a:r>
              <a:rPr lang="en-US" sz="2800" dirty="0"/>
              <a:t>1 Cor 13:5</a:t>
            </a:r>
          </a:p>
          <a:p>
            <a:pPr lvl="1"/>
            <a:r>
              <a:rPr lang="en-US" sz="2600" dirty="0"/>
              <a:t>“Love does NOT behave rudely” (NKJV)</a:t>
            </a:r>
          </a:p>
          <a:p>
            <a:pPr lvl="1"/>
            <a:r>
              <a:rPr lang="en-US" sz="2600" dirty="0"/>
              <a:t>“Does NOT seek its own”</a:t>
            </a:r>
          </a:p>
          <a:p>
            <a:r>
              <a:rPr lang="en-US" sz="2800" dirty="0"/>
              <a:t>How does this relate to God, Jesus, You and Me?</a:t>
            </a:r>
            <a:endParaRPr lang="en-US" sz="2600" dirty="0"/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17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God was sacrificial</a:t>
            </a:r>
          </a:p>
          <a:p>
            <a:pPr lvl="1"/>
            <a:r>
              <a:rPr lang="en-US" sz="2600" dirty="0"/>
              <a:t>Jn 3:16; Rom 5:9; 1 Jn 4:9-10</a:t>
            </a:r>
          </a:p>
          <a:p>
            <a:r>
              <a:rPr lang="en-US" sz="2800" dirty="0"/>
              <a:t>Jesus was sacrificial</a:t>
            </a:r>
          </a:p>
          <a:p>
            <a:pPr lvl="1"/>
            <a:r>
              <a:rPr lang="en-US" sz="2600" dirty="0"/>
              <a:t>2 Cor 8:9; Gal 1:4; Eph 5:25; 1 Tim 2:6; Tit 2:14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find it in our hearts to be sacrificial and live for others</a:t>
            </a:r>
          </a:p>
          <a:p>
            <a:pPr lvl="1"/>
            <a:r>
              <a:rPr lang="en-US" sz="2400" dirty="0"/>
              <a:t>Rom 14:13-15; 1 Pet 5:5-6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320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21193</TotalTime>
  <Words>461</Words>
  <Application>Microsoft Macintosh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Recap</vt:lpstr>
      <vt:lpstr>What love refuses to do</vt:lpstr>
      <vt:lpstr>A Heart of Kindness </vt:lpstr>
      <vt:lpstr>A Heart of Kindness </vt:lpstr>
      <vt:lpstr>A Heart of Humility</vt:lpstr>
      <vt:lpstr>A Heart of Sacrifice</vt:lpstr>
      <vt:lpstr>A Heart of Sacrifice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14</cp:revision>
  <dcterms:created xsi:type="dcterms:W3CDTF">2024-08-22T01:13:09Z</dcterms:created>
  <dcterms:modified xsi:type="dcterms:W3CDTF">2024-09-20T12:10:03Z</dcterms:modified>
</cp:coreProperties>
</file>