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390" r:id="rId2"/>
    <p:sldId id="271" r:id="rId3"/>
    <p:sldId id="257" r:id="rId4"/>
    <p:sldId id="378" r:id="rId5"/>
    <p:sldId id="379" r:id="rId6"/>
    <p:sldId id="380" r:id="rId7"/>
    <p:sldId id="370" r:id="rId8"/>
    <p:sldId id="361" r:id="rId9"/>
    <p:sldId id="388" r:id="rId10"/>
    <p:sldId id="259" r:id="rId11"/>
    <p:sldId id="384" r:id="rId12"/>
    <p:sldId id="262" r:id="rId13"/>
    <p:sldId id="386" r:id="rId14"/>
    <p:sldId id="389" r:id="rId15"/>
    <p:sldId id="385" r:id="rId16"/>
    <p:sldId id="269" r:id="rId17"/>
    <p:sldId id="383" r:id="rId18"/>
    <p:sldId id="387" r:id="rId19"/>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DA7540-B879-4EE9-8318-77CBD4CAFEC0}" v="432" dt="2024-09-11T20:35:32.4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704" autoAdjust="0"/>
    <p:restoredTop sz="94660"/>
  </p:normalViewPr>
  <p:slideViewPr>
    <p:cSldViewPr snapToGrid="0" showGuides="1">
      <p:cViewPr varScale="1">
        <p:scale>
          <a:sx n="87" d="100"/>
          <a:sy n="87" d="100"/>
        </p:scale>
        <p:origin x="90" y="408"/>
      </p:cViewPr>
      <p:guideLst>
        <p:guide orient="horz" pos="2184"/>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8275" y="0"/>
            <a:ext cx="3043238" cy="466725"/>
          </a:xfrm>
          <a:prstGeom prst="rect">
            <a:avLst/>
          </a:prstGeom>
        </p:spPr>
        <p:txBody>
          <a:bodyPr vert="horz" lIns="91440" tIns="45720" rIns="91440" bIns="45720" rtlCol="0"/>
          <a:lstStyle>
            <a:lvl1pPr algn="r">
              <a:defRPr sz="1200"/>
            </a:lvl1pPr>
          </a:lstStyle>
          <a:p>
            <a:fld id="{FFE58445-146F-4150-96C6-84ECBF8F8937}" type="datetimeFigureOut">
              <a:rPr lang="en-US" smtClean="0"/>
              <a:t>9/16/2024</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9925"/>
            <a:ext cx="5619750" cy="36655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8275" y="8842375"/>
            <a:ext cx="3043238" cy="466725"/>
          </a:xfrm>
          <a:prstGeom prst="rect">
            <a:avLst/>
          </a:prstGeom>
        </p:spPr>
        <p:txBody>
          <a:bodyPr vert="horz" lIns="91440" tIns="45720" rIns="91440" bIns="45720" rtlCol="0" anchor="b"/>
          <a:lstStyle>
            <a:lvl1pPr algn="r">
              <a:defRPr sz="1200"/>
            </a:lvl1pPr>
          </a:lstStyle>
          <a:p>
            <a:fld id="{1817A13F-8437-4DDA-8BDB-7306F8F388C7}" type="slidenum">
              <a:rPr lang="en-US" smtClean="0"/>
              <a:t>‹#›</a:t>
            </a:fld>
            <a:endParaRPr lang="en-US"/>
          </a:p>
        </p:txBody>
      </p:sp>
    </p:spTree>
    <p:extLst>
      <p:ext uri="{BB962C8B-B14F-4D97-AF65-F5344CB8AC3E}">
        <p14:creationId xmlns:p14="http://schemas.microsoft.com/office/powerpoint/2010/main" val="41531292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817A13F-8437-4DDA-8BDB-7306F8F388C7}" type="slidenum">
              <a:rPr lang="en-US" smtClean="0"/>
              <a:t>2</a:t>
            </a:fld>
            <a:endParaRPr lang="en-US"/>
          </a:p>
        </p:txBody>
      </p:sp>
    </p:spTree>
    <p:extLst>
      <p:ext uri="{BB962C8B-B14F-4D97-AF65-F5344CB8AC3E}">
        <p14:creationId xmlns:p14="http://schemas.microsoft.com/office/powerpoint/2010/main" val="29476307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817A13F-8437-4DDA-8BDB-7306F8F388C7}" type="slidenum">
              <a:rPr lang="en-US" smtClean="0"/>
              <a:t>11</a:t>
            </a:fld>
            <a:endParaRPr lang="en-US"/>
          </a:p>
        </p:txBody>
      </p:sp>
    </p:spTree>
    <p:extLst>
      <p:ext uri="{BB962C8B-B14F-4D97-AF65-F5344CB8AC3E}">
        <p14:creationId xmlns:p14="http://schemas.microsoft.com/office/powerpoint/2010/main" val="2770132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817A13F-8437-4DDA-8BDB-7306F8F388C7}" type="slidenum">
              <a:rPr lang="en-US" smtClean="0"/>
              <a:t>12</a:t>
            </a:fld>
            <a:endParaRPr lang="en-US"/>
          </a:p>
        </p:txBody>
      </p:sp>
    </p:spTree>
    <p:extLst>
      <p:ext uri="{BB962C8B-B14F-4D97-AF65-F5344CB8AC3E}">
        <p14:creationId xmlns:p14="http://schemas.microsoft.com/office/powerpoint/2010/main" val="6239731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817A13F-8437-4DDA-8BDB-7306F8F388C7}" type="slidenum">
              <a:rPr lang="en-US" smtClean="0"/>
              <a:t>13</a:t>
            </a:fld>
            <a:endParaRPr lang="en-US"/>
          </a:p>
        </p:txBody>
      </p:sp>
    </p:spTree>
    <p:extLst>
      <p:ext uri="{BB962C8B-B14F-4D97-AF65-F5344CB8AC3E}">
        <p14:creationId xmlns:p14="http://schemas.microsoft.com/office/powerpoint/2010/main" val="2790183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817A13F-8437-4DDA-8BDB-7306F8F388C7}" type="slidenum">
              <a:rPr lang="en-US" smtClean="0"/>
              <a:t>14</a:t>
            </a:fld>
            <a:endParaRPr lang="en-US"/>
          </a:p>
        </p:txBody>
      </p:sp>
    </p:spTree>
    <p:extLst>
      <p:ext uri="{BB962C8B-B14F-4D97-AF65-F5344CB8AC3E}">
        <p14:creationId xmlns:p14="http://schemas.microsoft.com/office/powerpoint/2010/main" val="26793007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817A13F-8437-4DDA-8BDB-7306F8F388C7}" type="slidenum">
              <a:rPr lang="en-US" smtClean="0"/>
              <a:t>15</a:t>
            </a:fld>
            <a:endParaRPr lang="en-US"/>
          </a:p>
        </p:txBody>
      </p:sp>
    </p:spTree>
    <p:extLst>
      <p:ext uri="{BB962C8B-B14F-4D97-AF65-F5344CB8AC3E}">
        <p14:creationId xmlns:p14="http://schemas.microsoft.com/office/powerpoint/2010/main" val="4041015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817A13F-8437-4DDA-8BDB-7306F8F388C7}" type="slidenum">
              <a:rPr lang="en-US" smtClean="0"/>
              <a:t>16</a:t>
            </a:fld>
            <a:endParaRPr lang="en-US"/>
          </a:p>
        </p:txBody>
      </p:sp>
    </p:spTree>
    <p:extLst>
      <p:ext uri="{BB962C8B-B14F-4D97-AF65-F5344CB8AC3E}">
        <p14:creationId xmlns:p14="http://schemas.microsoft.com/office/powerpoint/2010/main" val="5544766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817A13F-8437-4DDA-8BDB-7306F8F388C7}" type="slidenum">
              <a:rPr lang="en-US" smtClean="0"/>
              <a:t>17</a:t>
            </a:fld>
            <a:endParaRPr lang="en-US"/>
          </a:p>
        </p:txBody>
      </p:sp>
    </p:spTree>
    <p:extLst>
      <p:ext uri="{BB962C8B-B14F-4D97-AF65-F5344CB8AC3E}">
        <p14:creationId xmlns:p14="http://schemas.microsoft.com/office/powerpoint/2010/main" val="14739731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817A13F-8437-4DDA-8BDB-7306F8F388C7}" type="slidenum">
              <a:rPr lang="en-US" smtClean="0"/>
              <a:t>18</a:t>
            </a:fld>
            <a:endParaRPr lang="en-US"/>
          </a:p>
        </p:txBody>
      </p:sp>
    </p:spTree>
    <p:extLst>
      <p:ext uri="{BB962C8B-B14F-4D97-AF65-F5344CB8AC3E}">
        <p14:creationId xmlns:p14="http://schemas.microsoft.com/office/powerpoint/2010/main" val="3333297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817A13F-8437-4DDA-8BDB-7306F8F388C7}" type="slidenum">
              <a:rPr lang="en-US" smtClean="0"/>
              <a:t>3</a:t>
            </a:fld>
            <a:endParaRPr lang="en-US"/>
          </a:p>
        </p:txBody>
      </p:sp>
    </p:spTree>
    <p:extLst>
      <p:ext uri="{BB962C8B-B14F-4D97-AF65-F5344CB8AC3E}">
        <p14:creationId xmlns:p14="http://schemas.microsoft.com/office/powerpoint/2010/main" val="20554140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17A13F-8437-4DDA-8BDB-7306F8F388C7}" type="slidenum">
              <a:rPr lang="en-US" smtClean="0"/>
              <a:t>4</a:t>
            </a:fld>
            <a:endParaRPr lang="en-US"/>
          </a:p>
        </p:txBody>
      </p:sp>
    </p:spTree>
    <p:extLst>
      <p:ext uri="{BB962C8B-B14F-4D97-AF65-F5344CB8AC3E}">
        <p14:creationId xmlns:p14="http://schemas.microsoft.com/office/powerpoint/2010/main" val="7291218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17A13F-8437-4DDA-8BDB-7306F8F388C7}" type="slidenum">
              <a:rPr lang="en-US" smtClean="0"/>
              <a:t>5</a:t>
            </a:fld>
            <a:endParaRPr lang="en-US"/>
          </a:p>
        </p:txBody>
      </p:sp>
    </p:spTree>
    <p:extLst>
      <p:ext uri="{BB962C8B-B14F-4D97-AF65-F5344CB8AC3E}">
        <p14:creationId xmlns:p14="http://schemas.microsoft.com/office/powerpoint/2010/main" val="27530207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17A13F-8437-4DDA-8BDB-7306F8F388C7}" type="slidenum">
              <a:rPr lang="en-US" smtClean="0"/>
              <a:t>6</a:t>
            </a:fld>
            <a:endParaRPr lang="en-US"/>
          </a:p>
        </p:txBody>
      </p:sp>
    </p:spTree>
    <p:extLst>
      <p:ext uri="{BB962C8B-B14F-4D97-AF65-F5344CB8AC3E}">
        <p14:creationId xmlns:p14="http://schemas.microsoft.com/office/powerpoint/2010/main" val="9764601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817A13F-8437-4DDA-8BDB-7306F8F388C7}" type="slidenum">
              <a:rPr lang="en-US" smtClean="0"/>
              <a:t>7</a:t>
            </a:fld>
            <a:endParaRPr lang="en-US"/>
          </a:p>
        </p:txBody>
      </p:sp>
    </p:spTree>
    <p:extLst>
      <p:ext uri="{BB962C8B-B14F-4D97-AF65-F5344CB8AC3E}">
        <p14:creationId xmlns:p14="http://schemas.microsoft.com/office/powerpoint/2010/main" val="41851875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817A13F-8437-4DDA-8BDB-7306F8F388C7}" type="slidenum">
              <a:rPr lang="en-US" smtClean="0"/>
              <a:t>8</a:t>
            </a:fld>
            <a:endParaRPr lang="en-US"/>
          </a:p>
        </p:txBody>
      </p:sp>
    </p:spTree>
    <p:extLst>
      <p:ext uri="{BB962C8B-B14F-4D97-AF65-F5344CB8AC3E}">
        <p14:creationId xmlns:p14="http://schemas.microsoft.com/office/powerpoint/2010/main" val="16940021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817A13F-8437-4DDA-8BDB-7306F8F388C7}" type="slidenum">
              <a:rPr lang="en-US" smtClean="0"/>
              <a:t>9</a:t>
            </a:fld>
            <a:endParaRPr lang="en-US"/>
          </a:p>
        </p:txBody>
      </p:sp>
    </p:spTree>
    <p:extLst>
      <p:ext uri="{BB962C8B-B14F-4D97-AF65-F5344CB8AC3E}">
        <p14:creationId xmlns:p14="http://schemas.microsoft.com/office/powerpoint/2010/main" val="28967953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817A13F-8437-4DDA-8BDB-7306F8F388C7}" type="slidenum">
              <a:rPr lang="en-US" smtClean="0"/>
              <a:t>10</a:t>
            </a:fld>
            <a:endParaRPr lang="en-US"/>
          </a:p>
        </p:txBody>
      </p:sp>
    </p:spTree>
    <p:extLst>
      <p:ext uri="{BB962C8B-B14F-4D97-AF65-F5344CB8AC3E}">
        <p14:creationId xmlns:p14="http://schemas.microsoft.com/office/powerpoint/2010/main" val="32614147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361E4-4320-D6CA-6250-4DACC05350C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7C729BA-DFE2-22DB-4856-177D5EF039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4E6E000-D327-6E06-087E-CFED62983C07}"/>
              </a:ext>
            </a:extLst>
          </p:cNvPr>
          <p:cNvSpPr>
            <a:spLocks noGrp="1"/>
          </p:cNvSpPr>
          <p:nvPr>
            <p:ph type="dt" sz="half" idx="10"/>
          </p:nvPr>
        </p:nvSpPr>
        <p:spPr/>
        <p:txBody>
          <a:bodyPr/>
          <a:lstStyle/>
          <a:p>
            <a:fld id="{3AB1C8FE-DF72-4F89-80B0-0B06DC0CCEC3}" type="datetimeFigureOut">
              <a:rPr lang="en-US" smtClean="0"/>
              <a:t>9/16/2024</a:t>
            </a:fld>
            <a:endParaRPr lang="en-US"/>
          </a:p>
        </p:txBody>
      </p:sp>
      <p:sp>
        <p:nvSpPr>
          <p:cNvPr id="5" name="Footer Placeholder 4">
            <a:extLst>
              <a:ext uri="{FF2B5EF4-FFF2-40B4-BE49-F238E27FC236}">
                <a16:creationId xmlns:a16="http://schemas.microsoft.com/office/drawing/2014/main" id="{9A1F5D95-8F40-B86E-29C0-23177DBE7A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A3F5C1-FDB9-A550-EC91-9E4201A8BA14}"/>
              </a:ext>
            </a:extLst>
          </p:cNvPr>
          <p:cNvSpPr>
            <a:spLocks noGrp="1"/>
          </p:cNvSpPr>
          <p:nvPr>
            <p:ph type="sldNum" sz="quarter" idx="12"/>
          </p:nvPr>
        </p:nvSpPr>
        <p:spPr/>
        <p:txBody>
          <a:bodyPr/>
          <a:lstStyle/>
          <a:p>
            <a:fld id="{554AA6BB-BA43-481E-AB6F-518A88878259}" type="slidenum">
              <a:rPr lang="en-US" smtClean="0"/>
              <a:t>‹#›</a:t>
            </a:fld>
            <a:endParaRPr lang="en-US"/>
          </a:p>
        </p:txBody>
      </p:sp>
    </p:spTree>
    <p:extLst>
      <p:ext uri="{BB962C8B-B14F-4D97-AF65-F5344CB8AC3E}">
        <p14:creationId xmlns:p14="http://schemas.microsoft.com/office/powerpoint/2010/main" val="866476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4B484-A036-EAA9-876F-7F990BC2543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3F86107-CFFF-E05B-4304-67FD99C226C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8731A0-09ED-642E-874D-4377D0ED9E6E}"/>
              </a:ext>
            </a:extLst>
          </p:cNvPr>
          <p:cNvSpPr>
            <a:spLocks noGrp="1"/>
          </p:cNvSpPr>
          <p:nvPr>
            <p:ph type="dt" sz="half" idx="10"/>
          </p:nvPr>
        </p:nvSpPr>
        <p:spPr/>
        <p:txBody>
          <a:bodyPr/>
          <a:lstStyle/>
          <a:p>
            <a:fld id="{3AB1C8FE-DF72-4F89-80B0-0B06DC0CCEC3}" type="datetimeFigureOut">
              <a:rPr lang="en-US" smtClean="0"/>
              <a:t>9/16/2024</a:t>
            </a:fld>
            <a:endParaRPr lang="en-US"/>
          </a:p>
        </p:txBody>
      </p:sp>
      <p:sp>
        <p:nvSpPr>
          <p:cNvPr id="5" name="Footer Placeholder 4">
            <a:extLst>
              <a:ext uri="{FF2B5EF4-FFF2-40B4-BE49-F238E27FC236}">
                <a16:creationId xmlns:a16="http://schemas.microsoft.com/office/drawing/2014/main" id="{D7E92BC4-4E25-CA44-4B99-22B46EDA2F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F1A150-B653-FD3B-DE04-964653034FE8}"/>
              </a:ext>
            </a:extLst>
          </p:cNvPr>
          <p:cNvSpPr>
            <a:spLocks noGrp="1"/>
          </p:cNvSpPr>
          <p:nvPr>
            <p:ph type="sldNum" sz="quarter" idx="12"/>
          </p:nvPr>
        </p:nvSpPr>
        <p:spPr/>
        <p:txBody>
          <a:bodyPr/>
          <a:lstStyle/>
          <a:p>
            <a:fld id="{554AA6BB-BA43-481E-AB6F-518A88878259}" type="slidenum">
              <a:rPr lang="en-US" smtClean="0"/>
              <a:t>‹#›</a:t>
            </a:fld>
            <a:endParaRPr lang="en-US"/>
          </a:p>
        </p:txBody>
      </p:sp>
    </p:spTree>
    <p:extLst>
      <p:ext uri="{BB962C8B-B14F-4D97-AF65-F5344CB8AC3E}">
        <p14:creationId xmlns:p14="http://schemas.microsoft.com/office/powerpoint/2010/main" val="1204832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11F21C-F89A-EBB6-4B15-63F0E69A432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ED728A-DC33-07B9-375D-0B0ECBBA9EE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20733C-29FD-28D4-4C3F-C8A2008227B4}"/>
              </a:ext>
            </a:extLst>
          </p:cNvPr>
          <p:cNvSpPr>
            <a:spLocks noGrp="1"/>
          </p:cNvSpPr>
          <p:nvPr>
            <p:ph type="dt" sz="half" idx="10"/>
          </p:nvPr>
        </p:nvSpPr>
        <p:spPr/>
        <p:txBody>
          <a:bodyPr/>
          <a:lstStyle/>
          <a:p>
            <a:fld id="{3AB1C8FE-DF72-4F89-80B0-0B06DC0CCEC3}" type="datetimeFigureOut">
              <a:rPr lang="en-US" smtClean="0"/>
              <a:t>9/16/2024</a:t>
            </a:fld>
            <a:endParaRPr lang="en-US"/>
          </a:p>
        </p:txBody>
      </p:sp>
      <p:sp>
        <p:nvSpPr>
          <p:cNvPr id="5" name="Footer Placeholder 4">
            <a:extLst>
              <a:ext uri="{FF2B5EF4-FFF2-40B4-BE49-F238E27FC236}">
                <a16:creationId xmlns:a16="http://schemas.microsoft.com/office/drawing/2014/main" id="{7C172AD8-24EE-E23E-7342-4E0D4D2084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AC6FB7-DBE2-B3B8-9F14-2A1B319643B2}"/>
              </a:ext>
            </a:extLst>
          </p:cNvPr>
          <p:cNvSpPr>
            <a:spLocks noGrp="1"/>
          </p:cNvSpPr>
          <p:nvPr>
            <p:ph type="sldNum" sz="quarter" idx="12"/>
          </p:nvPr>
        </p:nvSpPr>
        <p:spPr/>
        <p:txBody>
          <a:bodyPr/>
          <a:lstStyle/>
          <a:p>
            <a:fld id="{554AA6BB-BA43-481E-AB6F-518A88878259}" type="slidenum">
              <a:rPr lang="en-US" smtClean="0"/>
              <a:t>‹#›</a:t>
            </a:fld>
            <a:endParaRPr lang="en-US"/>
          </a:p>
        </p:txBody>
      </p:sp>
    </p:spTree>
    <p:extLst>
      <p:ext uri="{BB962C8B-B14F-4D97-AF65-F5344CB8AC3E}">
        <p14:creationId xmlns:p14="http://schemas.microsoft.com/office/powerpoint/2010/main" val="2053345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B46A8-0908-46B0-EA9E-FC382D3952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719D34-A970-7692-4E7C-8FD368FC142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463D23-8BDE-C149-9383-E758E84CB4DE}"/>
              </a:ext>
            </a:extLst>
          </p:cNvPr>
          <p:cNvSpPr>
            <a:spLocks noGrp="1"/>
          </p:cNvSpPr>
          <p:nvPr>
            <p:ph type="dt" sz="half" idx="10"/>
          </p:nvPr>
        </p:nvSpPr>
        <p:spPr/>
        <p:txBody>
          <a:bodyPr/>
          <a:lstStyle/>
          <a:p>
            <a:fld id="{3AB1C8FE-DF72-4F89-80B0-0B06DC0CCEC3}" type="datetimeFigureOut">
              <a:rPr lang="en-US" smtClean="0"/>
              <a:t>9/16/2024</a:t>
            </a:fld>
            <a:endParaRPr lang="en-US"/>
          </a:p>
        </p:txBody>
      </p:sp>
      <p:sp>
        <p:nvSpPr>
          <p:cNvPr id="5" name="Footer Placeholder 4">
            <a:extLst>
              <a:ext uri="{FF2B5EF4-FFF2-40B4-BE49-F238E27FC236}">
                <a16:creationId xmlns:a16="http://schemas.microsoft.com/office/drawing/2014/main" id="{9CB4E67C-EC89-9B73-3B85-236E287B0C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8AC151-C518-678F-079D-04FD5429D56B}"/>
              </a:ext>
            </a:extLst>
          </p:cNvPr>
          <p:cNvSpPr>
            <a:spLocks noGrp="1"/>
          </p:cNvSpPr>
          <p:nvPr>
            <p:ph type="sldNum" sz="quarter" idx="12"/>
          </p:nvPr>
        </p:nvSpPr>
        <p:spPr/>
        <p:txBody>
          <a:bodyPr/>
          <a:lstStyle/>
          <a:p>
            <a:fld id="{554AA6BB-BA43-481E-AB6F-518A88878259}" type="slidenum">
              <a:rPr lang="en-US" smtClean="0"/>
              <a:t>‹#›</a:t>
            </a:fld>
            <a:endParaRPr lang="en-US"/>
          </a:p>
        </p:txBody>
      </p:sp>
    </p:spTree>
    <p:extLst>
      <p:ext uri="{BB962C8B-B14F-4D97-AF65-F5344CB8AC3E}">
        <p14:creationId xmlns:p14="http://schemas.microsoft.com/office/powerpoint/2010/main" val="1528834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FB8F7-3AE6-B19C-86C5-E8D04BECA2C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6534A93-B728-5A40-7176-6F88A38140D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E660C99-7B2B-292C-648E-E5C394842650}"/>
              </a:ext>
            </a:extLst>
          </p:cNvPr>
          <p:cNvSpPr>
            <a:spLocks noGrp="1"/>
          </p:cNvSpPr>
          <p:nvPr>
            <p:ph type="dt" sz="half" idx="10"/>
          </p:nvPr>
        </p:nvSpPr>
        <p:spPr/>
        <p:txBody>
          <a:bodyPr/>
          <a:lstStyle/>
          <a:p>
            <a:fld id="{3AB1C8FE-DF72-4F89-80B0-0B06DC0CCEC3}" type="datetimeFigureOut">
              <a:rPr lang="en-US" smtClean="0"/>
              <a:t>9/16/2024</a:t>
            </a:fld>
            <a:endParaRPr lang="en-US"/>
          </a:p>
        </p:txBody>
      </p:sp>
      <p:sp>
        <p:nvSpPr>
          <p:cNvPr id="5" name="Footer Placeholder 4">
            <a:extLst>
              <a:ext uri="{FF2B5EF4-FFF2-40B4-BE49-F238E27FC236}">
                <a16:creationId xmlns:a16="http://schemas.microsoft.com/office/drawing/2014/main" id="{0611EBCC-717C-5061-EA24-CDCB85DAFF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74AF3D-71CB-A797-3189-4A428B58FB77}"/>
              </a:ext>
            </a:extLst>
          </p:cNvPr>
          <p:cNvSpPr>
            <a:spLocks noGrp="1"/>
          </p:cNvSpPr>
          <p:nvPr>
            <p:ph type="sldNum" sz="quarter" idx="12"/>
          </p:nvPr>
        </p:nvSpPr>
        <p:spPr/>
        <p:txBody>
          <a:bodyPr/>
          <a:lstStyle/>
          <a:p>
            <a:fld id="{554AA6BB-BA43-481E-AB6F-518A88878259}" type="slidenum">
              <a:rPr lang="en-US" smtClean="0"/>
              <a:t>‹#›</a:t>
            </a:fld>
            <a:endParaRPr lang="en-US"/>
          </a:p>
        </p:txBody>
      </p:sp>
    </p:spTree>
    <p:extLst>
      <p:ext uri="{BB962C8B-B14F-4D97-AF65-F5344CB8AC3E}">
        <p14:creationId xmlns:p14="http://schemas.microsoft.com/office/powerpoint/2010/main" val="1868145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30F8F-A81F-F83A-BE96-B5F1F62CB0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AB50130-9D55-C30F-B7C4-4980235299A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0643189-BFBE-07B2-D10B-EE12ECF29E1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4F91FED-1BBC-9C05-724B-32AA86AC764F}"/>
              </a:ext>
            </a:extLst>
          </p:cNvPr>
          <p:cNvSpPr>
            <a:spLocks noGrp="1"/>
          </p:cNvSpPr>
          <p:nvPr>
            <p:ph type="dt" sz="half" idx="10"/>
          </p:nvPr>
        </p:nvSpPr>
        <p:spPr/>
        <p:txBody>
          <a:bodyPr/>
          <a:lstStyle/>
          <a:p>
            <a:fld id="{3AB1C8FE-DF72-4F89-80B0-0B06DC0CCEC3}" type="datetimeFigureOut">
              <a:rPr lang="en-US" smtClean="0"/>
              <a:t>9/16/2024</a:t>
            </a:fld>
            <a:endParaRPr lang="en-US"/>
          </a:p>
        </p:txBody>
      </p:sp>
      <p:sp>
        <p:nvSpPr>
          <p:cNvPr id="6" name="Footer Placeholder 5">
            <a:extLst>
              <a:ext uri="{FF2B5EF4-FFF2-40B4-BE49-F238E27FC236}">
                <a16:creationId xmlns:a16="http://schemas.microsoft.com/office/drawing/2014/main" id="{EE442FB0-3A59-1E46-ABF2-156056196A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9152E9-C832-C39A-8CC3-E0AF28ADF1C5}"/>
              </a:ext>
            </a:extLst>
          </p:cNvPr>
          <p:cNvSpPr>
            <a:spLocks noGrp="1"/>
          </p:cNvSpPr>
          <p:nvPr>
            <p:ph type="sldNum" sz="quarter" idx="12"/>
          </p:nvPr>
        </p:nvSpPr>
        <p:spPr/>
        <p:txBody>
          <a:bodyPr/>
          <a:lstStyle/>
          <a:p>
            <a:fld id="{554AA6BB-BA43-481E-AB6F-518A88878259}" type="slidenum">
              <a:rPr lang="en-US" smtClean="0"/>
              <a:t>‹#›</a:t>
            </a:fld>
            <a:endParaRPr lang="en-US"/>
          </a:p>
        </p:txBody>
      </p:sp>
    </p:spTree>
    <p:extLst>
      <p:ext uri="{BB962C8B-B14F-4D97-AF65-F5344CB8AC3E}">
        <p14:creationId xmlns:p14="http://schemas.microsoft.com/office/powerpoint/2010/main" val="577361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C38C1-3E5E-0D06-8A37-5B510D0AF73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4C57C3E-06FC-DB1A-1400-7811500A18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A6C6E23-3080-26A3-BF72-7BEAF2D40B6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D0A2B38-4D12-367E-9621-55D89A5963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E998EE7-6264-B2AB-8807-5B720044C8A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CC258F8-408F-D2E8-DB8D-BCFAC3440E64}"/>
              </a:ext>
            </a:extLst>
          </p:cNvPr>
          <p:cNvSpPr>
            <a:spLocks noGrp="1"/>
          </p:cNvSpPr>
          <p:nvPr>
            <p:ph type="dt" sz="half" idx="10"/>
          </p:nvPr>
        </p:nvSpPr>
        <p:spPr/>
        <p:txBody>
          <a:bodyPr/>
          <a:lstStyle/>
          <a:p>
            <a:fld id="{3AB1C8FE-DF72-4F89-80B0-0B06DC0CCEC3}" type="datetimeFigureOut">
              <a:rPr lang="en-US" smtClean="0"/>
              <a:t>9/16/2024</a:t>
            </a:fld>
            <a:endParaRPr lang="en-US"/>
          </a:p>
        </p:txBody>
      </p:sp>
      <p:sp>
        <p:nvSpPr>
          <p:cNvPr id="8" name="Footer Placeholder 7">
            <a:extLst>
              <a:ext uri="{FF2B5EF4-FFF2-40B4-BE49-F238E27FC236}">
                <a16:creationId xmlns:a16="http://schemas.microsoft.com/office/drawing/2014/main" id="{616D1E74-FC49-D7A6-1478-E0117EFB900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19F68A8-9FDA-DD76-C492-3504574D0827}"/>
              </a:ext>
            </a:extLst>
          </p:cNvPr>
          <p:cNvSpPr>
            <a:spLocks noGrp="1"/>
          </p:cNvSpPr>
          <p:nvPr>
            <p:ph type="sldNum" sz="quarter" idx="12"/>
          </p:nvPr>
        </p:nvSpPr>
        <p:spPr/>
        <p:txBody>
          <a:bodyPr/>
          <a:lstStyle/>
          <a:p>
            <a:fld id="{554AA6BB-BA43-481E-AB6F-518A88878259}" type="slidenum">
              <a:rPr lang="en-US" smtClean="0"/>
              <a:t>‹#›</a:t>
            </a:fld>
            <a:endParaRPr lang="en-US"/>
          </a:p>
        </p:txBody>
      </p:sp>
    </p:spTree>
    <p:extLst>
      <p:ext uri="{BB962C8B-B14F-4D97-AF65-F5344CB8AC3E}">
        <p14:creationId xmlns:p14="http://schemas.microsoft.com/office/powerpoint/2010/main" val="733828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EE04A-FF48-B80C-835D-CECAB9391B9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666739E-8BFA-15E4-5E4B-2F612C1317C6}"/>
              </a:ext>
            </a:extLst>
          </p:cNvPr>
          <p:cNvSpPr>
            <a:spLocks noGrp="1"/>
          </p:cNvSpPr>
          <p:nvPr>
            <p:ph type="dt" sz="half" idx="10"/>
          </p:nvPr>
        </p:nvSpPr>
        <p:spPr/>
        <p:txBody>
          <a:bodyPr/>
          <a:lstStyle/>
          <a:p>
            <a:fld id="{3AB1C8FE-DF72-4F89-80B0-0B06DC0CCEC3}" type="datetimeFigureOut">
              <a:rPr lang="en-US" smtClean="0"/>
              <a:t>9/16/2024</a:t>
            </a:fld>
            <a:endParaRPr lang="en-US"/>
          </a:p>
        </p:txBody>
      </p:sp>
      <p:sp>
        <p:nvSpPr>
          <p:cNvPr id="4" name="Footer Placeholder 3">
            <a:extLst>
              <a:ext uri="{FF2B5EF4-FFF2-40B4-BE49-F238E27FC236}">
                <a16:creationId xmlns:a16="http://schemas.microsoft.com/office/drawing/2014/main" id="{1EAAB16C-A8D6-B99F-FB2C-4D7C94C73EE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413BA88-64C7-ED17-9554-61EA4A5DDD30}"/>
              </a:ext>
            </a:extLst>
          </p:cNvPr>
          <p:cNvSpPr>
            <a:spLocks noGrp="1"/>
          </p:cNvSpPr>
          <p:nvPr>
            <p:ph type="sldNum" sz="quarter" idx="12"/>
          </p:nvPr>
        </p:nvSpPr>
        <p:spPr/>
        <p:txBody>
          <a:bodyPr/>
          <a:lstStyle/>
          <a:p>
            <a:fld id="{554AA6BB-BA43-481E-AB6F-518A88878259}" type="slidenum">
              <a:rPr lang="en-US" smtClean="0"/>
              <a:t>‹#›</a:t>
            </a:fld>
            <a:endParaRPr lang="en-US"/>
          </a:p>
        </p:txBody>
      </p:sp>
    </p:spTree>
    <p:extLst>
      <p:ext uri="{BB962C8B-B14F-4D97-AF65-F5344CB8AC3E}">
        <p14:creationId xmlns:p14="http://schemas.microsoft.com/office/powerpoint/2010/main" val="2966201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EB738E-0726-EAA2-716C-65FE973EAD7C}"/>
              </a:ext>
            </a:extLst>
          </p:cNvPr>
          <p:cNvSpPr>
            <a:spLocks noGrp="1"/>
          </p:cNvSpPr>
          <p:nvPr>
            <p:ph type="dt" sz="half" idx="10"/>
          </p:nvPr>
        </p:nvSpPr>
        <p:spPr/>
        <p:txBody>
          <a:bodyPr/>
          <a:lstStyle/>
          <a:p>
            <a:fld id="{3AB1C8FE-DF72-4F89-80B0-0B06DC0CCEC3}" type="datetimeFigureOut">
              <a:rPr lang="en-US" smtClean="0"/>
              <a:t>9/16/2024</a:t>
            </a:fld>
            <a:endParaRPr lang="en-US"/>
          </a:p>
        </p:txBody>
      </p:sp>
      <p:sp>
        <p:nvSpPr>
          <p:cNvPr id="3" name="Footer Placeholder 2">
            <a:extLst>
              <a:ext uri="{FF2B5EF4-FFF2-40B4-BE49-F238E27FC236}">
                <a16:creationId xmlns:a16="http://schemas.microsoft.com/office/drawing/2014/main" id="{9DC1BE2F-9B76-827F-C7A0-126942632BB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2E18956-CE27-3D03-A90C-42BF18B989D4}"/>
              </a:ext>
            </a:extLst>
          </p:cNvPr>
          <p:cNvSpPr>
            <a:spLocks noGrp="1"/>
          </p:cNvSpPr>
          <p:nvPr>
            <p:ph type="sldNum" sz="quarter" idx="12"/>
          </p:nvPr>
        </p:nvSpPr>
        <p:spPr/>
        <p:txBody>
          <a:bodyPr/>
          <a:lstStyle/>
          <a:p>
            <a:fld id="{554AA6BB-BA43-481E-AB6F-518A88878259}" type="slidenum">
              <a:rPr lang="en-US" smtClean="0"/>
              <a:t>‹#›</a:t>
            </a:fld>
            <a:endParaRPr lang="en-US"/>
          </a:p>
        </p:txBody>
      </p:sp>
    </p:spTree>
    <p:extLst>
      <p:ext uri="{BB962C8B-B14F-4D97-AF65-F5344CB8AC3E}">
        <p14:creationId xmlns:p14="http://schemas.microsoft.com/office/powerpoint/2010/main" val="43744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C38B7-877D-B325-7E28-2309E76A68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0A8FD12-64B9-76AE-71FC-AD8AD864B8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12B0F70-D084-60A4-DA6C-E15F792043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9E1226-D022-4296-279A-0DF1187E974F}"/>
              </a:ext>
            </a:extLst>
          </p:cNvPr>
          <p:cNvSpPr>
            <a:spLocks noGrp="1"/>
          </p:cNvSpPr>
          <p:nvPr>
            <p:ph type="dt" sz="half" idx="10"/>
          </p:nvPr>
        </p:nvSpPr>
        <p:spPr/>
        <p:txBody>
          <a:bodyPr/>
          <a:lstStyle/>
          <a:p>
            <a:fld id="{3AB1C8FE-DF72-4F89-80B0-0B06DC0CCEC3}" type="datetimeFigureOut">
              <a:rPr lang="en-US" smtClean="0"/>
              <a:t>9/16/2024</a:t>
            </a:fld>
            <a:endParaRPr lang="en-US"/>
          </a:p>
        </p:txBody>
      </p:sp>
      <p:sp>
        <p:nvSpPr>
          <p:cNvPr id="6" name="Footer Placeholder 5">
            <a:extLst>
              <a:ext uri="{FF2B5EF4-FFF2-40B4-BE49-F238E27FC236}">
                <a16:creationId xmlns:a16="http://schemas.microsoft.com/office/drawing/2014/main" id="{32982D5C-6655-ED82-B986-04D10F8E5E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0EA230-6B74-B6D5-528B-9985714B447C}"/>
              </a:ext>
            </a:extLst>
          </p:cNvPr>
          <p:cNvSpPr>
            <a:spLocks noGrp="1"/>
          </p:cNvSpPr>
          <p:nvPr>
            <p:ph type="sldNum" sz="quarter" idx="12"/>
          </p:nvPr>
        </p:nvSpPr>
        <p:spPr/>
        <p:txBody>
          <a:bodyPr/>
          <a:lstStyle/>
          <a:p>
            <a:fld id="{554AA6BB-BA43-481E-AB6F-518A88878259}" type="slidenum">
              <a:rPr lang="en-US" smtClean="0"/>
              <a:t>‹#›</a:t>
            </a:fld>
            <a:endParaRPr lang="en-US"/>
          </a:p>
        </p:txBody>
      </p:sp>
    </p:spTree>
    <p:extLst>
      <p:ext uri="{BB962C8B-B14F-4D97-AF65-F5344CB8AC3E}">
        <p14:creationId xmlns:p14="http://schemas.microsoft.com/office/powerpoint/2010/main" val="1593967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2C101-4CD3-6331-044A-A98D9B3709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336AEFB-2DCB-D241-3587-2CF8EBC4D6A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6009FAB-C224-4FE6-108E-B77D62590C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F05AE8-1805-3B77-3D8C-D8F0C569777F}"/>
              </a:ext>
            </a:extLst>
          </p:cNvPr>
          <p:cNvSpPr>
            <a:spLocks noGrp="1"/>
          </p:cNvSpPr>
          <p:nvPr>
            <p:ph type="dt" sz="half" idx="10"/>
          </p:nvPr>
        </p:nvSpPr>
        <p:spPr/>
        <p:txBody>
          <a:bodyPr/>
          <a:lstStyle/>
          <a:p>
            <a:fld id="{3AB1C8FE-DF72-4F89-80B0-0B06DC0CCEC3}" type="datetimeFigureOut">
              <a:rPr lang="en-US" smtClean="0"/>
              <a:t>9/16/2024</a:t>
            </a:fld>
            <a:endParaRPr lang="en-US"/>
          </a:p>
        </p:txBody>
      </p:sp>
      <p:sp>
        <p:nvSpPr>
          <p:cNvPr id="6" name="Footer Placeholder 5">
            <a:extLst>
              <a:ext uri="{FF2B5EF4-FFF2-40B4-BE49-F238E27FC236}">
                <a16:creationId xmlns:a16="http://schemas.microsoft.com/office/drawing/2014/main" id="{EAD97886-8079-D49E-45A2-73CC1CC306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957471-05E0-6C31-9775-6DA82BDA01D8}"/>
              </a:ext>
            </a:extLst>
          </p:cNvPr>
          <p:cNvSpPr>
            <a:spLocks noGrp="1"/>
          </p:cNvSpPr>
          <p:nvPr>
            <p:ph type="sldNum" sz="quarter" idx="12"/>
          </p:nvPr>
        </p:nvSpPr>
        <p:spPr/>
        <p:txBody>
          <a:bodyPr/>
          <a:lstStyle/>
          <a:p>
            <a:fld id="{554AA6BB-BA43-481E-AB6F-518A88878259}" type="slidenum">
              <a:rPr lang="en-US" smtClean="0"/>
              <a:t>‹#›</a:t>
            </a:fld>
            <a:endParaRPr lang="en-US"/>
          </a:p>
        </p:txBody>
      </p:sp>
    </p:spTree>
    <p:extLst>
      <p:ext uri="{BB962C8B-B14F-4D97-AF65-F5344CB8AC3E}">
        <p14:creationId xmlns:p14="http://schemas.microsoft.com/office/powerpoint/2010/main" val="605641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DFEF2CC-0882-6F1E-8244-2D0FFDE506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498BCB6-0B78-F378-79ED-EC70AB9E92D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F12690-2904-0E66-FAFA-6F61C639E2A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AB1C8FE-DF72-4F89-80B0-0B06DC0CCEC3}" type="datetimeFigureOut">
              <a:rPr lang="en-US" smtClean="0"/>
              <a:t>9/16/2024</a:t>
            </a:fld>
            <a:endParaRPr lang="en-US"/>
          </a:p>
        </p:txBody>
      </p:sp>
      <p:sp>
        <p:nvSpPr>
          <p:cNvPr id="5" name="Footer Placeholder 4">
            <a:extLst>
              <a:ext uri="{FF2B5EF4-FFF2-40B4-BE49-F238E27FC236}">
                <a16:creationId xmlns:a16="http://schemas.microsoft.com/office/drawing/2014/main" id="{50FD097D-89AA-4558-3657-222086E062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619B8913-4C56-90B5-C9AD-FD9CCF02743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54AA6BB-BA43-481E-AB6F-518A88878259}" type="slidenum">
              <a:rPr lang="en-US" smtClean="0"/>
              <a:t>‹#›</a:t>
            </a:fld>
            <a:endParaRPr lang="en-US"/>
          </a:p>
        </p:txBody>
      </p:sp>
    </p:spTree>
    <p:extLst>
      <p:ext uri="{BB962C8B-B14F-4D97-AF65-F5344CB8AC3E}">
        <p14:creationId xmlns:p14="http://schemas.microsoft.com/office/powerpoint/2010/main" val="18216341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90156-8987-0C7F-9C4F-923F324597F7}"/>
              </a:ext>
            </a:extLst>
          </p:cNvPr>
          <p:cNvSpPr>
            <a:spLocks noGrp="1"/>
          </p:cNvSpPr>
          <p:nvPr>
            <p:ph type="title"/>
          </p:nvPr>
        </p:nvSpPr>
        <p:spPr/>
        <p:txBody>
          <a:bodyPr/>
          <a:lstStyle/>
          <a:p>
            <a:endParaRPr lang="en-US"/>
          </a:p>
        </p:txBody>
      </p:sp>
      <p:pic>
        <p:nvPicPr>
          <p:cNvPr id="5" name="Content Placeholder 4" descr="A row of books in a row&#10;&#10;Description automatically generated">
            <a:extLst>
              <a:ext uri="{FF2B5EF4-FFF2-40B4-BE49-F238E27FC236}">
                <a16:creationId xmlns:a16="http://schemas.microsoft.com/office/drawing/2014/main" id="{C31518B7-CDE7-7E21-26CF-6243C478B0F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12966757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50119B2-ADB2-8D5F-66BC-356D3C542AAC}"/>
              </a:ext>
            </a:extLst>
          </p:cNvPr>
          <p:cNvSpPr txBox="1"/>
          <p:nvPr/>
        </p:nvSpPr>
        <p:spPr>
          <a:xfrm>
            <a:off x="5179423" y="2514600"/>
            <a:ext cx="1828800" cy="1828800"/>
          </a:xfrm>
          <a:prstGeom prst="rect">
            <a:avLst/>
          </a:prstGeom>
          <a:noFill/>
        </p:spPr>
        <p:txBody>
          <a:bodyPr wrap="square" rtlCol="0">
            <a:spAutoFit/>
          </a:bodyPr>
          <a:lstStyle/>
          <a:p>
            <a:r>
              <a:rPr lang="en-US" sz="1800" kern="1200" dirty="0">
                <a:solidFill>
                  <a:schemeClr val="tx1"/>
                </a:solidFill>
                <a:latin typeface="+mn-lt"/>
                <a:ea typeface="+mn-ea"/>
                <a:cs typeface="+mn-cs"/>
              </a:rPr>
              <a:t>Your text here</a:t>
            </a:r>
          </a:p>
        </p:txBody>
      </p:sp>
      <p:sp>
        <p:nvSpPr>
          <p:cNvPr id="5" name="TextBox 4">
            <a:extLst>
              <a:ext uri="{FF2B5EF4-FFF2-40B4-BE49-F238E27FC236}">
                <a16:creationId xmlns:a16="http://schemas.microsoft.com/office/drawing/2014/main" id="{FC09719D-BD67-9886-DAC6-86138CB58551}"/>
              </a:ext>
            </a:extLst>
          </p:cNvPr>
          <p:cNvSpPr txBox="1"/>
          <p:nvPr/>
        </p:nvSpPr>
        <p:spPr>
          <a:xfrm>
            <a:off x="117567" y="78377"/>
            <a:ext cx="12375808" cy="6675120"/>
          </a:xfrm>
          <a:prstGeom prst="rect">
            <a:avLst/>
          </a:prstGeom>
          <a:solidFill>
            <a:schemeClr val="tx1"/>
          </a:solidFill>
          <a:ln w="304800">
            <a:solidFill>
              <a:schemeClr val="accent1">
                <a:lumMod val="60000"/>
                <a:lumOff val="40000"/>
              </a:schemeClr>
            </a:solidFill>
          </a:ln>
        </p:spPr>
        <p:txBody>
          <a:bodyPr wrap="square" rtlCol="0">
            <a:spAutoFit/>
          </a:bodyPr>
          <a:lstStyle/>
          <a:p>
            <a:endParaRPr lang="en-US" dirty="0">
              <a:ln>
                <a:solidFill>
                  <a:srgbClr val="00B0F0"/>
                </a:solidFill>
              </a:ln>
            </a:endParaRPr>
          </a:p>
        </p:txBody>
      </p:sp>
      <p:sp>
        <p:nvSpPr>
          <p:cNvPr id="7" name="TextBox 6">
            <a:extLst>
              <a:ext uri="{FF2B5EF4-FFF2-40B4-BE49-F238E27FC236}">
                <a16:creationId xmlns:a16="http://schemas.microsoft.com/office/drawing/2014/main" id="{45F21CD8-1C98-E6DD-062D-4828DC1E1F01}"/>
              </a:ext>
            </a:extLst>
          </p:cNvPr>
          <p:cNvSpPr txBox="1"/>
          <p:nvPr/>
        </p:nvSpPr>
        <p:spPr>
          <a:xfrm>
            <a:off x="548639" y="770709"/>
            <a:ext cx="10933611" cy="1585049"/>
          </a:xfrm>
          <a:prstGeom prst="rect">
            <a:avLst/>
          </a:prstGeom>
          <a:noFill/>
        </p:spPr>
        <p:txBody>
          <a:bodyPr wrap="square" rtlCol="0">
            <a:spAutoFit/>
          </a:bodyPr>
          <a:lstStyle/>
          <a:p>
            <a:pPr marL="0" marR="0" algn="ctr">
              <a:spcBef>
                <a:spcPts val="0"/>
              </a:spcBef>
              <a:spcAft>
                <a:spcPts val="600"/>
              </a:spcAft>
              <a:tabLst>
                <a:tab pos="4402138" algn="l"/>
              </a:tabLst>
            </a:pPr>
            <a:r>
              <a:rPr lang="en-US" sz="3200" b="1"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4800" b="1" kern="100" dirty="0">
                <a:solidFill>
                  <a:srgbClr val="FFFF00"/>
                </a:solidFill>
                <a:latin typeface="Calibri" panose="020F0502020204030204" pitchFamily="34" charset="0"/>
                <a:ea typeface="Calibri" panose="020F0502020204030204" pitchFamily="34" charset="0"/>
                <a:cs typeface="Calibri" panose="020F0502020204030204" pitchFamily="34" charset="0"/>
              </a:rPr>
              <a:t>4</a:t>
            </a:r>
            <a:r>
              <a:rPr lang="en-US" sz="4800" b="1" kern="100"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  </a:t>
            </a:r>
            <a:r>
              <a:rPr lang="en-US" sz="4800" b="1" kern="100" dirty="0">
                <a:solidFill>
                  <a:srgbClr val="FFFF00"/>
                </a:solidFill>
                <a:latin typeface="Calibri" panose="020F0502020204030204" pitchFamily="34" charset="0"/>
                <a:ea typeface="Calibri" panose="020F0502020204030204" pitchFamily="34" charset="0"/>
                <a:cs typeface="Calibri" panose="020F0502020204030204" pitchFamily="34" charset="0"/>
              </a:rPr>
              <a:t>Egyptian Bondage--People</a:t>
            </a:r>
            <a:endParaRPr lang="en-US" sz="4400" b="1" kern="100" dirty="0">
              <a:solidFill>
                <a:srgbClr val="00B0F0"/>
              </a:solidFill>
              <a:effectLst/>
              <a:latin typeface="Calibri" panose="020F0502020204030204" pitchFamily="34" charset="0"/>
              <a:ea typeface="Calibri" panose="020F0502020204030204" pitchFamily="34" charset="0"/>
              <a:cs typeface="Calibri" panose="020F0502020204030204" pitchFamily="34" charset="0"/>
            </a:endParaRPr>
          </a:p>
          <a:p>
            <a:pPr marL="0" marR="0" algn="ctr">
              <a:spcBef>
                <a:spcPts val="0"/>
              </a:spcBef>
              <a:spcAft>
                <a:spcPts val="600"/>
              </a:spcAft>
              <a:tabLst>
                <a:tab pos="4402138" algn="l"/>
              </a:tabLst>
            </a:pPr>
            <a:endParaRPr lang="en-US" sz="4400" b="1" kern="100" dirty="0">
              <a:solidFill>
                <a:srgbClr val="00B0F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8D19C860-7953-8D71-DC65-57885BB82CC4}"/>
              </a:ext>
            </a:extLst>
          </p:cNvPr>
          <p:cNvSpPr txBox="1"/>
          <p:nvPr/>
        </p:nvSpPr>
        <p:spPr>
          <a:xfrm rot="19733161">
            <a:off x="1891409" y="3430355"/>
            <a:ext cx="1499128" cy="646331"/>
          </a:xfrm>
          <a:prstGeom prst="rect">
            <a:avLst/>
          </a:prstGeom>
          <a:noFill/>
        </p:spPr>
        <p:txBody>
          <a:bodyPr wrap="none" rtlCol="0">
            <a:spAutoFit/>
          </a:bodyPr>
          <a:lstStyle/>
          <a:p>
            <a:pPr algn="r"/>
            <a:r>
              <a:rPr lang="en-US" sz="3600" b="1" dirty="0">
                <a:solidFill>
                  <a:schemeClr val="bg1"/>
                </a:solidFill>
                <a:latin typeface="Calibri" panose="020F0502020204030204" pitchFamily="34" charset="0"/>
                <a:ea typeface="Calibri" panose="020F0502020204030204" pitchFamily="34" charset="0"/>
                <a:cs typeface="Calibri" panose="020F0502020204030204" pitchFamily="34" charset="0"/>
              </a:rPr>
              <a:t>Joseph</a:t>
            </a:r>
          </a:p>
        </p:txBody>
      </p:sp>
      <p:sp>
        <p:nvSpPr>
          <p:cNvPr id="8" name="TextBox 7">
            <a:extLst>
              <a:ext uri="{FF2B5EF4-FFF2-40B4-BE49-F238E27FC236}">
                <a16:creationId xmlns:a16="http://schemas.microsoft.com/office/drawing/2014/main" id="{DDDCD330-7098-892F-2CF2-346DCBC9ED44}"/>
              </a:ext>
            </a:extLst>
          </p:cNvPr>
          <p:cNvSpPr txBox="1"/>
          <p:nvPr/>
        </p:nvSpPr>
        <p:spPr>
          <a:xfrm rot="20513970">
            <a:off x="3906675" y="2950192"/>
            <a:ext cx="4039376" cy="646331"/>
          </a:xfrm>
          <a:prstGeom prst="rect">
            <a:avLst/>
          </a:prstGeom>
          <a:noFill/>
        </p:spPr>
        <p:txBody>
          <a:bodyPr wrap="none" rtlCol="0">
            <a:spAutoFit/>
          </a:bodyPr>
          <a:lstStyle/>
          <a:p>
            <a:pPr algn="r"/>
            <a:r>
              <a:rPr lang="en-US" sz="3600" b="1" dirty="0">
                <a:solidFill>
                  <a:schemeClr val="bg1"/>
                </a:solidFill>
                <a:latin typeface="Calibri" panose="020F0502020204030204" pitchFamily="34" charset="0"/>
                <a:ea typeface="Calibri" panose="020F0502020204030204" pitchFamily="34" charset="0"/>
                <a:cs typeface="Calibri" panose="020F0502020204030204" pitchFamily="34" charset="0"/>
              </a:rPr>
              <a:t> Amram &amp; Jochebed</a:t>
            </a:r>
          </a:p>
        </p:txBody>
      </p:sp>
      <p:sp>
        <p:nvSpPr>
          <p:cNvPr id="9" name="TextBox 8">
            <a:extLst>
              <a:ext uri="{FF2B5EF4-FFF2-40B4-BE49-F238E27FC236}">
                <a16:creationId xmlns:a16="http://schemas.microsoft.com/office/drawing/2014/main" id="{50043607-013C-05A5-0ED3-3CC6D1F88291}"/>
              </a:ext>
            </a:extLst>
          </p:cNvPr>
          <p:cNvSpPr txBox="1"/>
          <p:nvPr/>
        </p:nvSpPr>
        <p:spPr>
          <a:xfrm rot="20130605">
            <a:off x="1609879" y="4794134"/>
            <a:ext cx="4296693" cy="646331"/>
          </a:xfrm>
          <a:prstGeom prst="rect">
            <a:avLst/>
          </a:prstGeom>
          <a:noFill/>
        </p:spPr>
        <p:txBody>
          <a:bodyPr wrap="square" rtlCol="0">
            <a:spAutoFit/>
          </a:bodyPr>
          <a:lstStyle/>
          <a:p>
            <a:pPr algn="ctr"/>
            <a:r>
              <a:rPr lang="en-US" sz="3600" b="1" dirty="0">
                <a:solidFill>
                  <a:schemeClr val="bg1"/>
                </a:solidFill>
                <a:latin typeface="Calibri" panose="020F0502020204030204" pitchFamily="34" charset="0"/>
                <a:ea typeface="Calibri" panose="020F0502020204030204" pitchFamily="34" charset="0"/>
                <a:cs typeface="Calibri" panose="020F0502020204030204" pitchFamily="34" charset="0"/>
              </a:rPr>
              <a:t>Cup-bearer &amp; Baker</a:t>
            </a:r>
          </a:p>
        </p:txBody>
      </p:sp>
      <p:sp>
        <p:nvSpPr>
          <p:cNvPr id="10" name="TextBox 9">
            <a:extLst>
              <a:ext uri="{FF2B5EF4-FFF2-40B4-BE49-F238E27FC236}">
                <a16:creationId xmlns:a16="http://schemas.microsoft.com/office/drawing/2014/main" id="{715CDA41-C80D-0316-77AF-B1DACC3B4A2F}"/>
              </a:ext>
            </a:extLst>
          </p:cNvPr>
          <p:cNvSpPr txBox="1"/>
          <p:nvPr/>
        </p:nvSpPr>
        <p:spPr>
          <a:xfrm rot="2068867">
            <a:off x="7434974" y="4552438"/>
            <a:ext cx="4267001" cy="646331"/>
          </a:xfrm>
          <a:prstGeom prst="rect">
            <a:avLst/>
          </a:prstGeom>
          <a:noFill/>
        </p:spPr>
        <p:txBody>
          <a:bodyPr wrap="none" rtlCol="0">
            <a:spAutoFit/>
          </a:bodyPr>
          <a:lstStyle/>
          <a:p>
            <a:pPr algn="r"/>
            <a:r>
              <a:rPr lang="en-US" sz="3600" b="1" dirty="0">
                <a:solidFill>
                  <a:schemeClr val="bg1"/>
                </a:solidFill>
                <a:latin typeface="Calibri" panose="020F0502020204030204" pitchFamily="34" charset="0"/>
                <a:ea typeface="Calibri" panose="020F0502020204030204" pitchFamily="34" charset="0"/>
                <a:cs typeface="Calibri" panose="020F0502020204030204" pitchFamily="34" charset="0"/>
              </a:rPr>
              <a:t>Ephraim &amp; Manasseh</a:t>
            </a:r>
          </a:p>
        </p:txBody>
      </p:sp>
      <p:sp>
        <p:nvSpPr>
          <p:cNvPr id="11" name="TextBox 10">
            <a:extLst>
              <a:ext uri="{FF2B5EF4-FFF2-40B4-BE49-F238E27FC236}">
                <a16:creationId xmlns:a16="http://schemas.microsoft.com/office/drawing/2014/main" id="{0289CE80-94E3-4FB9-BCE5-AAE0C94545D5}"/>
              </a:ext>
            </a:extLst>
          </p:cNvPr>
          <p:cNvSpPr txBox="1"/>
          <p:nvPr/>
        </p:nvSpPr>
        <p:spPr>
          <a:xfrm rot="531131">
            <a:off x="5778423" y="5306806"/>
            <a:ext cx="3303469" cy="646331"/>
          </a:xfrm>
          <a:prstGeom prst="rect">
            <a:avLst/>
          </a:prstGeom>
          <a:noFill/>
        </p:spPr>
        <p:txBody>
          <a:bodyPr wrap="none" rtlCol="0">
            <a:spAutoFit/>
          </a:bodyPr>
          <a:lstStyle/>
          <a:p>
            <a:pPr algn="r"/>
            <a:r>
              <a:rPr lang="en-US" sz="3600" b="1" dirty="0">
                <a:solidFill>
                  <a:schemeClr val="bg1"/>
                </a:solidFill>
                <a:latin typeface="Calibri" panose="020F0502020204030204" pitchFamily="34" charset="0"/>
                <a:ea typeface="Calibri" panose="020F0502020204030204" pitchFamily="34" charset="0"/>
                <a:cs typeface="Calibri" panose="020F0502020204030204" pitchFamily="34" charset="0"/>
              </a:rPr>
              <a:t>Jacob &amp; his sons</a:t>
            </a:r>
          </a:p>
        </p:txBody>
      </p:sp>
      <p:sp>
        <p:nvSpPr>
          <p:cNvPr id="12" name="TextBox 11">
            <a:extLst>
              <a:ext uri="{FF2B5EF4-FFF2-40B4-BE49-F238E27FC236}">
                <a16:creationId xmlns:a16="http://schemas.microsoft.com/office/drawing/2014/main" id="{2F5F611E-3F27-C032-F66A-4819A44A4449}"/>
              </a:ext>
            </a:extLst>
          </p:cNvPr>
          <p:cNvSpPr txBox="1"/>
          <p:nvPr/>
        </p:nvSpPr>
        <p:spPr>
          <a:xfrm rot="1690885">
            <a:off x="8595936" y="2525604"/>
            <a:ext cx="1833131" cy="646331"/>
          </a:xfrm>
          <a:prstGeom prst="rect">
            <a:avLst/>
          </a:prstGeom>
          <a:noFill/>
        </p:spPr>
        <p:txBody>
          <a:bodyPr wrap="none" rtlCol="0">
            <a:spAutoFit/>
          </a:bodyPr>
          <a:lstStyle/>
          <a:p>
            <a:pPr algn="r"/>
            <a:r>
              <a:rPr lang="en-US" sz="3600" b="1" dirty="0">
                <a:solidFill>
                  <a:schemeClr val="bg1"/>
                </a:solidFill>
                <a:latin typeface="Calibri" panose="020F0502020204030204" pitchFamily="34" charset="0"/>
                <a:ea typeface="Calibri" panose="020F0502020204030204" pitchFamily="34" charset="0"/>
                <a:cs typeface="Calibri" panose="020F0502020204030204" pitchFamily="34" charset="0"/>
              </a:rPr>
              <a:t>Potiphar</a:t>
            </a:r>
          </a:p>
        </p:txBody>
      </p:sp>
      <p:sp>
        <p:nvSpPr>
          <p:cNvPr id="13" name="TextBox 12">
            <a:extLst>
              <a:ext uri="{FF2B5EF4-FFF2-40B4-BE49-F238E27FC236}">
                <a16:creationId xmlns:a16="http://schemas.microsoft.com/office/drawing/2014/main" id="{A6762BF4-6DB1-CA50-C9EC-F82CE99FB83C}"/>
              </a:ext>
            </a:extLst>
          </p:cNvPr>
          <p:cNvSpPr txBox="1"/>
          <p:nvPr/>
        </p:nvSpPr>
        <p:spPr>
          <a:xfrm rot="309114">
            <a:off x="973072" y="2043389"/>
            <a:ext cx="5099712" cy="646331"/>
          </a:xfrm>
          <a:prstGeom prst="rect">
            <a:avLst/>
          </a:prstGeom>
          <a:noFill/>
        </p:spPr>
        <p:txBody>
          <a:bodyPr wrap="square" rtlCol="0">
            <a:spAutoFit/>
          </a:bodyPr>
          <a:lstStyle/>
          <a:p>
            <a:pPr algn="ctr"/>
            <a:r>
              <a:rPr lang="en-US" sz="3600" b="1" dirty="0">
                <a:solidFill>
                  <a:schemeClr val="bg1"/>
                </a:solidFill>
                <a:latin typeface="Calibri" panose="020F0502020204030204" pitchFamily="34" charset="0"/>
                <a:ea typeface="Calibri" panose="020F0502020204030204" pitchFamily="34" charset="0"/>
                <a:cs typeface="Calibri" panose="020F0502020204030204" pitchFamily="34" charset="0"/>
              </a:rPr>
              <a:t>Pharaoh</a:t>
            </a:r>
          </a:p>
        </p:txBody>
      </p:sp>
    </p:spTree>
    <p:extLst>
      <p:ext uri="{BB962C8B-B14F-4D97-AF65-F5344CB8AC3E}">
        <p14:creationId xmlns:p14="http://schemas.microsoft.com/office/powerpoint/2010/main" val="1612193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50119B2-ADB2-8D5F-66BC-356D3C542AAC}"/>
              </a:ext>
            </a:extLst>
          </p:cNvPr>
          <p:cNvSpPr txBox="1"/>
          <p:nvPr/>
        </p:nvSpPr>
        <p:spPr>
          <a:xfrm>
            <a:off x="5179423" y="2514600"/>
            <a:ext cx="1828800" cy="1828800"/>
          </a:xfrm>
          <a:prstGeom prst="rect">
            <a:avLst/>
          </a:prstGeom>
          <a:noFill/>
        </p:spPr>
        <p:txBody>
          <a:bodyPr wrap="square" rtlCol="0">
            <a:spAutoFit/>
          </a:bodyPr>
          <a:lstStyle/>
          <a:p>
            <a:r>
              <a:rPr lang="en-US" sz="1800" kern="1200" dirty="0">
                <a:solidFill>
                  <a:schemeClr val="tx1"/>
                </a:solidFill>
                <a:latin typeface="+mn-lt"/>
                <a:ea typeface="+mn-ea"/>
                <a:cs typeface="+mn-cs"/>
              </a:rPr>
              <a:t>Your text here</a:t>
            </a:r>
          </a:p>
        </p:txBody>
      </p:sp>
      <p:sp>
        <p:nvSpPr>
          <p:cNvPr id="5" name="TextBox 4">
            <a:extLst>
              <a:ext uri="{FF2B5EF4-FFF2-40B4-BE49-F238E27FC236}">
                <a16:creationId xmlns:a16="http://schemas.microsoft.com/office/drawing/2014/main" id="{FC09719D-BD67-9886-DAC6-86138CB58551}"/>
              </a:ext>
            </a:extLst>
          </p:cNvPr>
          <p:cNvSpPr txBox="1"/>
          <p:nvPr/>
        </p:nvSpPr>
        <p:spPr>
          <a:xfrm>
            <a:off x="117567" y="26125"/>
            <a:ext cx="12375808" cy="6675120"/>
          </a:xfrm>
          <a:prstGeom prst="rect">
            <a:avLst/>
          </a:prstGeom>
          <a:solidFill>
            <a:schemeClr val="tx1"/>
          </a:solidFill>
          <a:ln w="304800">
            <a:solidFill>
              <a:schemeClr val="accent1">
                <a:lumMod val="60000"/>
                <a:lumOff val="40000"/>
              </a:schemeClr>
            </a:solidFill>
          </a:ln>
        </p:spPr>
        <p:txBody>
          <a:bodyPr wrap="square" rtlCol="0">
            <a:spAutoFit/>
          </a:bodyPr>
          <a:lstStyle/>
          <a:p>
            <a:endParaRPr lang="en-US" dirty="0">
              <a:ln>
                <a:solidFill>
                  <a:srgbClr val="00B0F0"/>
                </a:solidFill>
              </a:ln>
            </a:endParaRPr>
          </a:p>
        </p:txBody>
      </p:sp>
      <p:sp>
        <p:nvSpPr>
          <p:cNvPr id="7" name="TextBox 6">
            <a:extLst>
              <a:ext uri="{FF2B5EF4-FFF2-40B4-BE49-F238E27FC236}">
                <a16:creationId xmlns:a16="http://schemas.microsoft.com/office/drawing/2014/main" id="{45F21CD8-1C98-E6DD-062D-4828DC1E1F01}"/>
              </a:ext>
            </a:extLst>
          </p:cNvPr>
          <p:cNvSpPr txBox="1"/>
          <p:nvPr/>
        </p:nvSpPr>
        <p:spPr>
          <a:xfrm>
            <a:off x="470261" y="744583"/>
            <a:ext cx="10933611" cy="3031599"/>
          </a:xfrm>
          <a:prstGeom prst="rect">
            <a:avLst/>
          </a:prstGeom>
          <a:noFill/>
        </p:spPr>
        <p:txBody>
          <a:bodyPr wrap="square" rtlCol="0">
            <a:spAutoFit/>
          </a:bodyPr>
          <a:lstStyle/>
          <a:p>
            <a:pPr marL="0" marR="0" algn="ctr">
              <a:spcBef>
                <a:spcPts val="0"/>
              </a:spcBef>
              <a:spcAft>
                <a:spcPts val="600"/>
              </a:spcAft>
              <a:tabLst>
                <a:tab pos="4402138" algn="l"/>
              </a:tabLst>
            </a:pPr>
            <a:r>
              <a:rPr lang="en-US" sz="3200" b="1"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4800" b="1" kern="100" dirty="0">
                <a:solidFill>
                  <a:srgbClr val="FFFF00"/>
                </a:solidFill>
                <a:latin typeface="Calibri" panose="020F0502020204030204" pitchFamily="34" charset="0"/>
                <a:ea typeface="Calibri" panose="020F0502020204030204" pitchFamily="34" charset="0"/>
                <a:cs typeface="Calibri" panose="020F0502020204030204" pitchFamily="34" charset="0"/>
              </a:rPr>
              <a:t>4</a:t>
            </a:r>
            <a:r>
              <a:rPr lang="en-US" sz="4800" b="1" kern="100"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  </a:t>
            </a:r>
            <a:r>
              <a:rPr lang="en-US" sz="4800" b="1" kern="100" dirty="0">
                <a:solidFill>
                  <a:srgbClr val="FFFF00"/>
                </a:solidFill>
                <a:latin typeface="Calibri" panose="020F0502020204030204" pitchFamily="34" charset="0"/>
                <a:ea typeface="Calibri" panose="020F0502020204030204" pitchFamily="34" charset="0"/>
                <a:cs typeface="Calibri" panose="020F0502020204030204" pitchFamily="34" charset="0"/>
              </a:rPr>
              <a:t>Egyptian Bondage--Places</a:t>
            </a:r>
            <a:endParaRPr lang="en-US" sz="4400" b="1" kern="100" dirty="0">
              <a:solidFill>
                <a:srgbClr val="00B0F0"/>
              </a:solidFill>
              <a:effectLst/>
              <a:latin typeface="Calibri" panose="020F0502020204030204" pitchFamily="34" charset="0"/>
              <a:ea typeface="Calibri" panose="020F0502020204030204" pitchFamily="34" charset="0"/>
              <a:cs typeface="Calibri" panose="020F0502020204030204" pitchFamily="34" charset="0"/>
            </a:endParaRPr>
          </a:p>
          <a:p>
            <a:pPr marL="862013" marR="0" indent="-352425">
              <a:spcBef>
                <a:spcPts val="0"/>
              </a:spcBef>
              <a:spcAft>
                <a:spcPts val="600"/>
              </a:spcAft>
              <a:buFont typeface="Arial" panose="020B0604020202020204" pitchFamily="34" charset="0"/>
              <a:buChar char="•"/>
              <a:tabLst>
                <a:tab pos="234950" algn="l"/>
                <a:tab pos="4402138" algn="l"/>
              </a:tabLst>
            </a:pPr>
            <a:r>
              <a:rPr lang="en-US" sz="4400" b="1" kern="100" dirty="0">
                <a:solidFill>
                  <a:srgbClr val="00B0F0"/>
                </a:solidFill>
                <a:latin typeface="Calibri" panose="020F0502020204030204" pitchFamily="34" charset="0"/>
                <a:ea typeface="Calibri" panose="020F0502020204030204" pitchFamily="34" charset="0"/>
                <a:cs typeface="Calibri" panose="020F0502020204030204" pitchFamily="34" charset="0"/>
              </a:rPr>
              <a:t>  </a:t>
            </a:r>
            <a:r>
              <a:rPr lang="en-US" sz="40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Goshen</a:t>
            </a:r>
          </a:p>
          <a:p>
            <a:pPr marL="862013" marR="0" indent="-352425">
              <a:spcBef>
                <a:spcPts val="0"/>
              </a:spcBef>
              <a:spcAft>
                <a:spcPts val="600"/>
              </a:spcAft>
              <a:buFont typeface="Arial" panose="020B0604020202020204" pitchFamily="34" charset="0"/>
              <a:buChar char="•"/>
              <a:tabLst>
                <a:tab pos="234950" algn="l"/>
                <a:tab pos="4402138" algn="l"/>
              </a:tabLst>
            </a:pPr>
            <a:r>
              <a:rPr lang="en-US" sz="40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  River (Nile?)</a:t>
            </a:r>
          </a:p>
          <a:p>
            <a:pPr marL="862013" marR="0" indent="-352425">
              <a:spcBef>
                <a:spcPts val="0"/>
              </a:spcBef>
              <a:spcAft>
                <a:spcPts val="600"/>
              </a:spcAft>
              <a:buFont typeface="Arial" panose="020B0604020202020204" pitchFamily="34" charset="0"/>
              <a:buChar char="•"/>
              <a:tabLst>
                <a:tab pos="234950" algn="l"/>
                <a:tab pos="4402138" algn="l"/>
              </a:tabLst>
            </a:pPr>
            <a:r>
              <a:rPr lang="en-US" sz="40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  Mt. Sinai</a:t>
            </a:r>
            <a:r>
              <a:rPr lang="en-US" sz="4400" b="1" kern="100" dirty="0">
                <a:solidFill>
                  <a:srgbClr val="00B0F0"/>
                </a:solidFill>
                <a:latin typeface="Calibri" panose="020F0502020204030204" pitchFamily="34" charset="0"/>
                <a:ea typeface="Calibri" panose="020F0502020204030204" pitchFamily="34" charset="0"/>
                <a:cs typeface="Calibri" panose="020F0502020204030204" pitchFamily="34" charset="0"/>
              </a:rPr>
              <a:t> </a:t>
            </a:r>
            <a:endParaRPr lang="en-US" sz="4400" b="1" kern="100" dirty="0">
              <a:solidFill>
                <a:srgbClr val="00B0F0"/>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236577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50119B2-ADB2-8D5F-66BC-356D3C542AAC}"/>
              </a:ext>
            </a:extLst>
          </p:cNvPr>
          <p:cNvSpPr txBox="1"/>
          <p:nvPr/>
        </p:nvSpPr>
        <p:spPr>
          <a:xfrm>
            <a:off x="5179423" y="2514600"/>
            <a:ext cx="1828800" cy="1828800"/>
          </a:xfrm>
          <a:prstGeom prst="rect">
            <a:avLst/>
          </a:prstGeom>
          <a:noFill/>
        </p:spPr>
        <p:txBody>
          <a:bodyPr wrap="square" rtlCol="0">
            <a:spAutoFit/>
          </a:bodyPr>
          <a:lstStyle/>
          <a:p>
            <a:r>
              <a:rPr lang="en-US" sz="1800" kern="1200" dirty="0">
                <a:solidFill>
                  <a:schemeClr val="tx1"/>
                </a:solidFill>
                <a:latin typeface="+mn-lt"/>
                <a:ea typeface="+mn-ea"/>
                <a:cs typeface="+mn-cs"/>
              </a:rPr>
              <a:t>Your text here</a:t>
            </a:r>
          </a:p>
        </p:txBody>
      </p:sp>
      <p:sp>
        <p:nvSpPr>
          <p:cNvPr id="14" name="TextBox 13">
            <a:extLst>
              <a:ext uri="{FF2B5EF4-FFF2-40B4-BE49-F238E27FC236}">
                <a16:creationId xmlns:a16="http://schemas.microsoft.com/office/drawing/2014/main" id="{AF1A8AF7-AA57-A8F6-7F1F-127169681D3D}"/>
              </a:ext>
            </a:extLst>
          </p:cNvPr>
          <p:cNvSpPr txBox="1"/>
          <p:nvPr/>
        </p:nvSpPr>
        <p:spPr>
          <a:xfrm>
            <a:off x="117567" y="-1833"/>
            <a:ext cx="11978640" cy="7017306"/>
          </a:xfrm>
          <a:prstGeom prst="rect">
            <a:avLst/>
          </a:prstGeom>
          <a:noFill/>
          <a:ln w="304800">
            <a:solidFill>
              <a:schemeClr val="accent1">
                <a:lumMod val="60000"/>
                <a:lumOff val="40000"/>
              </a:schemeClr>
            </a:solidFill>
          </a:ln>
        </p:spPr>
        <p:txBody>
          <a:bodyPr wrap="square" rtlCol="0">
            <a:spAutoFit/>
          </a:bodyPr>
          <a:lstStyle/>
          <a:p>
            <a:r>
              <a:rPr lang="en-US" dirty="0">
                <a:ln>
                  <a:solidFill>
                    <a:srgbClr val="00B0F0"/>
                  </a:solidFill>
                </a:ln>
              </a:rPr>
              <a:t>ad</a:t>
            </a: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p:txBody>
      </p:sp>
      <p:sp>
        <p:nvSpPr>
          <p:cNvPr id="7" name="TextBox 6">
            <a:extLst>
              <a:ext uri="{FF2B5EF4-FFF2-40B4-BE49-F238E27FC236}">
                <a16:creationId xmlns:a16="http://schemas.microsoft.com/office/drawing/2014/main" id="{45F21CD8-1C98-E6DD-062D-4828DC1E1F01}"/>
              </a:ext>
            </a:extLst>
          </p:cNvPr>
          <p:cNvSpPr txBox="1"/>
          <p:nvPr/>
        </p:nvSpPr>
        <p:spPr>
          <a:xfrm>
            <a:off x="548639" y="770709"/>
            <a:ext cx="10933611" cy="1677382"/>
          </a:xfrm>
          <a:prstGeom prst="rect">
            <a:avLst/>
          </a:prstGeom>
          <a:noFill/>
        </p:spPr>
        <p:txBody>
          <a:bodyPr wrap="square" rtlCol="0">
            <a:spAutoFit/>
          </a:bodyPr>
          <a:lstStyle/>
          <a:p>
            <a:pPr marL="0" marR="0" algn="ctr">
              <a:spcBef>
                <a:spcPts val="0"/>
              </a:spcBef>
              <a:spcAft>
                <a:spcPts val="600"/>
              </a:spcAft>
              <a:tabLst>
                <a:tab pos="4402138" algn="l"/>
              </a:tabLst>
            </a:pPr>
            <a:r>
              <a:rPr lang="en-US" sz="5400" b="1" kern="100" dirty="0">
                <a:solidFill>
                  <a:srgbClr val="00B0F0"/>
                </a:solidFill>
                <a:effectLst/>
                <a:latin typeface="Calibri" panose="020F0502020204030204" pitchFamily="34" charset="0"/>
                <a:ea typeface="Calibri" panose="020F0502020204030204" pitchFamily="34" charset="0"/>
                <a:cs typeface="Calibri" panose="020F0502020204030204" pitchFamily="34" charset="0"/>
              </a:rPr>
              <a:t>EGYPTIAN BONDAGE</a:t>
            </a:r>
          </a:p>
          <a:p>
            <a:pPr marL="0" marR="0" algn="ctr">
              <a:spcBef>
                <a:spcPts val="0"/>
              </a:spcBef>
              <a:spcAft>
                <a:spcPts val="600"/>
              </a:spcAft>
              <a:tabLst>
                <a:tab pos="4402138" algn="l"/>
              </a:tabLst>
            </a:pPr>
            <a:r>
              <a:rPr lang="en-US" sz="4400" b="1" kern="100"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Golden “Nuggets” </a:t>
            </a:r>
            <a:r>
              <a:rPr lang="en-US" sz="44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if we have time</a:t>
            </a:r>
            <a:endParaRPr lang="en-US" sz="4400" b="1" kern="100" dirty="0">
              <a:solidFill>
                <a:srgbClr val="00B0F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2F5F611E-3F27-C032-F66A-4819A44A4449}"/>
              </a:ext>
            </a:extLst>
          </p:cNvPr>
          <p:cNvSpPr txBox="1"/>
          <p:nvPr/>
        </p:nvSpPr>
        <p:spPr>
          <a:xfrm>
            <a:off x="7607586" y="2651895"/>
            <a:ext cx="3130024" cy="646331"/>
          </a:xfrm>
          <a:prstGeom prst="rect">
            <a:avLst/>
          </a:prstGeom>
          <a:noFill/>
        </p:spPr>
        <p:txBody>
          <a:bodyPr wrap="none" rtlCol="0">
            <a:spAutoFit/>
          </a:bodyPr>
          <a:lstStyle/>
          <a:p>
            <a:pPr algn="ctr"/>
            <a:r>
              <a:rPr lang="en-US" sz="3600" b="1" dirty="0">
                <a:solidFill>
                  <a:schemeClr val="bg1"/>
                </a:solidFill>
                <a:latin typeface="Calibri" panose="020F0502020204030204" pitchFamily="34" charset="0"/>
                <a:ea typeface="Calibri" panose="020F0502020204030204" pitchFamily="34" charset="0"/>
                <a:cs typeface="Calibri" panose="020F0502020204030204" pitchFamily="34" charset="0"/>
              </a:rPr>
              <a:t>Moses’ Excuses</a:t>
            </a:r>
          </a:p>
        </p:txBody>
      </p:sp>
      <p:sp>
        <p:nvSpPr>
          <p:cNvPr id="15" name="TextBox 14">
            <a:extLst>
              <a:ext uri="{FF2B5EF4-FFF2-40B4-BE49-F238E27FC236}">
                <a16:creationId xmlns:a16="http://schemas.microsoft.com/office/drawing/2014/main" id="{01EDAD5F-3BC8-1162-34AA-F7620A722C82}"/>
              </a:ext>
            </a:extLst>
          </p:cNvPr>
          <p:cNvSpPr txBox="1"/>
          <p:nvPr/>
        </p:nvSpPr>
        <p:spPr>
          <a:xfrm>
            <a:off x="548639" y="2620468"/>
            <a:ext cx="5099712" cy="1200329"/>
          </a:xfrm>
          <a:prstGeom prst="rect">
            <a:avLst/>
          </a:prstGeom>
          <a:noFill/>
        </p:spPr>
        <p:txBody>
          <a:bodyPr wrap="square" rtlCol="0">
            <a:spAutoFit/>
          </a:bodyPr>
          <a:lstStyle/>
          <a:p>
            <a:pPr algn="ctr"/>
            <a:r>
              <a:rPr lang="en-US" sz="3600" b="1" dirty="0">
                <a:solidFill>
                  <a:schemeClr val="bg1"/>
                </a:solidFill>
                <a:latin typeface="Calibri" panose="020F0502020204030204" pitchFamily="34" charset="0"/>
                <a:ea typeface="Calibri" panose="020F0502020204030204" pitchFamily="34" charset="0"/>
                <a:cs typeface="Calibri" panose="020F0502020204030204" pitchFamily="34" charset="0"/>
              </a:rPr>
              <a:t>Time in Egypt</a:t>
            </a:r>
          </a:p>
          <a:p>
            <a:pPr algn="ctr"/>
            <a:r>
              <a:rPr lang="en-US" sz="3600" b="1" dirty="0">
                <a:solidFill>
                  <a:schemeClr val="bg1"/>
                </a:solidFill>
                <a:latin typeface="Calibri" panose="020F0502020204030204" pitchFamily="34" charset="0"/>
                <a:ea typeface="Calibri" panose="020F0502020204030204" pitchFamily="34" charset="0"/>
                <a:cs typeface="Calibri" panose="020F0502020204030204" pitchFamily="34" charset="0"/>
              </a:rPr>
              <a:t>EXACTLY 430 YEARS</a:t>
            </a:r>
          </a:p>
        </p:txBody>
      </p:sp>
    </p:spTree>
    <p:extLst>
      <p:ext uri="{BB962C8B-B14F-4D97-AF65-F5344CB8AC3E}">
        <p14:creationId xmlns:p14="http://schemas.microsoft.com/office/powerpoint/2010/main" val="27307446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50119B2-ADB2-8D5F-66BC-356D3C542AAC}"/>
              </a:ext>
            </a:extLst>
          </p:cNvPr>
          <p:cNvSpPr txBox="1"/>
          <p:nvPr/>
        </p:nvSpPr>
        <p:spPr>
          <a:xfrm>
            <a:off x="5179423" y="2514600"/>
            <a:ext cx="1828800" cy="1828800"/>
          </a:xfrm>
          <a:prstGeom prst="rect">
            <a:avLst/>
          </a:prstGeom>
          <a:noFill/>
        </p:spPr>
        <p:txBody>
          <a:bodyPr wrap="square" rtlCol="0">
            <a:spAutoFit/>
          </a:bodyPr>
          <a:lstStyle/>
          <a:p>
            <a:r>
              <a:rPr lang="en-US" sz="1800" kern="1200" dirty="0">
                <a:solidFill>
                  <a:schemeClr val="tx1"/>
                </a:solidFill>
                <a:latin typeface="+mn-lt"/>
                <a:ea typeface="+mn-ea"/>
                <a:cs typeface="+mn-cs"/>
              </a:rPr>
              <a:t>Your text here</a:t>
            </a:r>
          </a:p>
        </p:txBody>
      </p:sp>
      <p:sp>
        <p:nvSpPr>
          <p:cNvPr id="5" name="TextBox 4">
            <a:extLst>
              <a:ext uri="{FF2B5EF4-FFF2-40B4-BE49-F238E27FC236}">
                <a16:creationId xmlns:a16="http://schemas.microsoft.com/office/drawing/2014/main" id="{FC09719D-BD67-9886-DAC6-86138CB58551}"/>
              </a:ext>
            </a:extLst>
          </p:cNvPr>
          <p:cNvSpPr txBox="1"/>
          <p:nvPr/>
        </p:nvSpPr>
        <p:spPr>
          <a:xfrm>
            <a:off x="117567" y="78377"/>
            <a:ext cx="12375808" cy="6675120"/>
          </a:xfrm>
          <a:prstGeom prst="rect">
            <a:avLst/>
          </a:prstGeom>
          <a:solidFill>
            <a:schemeClr val="tx1"/>
          </a:solidFill>
          <a:ln w="304800">
            <a:solidFill>
              <a:schemeClr val="accent1">
                <a:lumMod val="60000"/>
                <a:lumOff val="40000"/>
              </a:schemeClr>
            </a:solidFill>
          </a:ln>
        </p:spPr>
        <p:txBody>
          <a:bodyPr wrap="square" rtlCol="0">
            <a:spAutoFit/>
          </a:bodyPr>
          <a:lstStyle/>
          <a:p>
            <a:endParaRPr lang="en-US" dirty="0">
              <a:ln>
                <a:solidFill>
                  <a:srgbClr val="00B0F0"/>
                </a:solidFill>
              </a:ln>
            </a:endParaRPr>
          </a:p>
        </p:txBody>
      </p:sp>
      <p:sp>
        <p:nvSpPr>
          <p:cNvPr id="7" name="TextBox 6">
            <a:extLst>
              <a:ext uri="{FF2B5EF4-FFF2-40B4-BE49-F238E27FC236}">
                <a16:creationId xmlns:a16="http://schemas.microsoft.com/office/drawing/2014/main" id="{45F21CD8-1C98-E6DD-062D-4828DC1E1F01}"/>
              </a:ext>
            </a:extLst>
          </p:cNvPr>
          <p:cNvSpPr txBox="1"/>
          <p:nvPr/>
        </p:nvSpPr>
        <p:spPr>
          <a:xfrm>
            <a:off x="548639" y="770709"/>
            <a:ext cx="10933611" cy="830997"/>
          </a:xfrm>
          <a:prstGeom prst="rect">
            <a:avLst/>
          </a:prstGeom>
          <a:noFill/>
        </p:spPr>
        <p:txBody>
          <a:bodyPr wrap="square" rtlCol="0">
            <a:spAutoFit/>
          </a:bodyPr>
          <a:lstStyle/>
          <a:p>
            <a:pPr marL="0" marR="0" algn="ctr">
              <a:spcBef>
                <a:spcPts val="0"/>
              </a:spcBef>
              <a:spcAft>
                <a:spcPts val="600"/>
              </a:spcAft>
              <a:tabLst>
                <a:tab pos="4402138" algn="l"/>
              </a:tabLst>
            </a:pPr>
            <a:r>
              <a:rPr lang="en-US" sz="3200" b="1"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4800" b="1" kern="100"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5.  </a:t>
            </a:r>
            <a:r>
              <a:rPr lang="en-US" sz="4800" b="1" kern="100" dirty="0">
                <a:solidFill>
                  <a:srgbClr val="FFFF00"/>
                </a:solidFill>
                <a:latin typeface="Calibri" panose="020F0502020204030204" pitchFamily="34" charset="0"/>
                <a:ea typeface="Calibri" panose="020F0502020204030204" pitchFamily="34" charset="0"/>
                <a:cs typeface="Calibri" panose="020F0502020204030204" pitchFamily="34" charset="0"/>
              </a:rPr>
              <a:t>Exodus--People</a:t>
            </a:r>
            <a:endParaRPr lang="en-US" sz="4400" b="1" kern="100" dirty="0">
              <a:solidFill>
                <a:srgbClr val="00B0F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8D19C860-7953-8D71-DC65-57885BB82CC4}"/>
              </a:ext>
            </a:extLst>
          </p:cNvPr>
          <p:cNvSpPr txBox="1"/>
          <p:nvPr/>
        </p:nvSpPr>
        <p:spPr>
          <a:xfrm rot="19733161">
            <a:off x="1967166" y="3430355"/>
            <a:ext cx="1347612" cy="646331"/>
          </a:xfrm>
          <a:prstGeom prst="rect">
            <a:avLst/>
          </a:prstGeom>
          <a:noFill/>
        </p:spPr>
        <p:txBody>
          <a:bodyPr wrap="none" rtlCol="0">
            <a:spAutoFit/>
          </a:bodyPr>
          <a:lstStyle/>
          <a:p>
            <a:pPr algn="r"/>
            <a:r>
              <a:rPr lang="en-US" sz="3600" b="1" dirty="0">
                <a:solidFill>
                  <a:schemeClr val="bg1"/>
                </a:solidFill>
                <a:latin typeface="Calibri" panose="020F0502020204030204" pitchFamily="34" charset="0"/>
                <a:ea typeface="Calibri" panose="020F0502020204030204" pitchFamily="34" charset="0"/>
                <a:cs typeface="Calibri" panose="020F0502020204030204" pitchFamily="34" charset="0"/>
              </a:rPr>
              <a:t>Aaron</a:t>
            </a:r>
          </a:p>
        </p:txBody>
      </p:sp>
      <p:sp>
        <p:nvSpPr>
          <p:cNvPr id="8" name="TextBox 7">
            <a:extLst>
              <a:ext uri="{FF2B5EF4-FFF2-40B4-BE49-F238E27FC236}">
                <a16:creationId xmlns:a16="http://schemas.microsoft.com/office/drawing/2014/main" id="{DDDCD330-7098-892F-2CF2-346DCBC9ED44}"/>
              </a:ext>
            </a:extLst>
          </p:cNvPr>
          <p:cNvSpPr txBox="1"/>
          <p:nvPr/>
        </p:nvSpPr>
        <p:spPr>
          <a:xfrm rot="20513970">
            <a:off x="5083019" y="2950192"/>
            <a:ext cx="1686680" cy="646331"/>
          </a:xfrm>
          <a:prstGeom prst="rect">
            <a:avLst/>
          </a:prstGeom>
          <a:noFill/>
        </p:spPr>
        <p:txBody>
          <a:bodyPr wrap="none" rtlCol="0">
            <a:spAutoFit/>
          </a:bodyPr>
          <a:lstStyle/>
          <a:p>
            <a:pPr algn="r"/>
            <a:r>
              <a:rPr lang="en-US" sz="3600" b="1" dirty="0">
                <a:solidFill>
                  <a:schemeClr val="bg1"/>
                </a:solidFill>
                <a:latin typeface="Calibri" panose="020F0502020204030204" pitchFamily="34" charset="0"/>
                <a:ea typeface="Calibri" panose="020F0502020204030204" pitchFamily="34" charset="0"/>
                <a:cs typeface="Calibri" panose="020F0502020204030204" pitchFamily="34" charset="0"/>
              </a:rPr>
              <a:t> Miriam</a:t>
            </a:r>
          </a:p>
        </p:txBody>
      </p:sp>
      <p:sp>
        <p:nvSpPr>
          <p:cNvPr id="9" name="TextBox 8">
            <a:extLst>
              <a:ext uri="{FF2B5EF4-FFF2-40B4-BE49-F238E27FC236}">
                <a16:creationId xmlns:a16="http://schemas.microsoft.com/office/drawing/2014/main" id="{50043607-013C-05A5-0ED3-3CC6D1F88291}"/>
              </a:ext>
            </a:extLst>
          </p:cNvPr>
          <p:cNvSpPr txBox="1"/>
          <p:nvPr/>
        </p:nvSpPr>
        <p:spPr>
          <a:xfrm rot="20130605">
            <a:off x="1609879" y="4794134"/>
            <a:ext cx="4296693" cy="646331"/>
          </a:xfrm>
          <a:prstGeom prst="rect">
            <a:avLst/>
          </a:prstGeom>
          <a:noFill/>
        </p:spPr>
        <p:txBody>
          <a:bodyPr wrap="square" rtlCol="0">
            <a:spAutoFit/>
          </a:bodyPr>
          <a:lstStyle/>
          <a:p>
            <a:pPr algn="ctr"/>
            <a:r>
              <a:rPr lang="en-US" sz="3600" b="1" dirty="0">
                <a:solidFill>
                  <a:schemeClr val="bg1"/>
                </a:solidFill>
                <a:latin typeface="Calibri" panose="020F0502020204030204" pitchFamily="34" charset="0"/>
                <a:ea typeface="Calibri" panose="020F0502020204030204" pitchFamily="34" charset="0"/>
                <a:cs typeface="Calibri" panose="020F0502020204030204" pitchFamily="34" charset="0"/>
              </a:rPr>
              <a:t>Joshua</a:t>
            </a:r>
          </a:p>
        </p:txBody>
      </p:sp>
      <p:sp>
        <p:nvSpPr>
          <p:cNvPr id="10" name="TextBox 9">
            <a:extLst>
              <a:ext uri="{FF2B5EF4-FFF2-40B4-BE49-F238E27FC236}">
                <a16:creationId xmlns:a16="http://schemas.microsoft.com/office/drawing/2014/main" id="{715CDA41-C80D-0316-77AF-B1DACC3B4A2F}"/>
              </a:ext>
            </a:extLst>
          </p:cNvPr>
          <p:cNvSpPr txBox="1"/>
          <p:nvPr/>
        </p:nvSpPr>
        <p:spPr>
          <a:xfrm rot="2068867">
            <a:off x="8141386" y="4552438"/>
            <a:ext cx="2854179" cy="646331"/>
          </a:xfrm>
          <a:prstGeom prst="rect">
            <a:avLst/>
          </a:prstGeom>
          <a:noFill/>
        </p:spPr>
        <p:txBody>
          <a:bodyPr wrap="none" rtlCol="0">
            <a:spAutoFit/>
          </a:bodyPr>
          <a:lstStyle/>
          <a:p>
            <a:pPr algn="r"/>
            <a:r>
              <a:rPr lang="en-US" sz="3600" b="1" dirty="0">
                <a:solidFill>
                  <a:schemeClr val="bg1"/>
                </a:solidFill>
                <a:latin typeface="Calibri" panose="020F0502020204030204" pitchFamily="34" charset="0"/>
                <a:ea typeface="Calibri" panose="020F0502020204030204" pitchFamily="34" charset="0"/>
                <a:cs typeface="Calibri" panose="020F0502020204030204" pitchFamily="34" charset="0"/>
              </a:rPr>
              <a:t>Jethro (Reuel)</a:t>
            </a:r>
          </a:p>
        </p:txBody>
      </p:sp>
      <p:sp>
        <p:nvSpPr>
          <p:cNvPr id="11" name="TextBox 10">
            <a:extLst>
              <a:ext uri="{FF2B5EF4-FFF2-40B4-BE49-F238E27FC236}">
                <a16:creationId xmlns:a16="http://schemas.microsoft.com/office/drawing/2014/main" id="{0289CE80-94E3-4FB9-BCE5-AAE0C94545D5}"/>
              </a:ext>
            </a:extLst>
          </p:cNvPr>
          <p:cNvSpPr txBox="1"/>
          <p:nvPr/>
        </p:nvSpPr>
        <p:spPr>
          <a:xfrm rot="531131">
            <a:off x="6482878" y="5306806"/>
            <a:ext cx="1894557" cy="646331"/>
          </a:xfrm>
          <a:prstGeom prst="rect">
            <a:avLst/>
          </a:prstGeom>
          <a:noFill/>
        </p:spPr>
        <p:txBody>
          <a:bodyPr wrap="none" rtlCol="0">
            <a:spAutoFit/>
          </a:bodyPr>
          <a:lstStyle/>
          <a:p>
            <a:pPr algn="r"/>
            <a:r>
              <a:rPr lang="en-US" sz="3600" b="1" dirty="0">
                <a:solidFill>
                  <a:schemeClr val="bg1"/>
                </a:solidFill>
                <a:latin typeface="Calibri" panose="020F0502020204030204" pitchFamily="34" charset="0"/>
                <a:ea typeface="Calibri" panose="020F0502020204030204" pitchFamily="34" charset="0"/>
                <a:cs typeface="Calibri" panose="020F0502020204030204" pitchFamily="34" charset="0"/>
              </a:rPr>
              <a:t>Zipporah</a:t>
            </a:r>
          </a:p>
        </p:txBody>
      </p:sp>
      <p:sp>
        <p:nvSpPr>
          <p:cNvPr id="12" name="TextBox 11">
            <a:extLst>
              <a:ext uri="{FF2B5EF4-FFF2-40B4-BE49-F238E27FC236}">
                <a16:creationId xmlns:a16="http://schemas.microsoft.com/office/drawing/2014/main" id="{2F5F611E-3F27-C032-F66A-4819A44A4449}"/>
              </a:ext>
            </a:extLst>
          </p:cNvPr>
          <p:cNvSpPr txBox="1"/>
          <p:nvPr/>
        </p:nvSpPr>
        <p:spPr>
          <a:xfrm rot="1690885">
            <a:off x="7901323" y="2525604"/>
            <a:ext cx="3222357" cy="646331"/>
          </a:xfrm>
          <a:prstGeom prst="rect">
            <a:avLst/>
          </a:prstGeom>
          <a:noFill/>
        </p:spPr>
        <p:txBody>
          <a:bodyPr wrap="none" rtlCol="0">
            <a:spAutoFit/>
          </a:bodyPr>
          <a:lstStyle/>
          <a:p>
            <a:pPr algn="r"/>
            <a:r>
              <a:rPr lang="en-US" sz="3600" b="1" dirty="0">
                <a:solidFill>
                  <a:schemeClr val="bg1"/>
                </a:solidFill>
                <a:latin typeface="Calibri" panose="020F0502020204030204" pitchFamily="34" charset="0"/>
                <a:ea typeface="Calibri" panose="020F0502020204030204" pitchFamily="34" charset="0"/>
                <a:cs typeface="Calibri" panose="020F0502020204030204" pitchFamily="34" charset="0"/>
              </a:rPr>
              <a:t>Amalek, sons of</a:t>
            </a:r>
          </a:p>
        </p:txBody>
      </p:sp>
      <p:sp>
        <p:nvSpPr>
          <p:cNvPr id="13" name="TextBox 12">
            <a:extLst>
              <a:ext uri="{FF2B5EF4-FFF2-40B4-BE49-F238E27FC236}">
                <a16:creationId xmlns:a16="http://schemas.microsoft.com/office/drawing/2014/main" id="{A6762BF4-6DB1-CA50-C9EC-F82CE99FB83C}"/>
              </a:ext>
            </a:extLst>
          </p:cNvPr>
          <p:cNvSpPr txBox="1"/>
          <p:nvPr/>
        </p:nvSpPr>
        <p:spPr>
          <a:xfrm rot="309114">
            <a:off x="973072" y="2043389"/>
            <a:ext cx="5099712" cy="646331"/>
          </a:xfrm>
          <a:prstGeom prst="rect">
            <a:avLst/>
          </a:prstGeom>
          <a:noFill/>
        </p:spPr>
        <p:txBody>
          <a:bodyPr wrap="square" rtlCol="0">
            <a:spAutoFit/>
          </a:bodyPr>
          <a:lstStyle/>
          <a:p>
            <a:pPr algn="ctr"/>
            <a:r>
              <a:rPr lang="en-US" sz="3600" b="1" dirty="0">
                <a:solidFill>
                  <a:schemeClr val="bg1"/>
                </a:solidFill>
                <a:latin typeface="Calibri" panose="020F0502020204030204" pitchFamily="34" charset="0"/>
                <a:ea typeface="Calibri" panose="020F0502020204030204" pitchFamily="34" charset="0"/>
                <a:cs typeface="Calibri" panose="020F0502020204030204" pitchFamily="34" charset="0"/>
              </a:rPr>
              <a:t>Pharaoh</a:t>
            </a:r>
          </a:p>
        </p:txBody>
      </p:sp>
    </p:spTree>
    <p:extLst>
      <p:ext uri="{BB962C8B-B14F-4D97-AF65-F5344CB8AC3E}">
        <p14:creationId xmlns:p14="http://schemas.microsoft.com/office/powerpoint/2010/main" val="40357917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36FE0F16-963A-35F0-BA6C-9547AB2CF839}"/>
              </a:ext>
            </a:extLst>
          </p:cNvPr>
          <p:cNvSpPr>
            <a:spLocks noChangeArrowheads="1"/>
          </p:cNvSpPr>
          <p:nvPr/>
        </p:nvSpPr>
        <p:spPr bwMode="auto">
          <a:xfrm>
            <a:off x="1524000" y="0"/>
            <a:ext cx="9144000" cy="6858000"/>
          </a:xfrm>
          <a:prstGeom prst="rect">
            <a:avLst/>
          </a:prstGeom>
          <a:solidFill>
            <a:srgbClr val="FFFFCC"/>
          </a:solidFill>
          <a:ln w="152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dirty="0">
              <a:latin typeface="Arial" panose="020B0604020202020204" pitchFamily="34" charset="0"/>
            </a:endParaRPr>
          </a:p>
        </p:txBody>
      </p:sp>
      <p:sp>
        <p:nvSpPr>
          <p:cNvPr id="7171" name="Freeform 3">
            <a:extLst>
              <a:ext uri="{FF2B5EF4-FFF2-40B4-BE49-F238E27FC236}">
                <a16:creationId xmlns:a16="http://schemas.microsoft.com/office/drawing/2014/main" id="{BEF40639-5410-162A-8CE7-BC22EB96BDFE}"/>
              </a:ext>
            </a:extLst>
          </p:cNvPr>
          <p:cNvSpPr>
            <a:spLocks/>
          </p:cNvSpPr>
          <p:nvPr/>
        </p:nvSpPr>
        <p:spPr bwMode="auto">
          <a:xfrm>
            <a:off x="1581151" y="1795463"/>
            <a:ext cx="3870325" cy="3262312"/>
          </a:xfrm>
          <a:custGeom>
            <a:avLst/>
            <a:gdLst>
              <a:gd name="T0" fmla="*/ 2147483646 w 2438"/>
              <a:gd name="T1" fmla="*/ 2147483646 h 2055"/>
              <a:gd name="T2" fmla="*/ 2147483646 w 2438"/>
              <a:gd name="T3" fmla="*/ 2147483646 h 2055"/>
              <a:gd name="T4" fmla="*/ 2147483646 w 2438"/>
              <a:gd name="T5" fmla="*/ 2147483646 h 2055"/>
              <a:gd name="T6" fmla="*/ 2147483646 w 2438"/>
              <a:gd name="T7" fmla="*/ 2147483646 h 2055"/>
              <a:gd name="T8" fmla="*/ 2147483646 w 2438"/>
              <a:gd name="T9" fmla="*/ 2147483646 h 2055"/>
              <a:gd name="T10" fmla="*/ 2147483646 w 2438"/>
              <a:gd name="T11" fmla="*/ 2147483646 h 2055"/>
              <a:gd name="T12" fmla="*/ 2147483646 w 2438"/>
              <a:gd name="T13" fmla="*/ 2147483646 h 2055"/>
              <a:gd name="T14" fmla="*/ 2147483646 w 2438"/>
              <a:gd name="T15" fmla="*/ 2147483646 h 2055"/>
              <a:gd name="T16" fmla="*/ 2147483646 w 2438"/>
              <a:gd name="T17" fmla="*/ 2147483646 h 2055"/>
              <a:gd name="T18" fmla="*/ 2147483646 w 2438"/>
              <a:gd name="T19" fmla="*/ 2147483646 h 2055"/>
              <a:gd name="T20" fmla="*/ 2147483646 w 2438"/>
              <a:gd name="T21" fmla="*/ 2147483646 h 2055"/>
              <a:gd name="T22" fmla="*/ 2147483646 w 2438"/>
              <a:gd name="T23" fmla="*/ 2147483646 h 2055"/>
              <a:gd name="T24" fmla="*/ 2147483646 w 2438"/>
              <a:gd name="T25" fmla="*/ 2147483646 h 2055"/>
              <a:gd name="T26" fmla="*/ 2147483646 w 2438"/>
              <a:gd name="T27" fmla="*/ 2147483646 h 2055"/>
              <a:gd name="T28" fmla="*/ 2147483646 w 2438"/>
              <a:gd name="T29" fmla="*/ 2147483646 h 2055"/>
              <a:gd name="T30" fmla="*/ 2147483646 w 2438"/>
              <a:gd name="T31" fmla="*/ 2147483646 h 2055"/>
              <a:gd name="T32" fmla="*/ 2147483646 w 2438"/>
              <a:gd name="T33" fmla="*/ 2147483646 h 2055"/>
              <a:gd name="T34" fmla="*/ 2147483646 w 2438"/>
              <a:gd name="T35" fmla="*/ 2147483646 h 2055"/>
              <a:gd name="T36" fmla="*/ 2147483646 w 2438"/>
              <a:gd name="T37" fmla="*/ 2147483646 h 2055"/>
              <a:gd name="T38" fmla="*/ 2147483646 w 2438"/>
              <a:gd name="T39" fmla="*/ 2147483646 h 2055"/>
              <a:gd name="T40" fmla="*/ 2147483646 w 2438"/>
              <a:gd name="T41" fmla="*/ 2147483646 h 2055"/>
              <a:gd name="T42" fmla="*/ 2147483646 w 2438"/>
              <a:gd name="T43" fmla="*/ 2147483646 h 2055"/>
              <a:gd name="T44" fmla="*/ 2147483646 w 2438"/>
              <a:gd name="T45" fmla="*/ 2147483646 h 2055"/>
              <a:gd name="T46" fmla="*/ 2147483646 w 2438"/>
              <a:gd name="T47" fmla="*/ 2147483646 h 2055"/>
              <a:gd name="T48" fmla="*/ 2147483646 w 2438"/>
              <a:gd name="T49" fmla="*/ 2147483646 h 2055"/>
              <a:gd name="T50" fmla="*/ 2147483646 w 2438"/>
              <a:gd name="T51" fmla="*/ 2147483646 h 2055"/>
              <a:gd name="T52" fmla="*/ 2147483646 w 2438"/>
              <a:gd name="T53" fmla="*/ 2147483646 h 2055"/>
              <a:gd name="T54" fmla="*/ 2147483646 w 2438"/>
              <a:gd name="T55" fmla="*/ 2147483646 h 2055"/>
              <a:gd name="T56" fmla="*/ 2147483646 w 2438"/>
              <a:gd name="T57" fmla="*/ 2147483646 h 2055"/>
              <a:gd name="T58" fmla="*/ 2147483646 w 2438"/>
              <a:gd name="T59" fmla="*/ 2147483646 h 2055"/>
              <a:gd name="T60" fmla="*/ 2147483646 w 2438"/>
              <a:gd name="T61" fmla="*/ 2147483646 h 2055"/>
              <a:gd name="T62" fmla="*/ 2147483646 w 2438"/>
              <a:gd name="T63" fmla="*/ 2147483646 h 2055"/>
              <a:gd name="T64" fmla="*/ 2147483646 w 2438"/>
              <a:gd name="T65" fmla="*/ 2147483646 h 2055"/>
              <a:gd name="T66" fmla="*/ 2147483646 w 2438"/>
              <a:gd name="T67" fmla="*/ 2147483646 h 2055"/>
              <a:gd name="T68" fmla="*/ 0 w 2438"/>
              <a:gd name="T69" fmla="*/ 2147483646 h 205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438" h="2055">
                <a:moveTo>
                  <a:pt x="11" y="0"/>
                </a:moveTo>
                <a:cubicBezTo>
                  <a:pt x="20" y="7"/>
                  <a:pt x="34" y="8"/>
                  <a:pt x="42" y="16"/>
                </a:cubicBezTo>
                <a:cubicBezTo>
                  <a:pt x="65" y="39"/>
                  <a:pt x="74" y="77"/>
                  <a:pt x="104" y="94"/>
                </a:cubicBezTo>
                <a:cubicBezTo>
                  <a:pt x="142" y="115"/>
                  <a:pt x="200" y="110"/>
                  <a:pt x="239" y="114"/>
                </a:cubicBezTo>
                <a:cubicBezTo>
                  <a:pt x="336" y="124"/>
                  <a:pt x="394" y="127"/>
                  <a:pt x="509" y="130"/>
                </a:cubicBezTo>
                <a:cubicBezTo>
                  <a:pt x="545" y="154"/>
                  <a:pt x="564" y="168"/>
                  <a:pt x="607" y="182"/>
                </a:cubicBezTo>
                <a:cubicBezTo>
                  <a:pt x="652" y="178"/>
                  <a:pt x="681" y="174"/>
                  <a:pt x="722" y="161"/>
                </a:cubicBezTo>
                <a:cubicBezTo>
                  <a:pt x="795" y="169"/>
                  <a:pt x="869" y="165"/>
                  <a:pt x="940" y="187"/>
                </a:cubicBezTo>
                <a:cubicBezTo>
                  <a:pt x="978" y="185"/>
                  <a:pt x="1016" y="185"/>
                  <a:pt x="1054" y="182"/>
                </a:cubicBezTo>
                <a:cubicBezTo>
                  <a:pt x="1092" y="179"/>
                  <a:pt x="1129" y="164"/>
                  <a:pt x="1168" y="161"/>
                </a:cubicBezTo>
                <a:cubicBezTo>
                  <a:pt x="1178" y="158"/>
                  <a:pt x="1189" y="147"/>
                  <a:pt x="1199" y="151"/>
                </a:cubicBezTo>
                <a:cubicBezTo>
                  <a:pt x="1226" y="161"/>
                  <a:pt x="1245" y="181"/>
                  <a:pt x="1272" y="187"/>
                </a:cubicBezTo>
                <a:cubicBezTo>
                  <a:pt x="1308" y="211"/>
                  <a:pt x="1351" y="196"/>
                  <a:pt x="1391" y="187"/>
                </a:cubicBezTo>
                <a:cubicBezTo>
                  <a:pt x="1410" y="175"/>
                  <a:pt x="1431" y="164"/>
                  <a:pt x="1453" y="161"/>
                </a:cubicBezTo>
                <a:cubicBezTo>
                  <a:pt x="1474" y="158"/>
                  <a:pt x="1516" y="151"/>
                  <a:pt x="1516" y="151"/>
                </a:cubicBezTo>
                <a:cubicBezTo>
                  <a:pt x="1529" y="147"/>
                  <a:pt x="1545" y="147"/>
                  <a:pt x="1557" y="140"/>
                </a:cubicBezTo>
                <a:cubicBezTo>
                  <a:pt x="1562" y="137"/>
                  <a:pt x="1562" y="129"/>
                  <a:pt x="1567" y="125"/>
                </a:cubicBezTo>
                <a:cubicBezTo>
                  <a:pt x="1576" y="118"/>
                  <a:pt x="1588" y="117"/>
                  <a:pt x="1599" y="114"/>
                </a:cubicBezTo>
                <a:cubicBezTo>
                  <a:pt x="1630" y="107"/>
                  <a:pt x="1662" y="104"/>
                  <a:pt x="1692" y="94"/>
                </a:cubicBezTo>
                <a:cubicBezTo>
                  <a:pt x="1716" y="68"/>
                  <a:pt x="1746" y="50"/>
                  <a:pt x="1780" y="42"/>
                </a:cubicBezTo>
                <a:cubicBezTo>
                  <a:pt x="1842" y="45"/>
                  <a:pt x="1873" y="47"/>
                  <a:pt x="1926" y="57"/>
                </a:cubicBezTo>
                <a:cubicBezTo>
                  <a:pt x="1948" y="66"/>
                  <a:pt x="1970" y="73"/>
                  <a:pt x="1993" y="78"/>
                </a:cubicBezTo>
                <a:cubicBezTo>
                  <a:pt x="2040" y="76"/>
                  <a:pt x="2086" y="76"/>
                  <a:pt x="2133" y="73"/>
                </a:cubicBezTo>
                <a:cubicBezTo>
                  <a:pt x="2156" y="72"/>
                  <a:pt x="2156" y="57"/>
                  <a:pt x="2169" y="37"/>
                </a:cubicBezTo>
                <a:cubicBezTo>
                  <a:pt x="2175" y="27"/>
                  <a:pt x="2191" y="27"/>
                  <a:pt x="2201" y="21"/>
                </a:cubicBezTo>
                <a:cubicBezTo>
                  <a:pt x="2228" y="23"/>
                  <a:pt x="2319" y="29"/>
                  <a:pt x="2341" y="37"/>
                </a:cubicBezTo>
                <a:cubicBezTo>
                  <a:pt x="2369" y="47"/>
                  <a:pt x="2365" y="74"/>
                  <a:pt x="2393" y="83"/>
                </a:cubicBezTo>
                <a:cubicBezTo>
                  <a:pt x="2410" y="102"/>
                  <a:pt x="2401" y="89"/>
                  <a:pt x="2413" y="125"/>
                </a:cubicBezTo>
                <a:cubicBezTo>
                  <a:pt x="2415" y="130"/>
                  <a:pt x="2418" y="140"/>
                  <a:pt x="2418" y="140"/>
                </a:cubicBezTo>
                <a:cubicBezTo>
                  <a:pt x="2416" y="214"/>
                  <a:pt x="2438" y="340"/>
                  <a:pt x="2387" y="410"/>
                </a:cubicBezTo>
                <a:cubicBezTo>
                  <a:pt x="2383" y="449"/>
                  <a:pt x="2390" y="504"/>
                  <a:pt x="2346" y="519"/>
                </a:cubicBezTo>
                <a:cubicBezTo>
                  <a:pt x="2333" y="532"/>
                  <a:pt x="2320" y="539"/>
                  <a:pt x="2310" y="555"/>
                </a:cubicBezTo>
                <a:cubicBezTo>
                  <a:pt x="2302" y="751"/>
                  <a:pt x="2315" y="650"/>
                  <a:pt x="2289" y="732"/>
                </a:cubicBezTo>
                <a:cubicBezTo>
                  <a:pt x="2294" y="769"/>
                  <a:pt x="2299" y="766"/>
                  <a:pt x="2310" y="794"/>
                </a:cubicBezTo>
                <a:cubicBezTo>
                  <a:pt x="2311" y="798"/>
                  <a:pt x="2316" y="838"/>
                  <a:pt x="2320" y="846"/>
                </a:cubicBezTo>
                <a:cubicBezTo>
                  <a:pt x="2329" y="866"/>
                  <a:pt x="2339" y="877"/>
                  <a:pt x="2346" y="898"/>
                </a:cubicBezTo>
                <a:cubicBezTo>
                  <a:pt x="2337" y="1051"/>
                  <a:pt x="2350" y="943"/>
                  <a:pt x="2335" y="1007"/>
                </a:cubicBezTo>
                <a:cubicBezTo>
                  <a:pt x="2331" y="1026"/>
                  <a:pt x="2320" y="1064"/>
                  <a:pt x="2320" y="1064"/>
                </a:cubicBezTo>
                <a:cubicBezTo>
                  <a:pt x="2317" y="1106"/>
                  <a:pt x="2319" y="1144"/>
                  <a:pt x="2304" y="1183"/>
                </a:cubicBezTo>
                <a:cubicBezTo>
                  <a:pt x="2296" y="1227"/>
                  <a:pt x="2293" y="1310"/>
                  <a:pt x="2242" y="1329"/>
                </a:cubicBezTo>
                <a:cubicBezTo>
                  <a:pt x="2239" y="1334"/>
                  <a:pt x="2237" y="1340"/>
                  <a:pt x="2232" y="1344"/>
                </a:cubicBezTo>
                <a:cubicBezTo>
                  <a:pt x="2228" y="1347"/>
                  <a:pt x="2219" y="1344"/>
                  <a:pt x="2216" y="1349"/>
                </a:cubicBezTo>
                <a:cubicBezTo>
                  <a:pt x="2210" y="1358"/>
                  <a:pt x="2206" y="1381"/>
                  <a:pt x="2206" y="1381"/>
                </a:cubicBezTo>
                <a:cubicBezTo>
                  <a:pt x="2214" y="1405"/>
                  <a:pt x="2215" y="1421"/>
                  <a:pt x="2232" y="1438"/>
                </a:cubicBezTo>
                <a:cubicBezTo>
                  <a:pt x="2223" y="1519"/>
                  <a:pt x="2196" y="1599"/>
                  <a:pt x="2169" y="1676"/>
                </a:cubicBezTo>
                <a:cubicBezTo>
                  <a:pt x="2159" y="1705"/>
                  <a:pt x="2154" y="1736"/>
                  <a:pt x="2143" y="1765"/>
                </a:cubicBezTo>
                <a:cubicBezTo>
                  <a:pt x="2137" y="1812"/>
                  <a:pt x="2142" y="1789"/>
                  <a:pt x="2128" y="1832"/>
                </a:cubicBezTo>
                <a:cubicBezTo>
                  <a:pt x="2121" y="1854"/>
                  <a:pt x="2100" y="1873"/>
                  <a:pt x="2092" y="1894"/>
                </a:cubicBezTo>
                <a:cubicBezTo>
                  <a:pt x="2082" y="1920"/>
                  <a:pt x="2081" y="1948"/>
                  <a:pt x="2060" y="1967"/>
                </a:cubicBezTo>
                <a:cubicBezTo>
                  <a:pt x="2052" y="1991"/>
                  <a:pt x="2061" y="1980"/>
                  <a:pt x="2034" y="1988"/>
                </a:cubicBezTo>
                <a:cubicBezTo>
                  <a:pt x="2024" y="1991"/>
                  <a:pt x="2003" y="1998"/>
                  <a:pt x="2003" y="1998"/>
                </a:cubicBezTo>
                <a:cubicBezTo>
                  <a:pt x="1919" y="2054"/>
                  <a:pt x="1816" y="2051"/>
                  <a:pt x="1718" y="2055"/>
                </a:cubicBezTo>
                <a:cubicBezTo>
                  <a:pt x="1666" y="2053"/>
                  <a:pt x="1614" y="2054"/>
                  <a:pt x="1562" y="2050"/>
                </a:cubicBezTo>
                <a:cubicBezTo>
                  <a:pt x="1537" y="2048"/>
                  <a:pt x="1536" y="2039"/>
                  <a:pt x="1516" y="2034"/>
                </a:cubicBezTo>
                <a:cubicBezTo>
                  <a:pt x="1474" y="2023"/>
                  <a:pt x="1429" y="2022"/>
                  <a:pt x="1386" y="2019"/>
                </a:cubicBezTo>
                <a:cubicBezTo>
                  <a:pt x="1344" y="2006"/>
                  <a:pt x="1302" y="1992"/>
                  <a:pt x="1261" y="1977"/>
                </a:cubicBezTo>
                <a:cubicBezTo>
                  <a:pt x="1205" y="1982"/>
                  <a:pt x="1151" y="1992"/>
                  <a:pt x="1095" y="1998"/>
                </a:cubicBezTo>
                <a:cubicBezTo>
                  <a:pt x="1051" y="1992"/>
                  <a:pt x="1010" y="1982"/>
                  <a:pt x="966" y="1977"/>
                </a:cubicBezTo>
                <a:cubicBezTo>
                  <a:pt x="907" y="1979"/>
                  <a:pt x="848" y="1983"/>
                  <a:pt x="789" y="1983"/>
                </a:cubicBezTo>
                <a:cubicBezTo>
                  <a:pt x="773" y="1983"/>
                  <a:pt x="757" y="1980"/>
                  <a:pt x="742" y="1977"/>
                </a:cubicBezTo>
                <a:cubicBezTo>
                  <a:pt x="726" y="1974"/>
                  <a:pt x="696" y="1962"/>
                  <a:pt x="696" y="1962"/>
                </a:cubicBezTo>
                <a:cubicBezTo>
                  <a:pt x="681" y="1947"/>
                  <a:pt x="669" y="1946"/>
                  <a:pt x="649" y="1941"/>
                </a:cubicBezTo>
                <a:cubicBezTo>
                  <a:pt x="630" y="1929"/>
                  <a:pt x="613" y="1912"/>
                  <a:pt x="592" y="1905"/>
                </a:cubicBezTo>
                <a:cubicBezTo>
                  <a:pt x="583" y="1895"/>
                  <a:pt x="567" y="1874"/>
                  <a:pt x="556" y="1868"/>
                </a:cubicBezTo>
                <a:cubicBezTo>
                  <a:pt x="529" y="1853"/>
                  <a:pt x="487" y="1847"/>
                  <a:pt x="457" y="1842"/>
                </a:cubicBezTo>
                <a:cubicBezTo>
                  <a:pt x="440" y="1839"/>
                  <a:pt x="413" y="1837"/>
                  <a:pt x="395" y="1832"/>
                </a:cubicBezTo>
                <a:cubicBezTo>
                  <a:pt x="384" y="1829"/>
                  <a:pt x="364" y="1822"/>
                  <a:pt x="364" y="1822"/>
                </a:cubicBezTo>
                <a:cubicBezTo>
                  <a:pt x="342" y="1807"/>
                  <a:pt x="328" y="1805"/>
                  <a:pt x="301" y="1801"/>
                </a:cubicBezTo>
                <a:cubicBezTo>
                  <a:pt x="233" y="1778"/>
                  <a:pt x="155" y="1768"/>
                  <a:pt x="83" y="1759"/>
                </a:cubicBezTo>
                <a:cubicBezTo>
                  <a:pt x="69" y="1750"/>
                  <a:pt x="0" y="1716"/>
                  <a:pt x="0" y="1744"/>
                </a:cubicBezTo>
              </a:path>
            </a:pathLst>
          </a:custGeom>
          <a:solidFill>
            <a:srgbClr val="33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2" name="Freeform 4">
            <a:extLst>
              <a:ext uri="{FF2B5EF4-FFF2-40B4-BE49-F238E27FC236}">
                <a16:creationId xmlns:a16="http://schemas.microsoft.com/office/drawing/2014/main" id="{7054B4D9-B2D5-4E09-4AD9-508C7FDC44BF}"/>
              </a:ext>
            </a:extLst>
          </p:cNvPr>
          <p:cNvSpPr>
            <a:spLocks/>
          </p:cNvSpPr>
          <p:nvPr/>
        </p:nvSpPr>
        <p:spPr bwMode="auto">
          <a:xfrm>
            <a:off x="9829801" y="5867400"/>
            <a:ext cx="766763" cy="935038"/>
          </a:xfrm>
          <a:custGeom>
            <a:avLst/>
            <a:gdLst>
              <a:gd name="T0" fmla="*/ 2147483646 w 255"/>
              <a:gd name="T1" fmla="*/ 2147483646 h 214"/>
              <a:gd name="T2" fmla="*/ 2147483646 w 255"/>
              <a:gd name="T3" fmla="*/ 2147483646 h 214"/>
              <a:gd name="T4" fmla="*/ 2147483646 w 255"/>
              <a:gd name="T5" fmla="*/ 2147483646 h 214"/>
              <a:gd name="T6" fmla="*/ 2147483646 w 255"/>
              <a:gd name="T7" fmla="*/ 2147483646 h 214"/>
              <a:gd name="T8" fmla="*/ 0 w 255"/>
              <a:gd name="T9" fmla="*/ 2147483646 h 214"/>
              <a:gd name="T10" fmla="*/ 2147483646 w 255"/>
              <a:gd name="T11" fmla="*/ 2147483646 h 214"/>
              <a:gd name="T12" fmla="*/ 2147483646 w 255"/>
              <a:gd name="T13" fmla="*/ 2147483646 h 214"/>
              <a:gd name="T14" fmla="*/ 2147483646 w 255"/>
              <a:gd name="T15" fmla="*/ 2147483646 h 214"/>
              <a:gd name="T16" fmla="*/ 2147483646 w 255"/>
              <a:gd name="T17" fmla="*/ 2147483646 h 214"/>
              <a:gd name="T18" fmla="*/ 2147483646 w 255"/>
              <a:gd name="T19" fmla="*/ 2147483646 h 214"/>
              <a:gd name="T20" fmla="*/ 2147483646 w 255"/>
              <a:gd name="T21" fmla="*/ 2147483646 h 214"/>
              <a:gd name="T22" fmla="*/ 2147483646 w 255"/>
              <a:gd name="T23" fmla="*/ 2147483646 h 214"/>
              <a:gd name="T24" fmla="*/ 2147483646 w 255"/>
              <a:gd name="T25" fmla="*/ 2147483646 h 214"/>
              <a:gd name="T26" fmla="*/ 2147483646 w 255"/>
              <a:gd name="T27" fmla="*/ 2147483646 h 214"/>
              <a:gd name="T28" fmla="*/ 2147483646 w 255"/>
              <a:gd name="T29" fmla="*/ 2147483646 h 214"/>
              <a:gd name="T30" fmla="*/ 2147483646 w 255"/>
              <a:gd name="T31" fmla="*/ 2147483646 h 214"/>
              <a:gd name="T32" fmla="*/ 2147483646 w 255"/>
              <a:gd name="T33" fmla="*/ 2147483646 h 214"/>
              <a:gd name="T34" fmla="*/ 2147483646 w 255"/>
              <a:gd name="T35" fmla="*/ 2147483646 h 214"/>
              <a:gd name="T36" fmla="*/ 2147483646 w 255"/>
              <a:gd name="T37" fmla="*/ 2147483646 h 214"/>
              <a:gd name="T38" fmla="*/ 2147483646 w 255"/>
              <a:gd name="T39" fmla="*/ 2147483646 h 214"/>
              <a:gd name="T40" fmla="*/ 2147483646 w 255"/>
              <a:gd name="T41" fmla="*/ 2147483646 h 214"/>
              <a:gd name="T42" fmla="*/ 2147483646 w 255"/>
              <a:gd name="T43" fmla="*/ 2147483646 h 214"/>
              <a:gd name="T44" fmla="*/ 2147483646 w 255"/>
              <a:gd name="T45" fmla="*/ 2147483646 h 214"/>
              <a:gd name="T46" fmla="*/ 2147483646 w 255"/>
              <a:gd name="T47" fmla="*/ 2147483646 h 21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55" h="214">
                <a:moveTo>
                  <a:pt x="251" y="200"/>
                </a:moveTo>
                <a:cubicBezTo>
                  <a:pt x="227" y="214"/>
                  <a:pt x="162" y="203"/>
                  <a:pt x="159" y="203"/>
                </a:cubicBezTo>
                <a:cubicBezTo>
                  <a:pt x="136" y="204"/>
                  <a:pt x="112" y="205"/>
                  <a:pt x="89" y="206"/>
                </a:cubicBezTo>
                <a:cubicBezTo>
                  <a:pt x="63" y="207"/>
                  <a:pt x="11" y="203"/>
                  <a:pt x="11" y="203"/>
                </a:cubicBezTo>
                <a:cubicBezTo>
                  <a:pt x="3" y="200"/>
                  <a:pt x="7" y="196"/>
                  <a:pt x="0" y="192"/>
                </a:cubicBezTo>
                <a:cubicBezTo>
                  <a:pt x="2" y="179"/>
                  <a:pt x="3" y="164"/>
                  <a:pt x="17" y="159"/>
                </a:cubicBezTo>
                <a:cubicBezTo>
                  <a:pt x="29" y="144"/>
                  <a:pt x="17" y="136"/>
                  <a:pt x="2" y="134"/>
                </a:cubicBezTo>
                <a:cubicBezTo>
                  <a:pt x="6" y="129"/>
                  <a:pt x="8" y="125"/>
                  <a:pt x="11" y="120"/>
                </a:cubicBezTo>
                <a:cubicBezTo>
                  <a:pt x="13" y="108"/>
                  <a:pt x="22" y="105"/>
                  <a:pt x="33" y="104"/>
                </a:cubicBezTo>
                <a:cubicBezTo>
                  <a:pt x="39" y="102"/>
                  <a:pt x="41" y="100"/>
                  <a:pt x="44" y="95"/>
                </a:cubicBezTo>
                <a:cubicBezTo>
                  <a:pt x="45" y="91"/>
                  <a:pt x="46" y="84"/>
                  <a:pt x="50" y="81"/>
                </a:cubicBezTo>
                <a:cubicBezTo>
                  <a:pt x="54" y="78"/>
                  <a:pt x="62" y="75"/>
                  <a:pt x="62" y="75"/>
                </a:cubicBezTo>
                <a:cubicBezTo>
                  <a:pt x="70" y="64"/>
                  <a:pt x="73" y="56"/>
                  <a:pt x="89" y="53"/>
                </a:cubicBezTo>
                <a:cubicBezTo>
                  <a:pt x="96" y="54"/>
                  <a:pt x="100" y="56"/>
                  <a:pt x="107" y="57"/>
                </a:cubicBezTo>
                <a:cubicBezTo>
                  <a:pt x="114" y="52"/>
                  <a:pt x="114" y="46"/>
                  <a:pt x="116" y="38"/>
                </a:cubicBezTo>
                <a:cubicBezTo>
                  <a:pt x="117" y="28"/>
                  <a:pt x="118" y="25"/>
                  <a:pt x="128" y="23"/>
                </a:cubicBezTo>
                <a:cubicBezTo>
                  <a:pt x="156" y="25"/>
                  <a:pt x="145" y="25"/>
                  <a:pt x="162" y="38"/>
                </a:cubicBezTo>
                <a:cubicBezTo>
                  <a:pt x="168" y="37"/>
                  <a:pt x="174" y="38"/>
                  <a:pt x="180" y="36"/>
                </a:cubicBezTo>
                <a:cubicBezTo>
                  <a:pt x="183" y="35"/>
                  <a:pt x="183" y="25"/>
                  <a:pt x="185" y="23"/>
                </a:cubicBezTo>
                <a:cubicBezTo>
                  <a:pt x="189" y="19"/>
                  <a:pt x="195" y="18"/>
                  <a:pt x="200" y="17"/>
                </a:cubicBezTo>
                <a:cubicBezTo>
                  <a:pt x="202" y="9"/>
                  <a:pt x="205" y="9"/>
                  <a:pt x="212" y="8"/>
                </a:cubicBezTo>
                <a:cubicBezTo>
                  <a:pt x="224" y="2"/>
                  <a:pt x="242" y="0"/>
                  <a:pt x="251" y="12"/>
                </a:cubicBezTo>
                <a:cubicBezTo>
                  <a:pt x="253" y="20"/>
                  <a:pt x="254" y="23"/>
                  <a:pt x="255" y="32"/>
                </a:cubicBezTo>
                <a:cubicBezTo>
                  <a:pt x="255" y="65"/>
                  <a:pt x="237" y="211"/>
                  <a:pt x="251" y="200"/>
                </a:cubicBezTo>
                <a:close/>
              </a:path>
            </a:pathLst>
          </a:custGeom>
          <a:solidFill>
            <a:srgbClr val="33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3" name="Freeform 5">
            <a:extLst>
              <a:ext uri="{FF2B5EF4-FFF2-40B4-BE49-F238E27FC236}">
                <a16:creationId xmlns:a16="http://schemas.microsoft.com/office/drawing/2014/main" id="{CAEE6359-639A-3C85-3E5C-A0A92C6DC604}"/>
              </a:ext>
            </a:extLst>
          </p:cNvPr>
          <p:cNvSpPr>
            <a:spLocks/>
          </p:cNvSpPr>
          <p:nvPr/>
        </p:nvSpPr>
        <p:spPr bwMode="auto">
          <a:xfrm rot="126997">
            <a:off x="9753601" y="66676"/>
            <a:ext cx="860425" cy="771525"/>
          </a:xfrm>
          <a:custGeom>
            <a:avLst/>
            <a:gdLst>
              <a:gd name="T0" fmla="*/ 0 w 542"/>
              <a:gd name="T1" fmla="*/ 2147483646 h 486"/>
              <a:gd name="T2" fmla="*/ 2147483646 w 542"/>
              <a:gd name="T3" fmla="*/ 2147483646 h 486"/>
              <a:gd name="T4" fmla="*/ 2147483646 w 542"/>
              <a:gd name="T5" fmla="*/ 2147483646 h 486"/>
              <a:gd name="T6" fmla="*/ 2147483646 w 542"/>
              <a:gd name="T7" fmla="*/ 2147483646 h 486"/>
              <a:gd name="T8" fmla="*/ 2147483646 w 542"/>
              <a:gd name="T9" fmla="*/ 2147483646 h 486"/>
              <a:gd name="T10" fmla="*/ 2147483646 w 542"/>
              <a:gd name="T11" fmla="*/ 2147483646 h 486"/>
              <a:gd name="T12" fmla="*/ 2147483646 w 542"/>
              <a:gd name="T13" fmla="*/ 2147483646 h 486"/>
              <a:gd name="T14" fmla="*/ 2147483646 w 542"/>
              <a:gd name="T15" fmla="*/ 2147483646 h 486"/>
              <a:gd name="T16" fmla="*/ 2147483646 w 542"/>
              <a:gd name="T17" fmla="*/ 2147483646 h 486"/>
              <a:gd name="T18" fmla="*/ 2147483646 w 542"/>
              <a:gd name="T19" fmla="*/ 2147483646 h 486"/>
              <a:gd name="T20" fmla="*/ 2147483646 w 542"/>
              <a:gd name="T21" fmla="*/ 2147483646 h 486"/>
              <a:gd name="T22" fmla="*/ 2147483646 w 542"/>
              <a:gd name="T23" fmla="*/ 2147483646 h 486"/>
              <a:gd name="T24" fmla="*/ 2147483646 w 542"/>
              <a:gd name="T25" fmla="*/ 2147483646 h 486"/>
              <a:gd name="T26" fmla="*/ 2147483646 w 542"/>
              <a:gd name="T27" fmla="*/ 2147483646 h 486"/>
              <a:gd name="T28" fmla="*/ 2147483646 w 542"/>
              <a:gd name="T29" fmla="*/ 2147483646 h 486"/>
              <a:gd name="T30" fmla="*/ 2147483646 w 542"/>
              <a:gd name="T31" fmla="*/ 2147483646 h 486"/>
              <a:gd name="T32" fmla="*/ 2147483646 w 542"/>
              <a:gd name="T33" fmla="*/ 2147483646 h 486"/>
              <a:gd name="T34" fmla="*/ 2147483646 w 542"/>
              <a:gd name="T35" fmla="*/ 2147483646 h 486"/>
              <a:gd name="T36" fmla="*/ 2147483646 w 542"/>
              <a:gd name="T37" fmla="*/ 2147483646 h 486"/>
              <a:gd name="T38" fmla="*/ 2147483646 w 542"/>
              <a:gd name="T39" fmla="*/ 2147483646 h 486"/>
              <a:gd name="T40" fmla="*/ 2147483646 w 542"/>
              <a:gd name="T41" fmla="*/ 2147483646 h 486"/>
              <a:gd name="T42" fmla="*/ 2147483646 w 542"/>
              <a:gd name="T43" fmla="*/ 2147483646 h 486"/>
              <a:gd name="T44" fmla="*/ 2147483646 w 542"/>
              <a:gd name="T45" fmla="*/ 2147483646 h 486"/>
              <a:gd name="T46" fmla="*/ 2147483646 w 542"/>
              <a:gd name="T47" fmla="*/ 2147483646 h 486"/>
              <a:gd name="T48" fmla="*/ 2147483646 w 542"/>
              <a:gd name="T49" fmla="*/ 2147483646 h 486"/>
              <a:gd name="T50" fmla="*/ 2147483646 w 542"/>
              <a:gd name="T51" fmla="*/ 2147483646 h 486"/>
              <a:gd name="T52" fmla="*/ 2147483646 w 542"/>
              <a:gd name="T53" fmla="*/ 2147483646 h 486"/>
              <a:gd name="T54" fmla="*/ 2147483646 w 542"/>
              <a:gd name="T55" fmla="*/ 2147483646 h 486"/>
              <a:gd name="T56" fmla="*/ 2147483646 w 542"/>
              <a:gd name="T57" fmla="*/ 2147483646 h 486"/>
              <a:gd name="T58" fmla="*/ 2147483646 w 542"/>
              <a:gd name="T59" fmla="*/ 2147483646 h 486"/>
              <a:gd name="T60" fmla="*/ 2147483646 w 542"/>
              <a:gd name="T61" fmla="*/ 2147483646 h 486"/>
              <a:gd name="T62" fmla="*/ 2147483646 w 542"/>
              <a:gd name="T63" fmla="*/ 2147483646 h 486"/>
              <a:gd name="T64" fmla="*/ 2147483646 w 542"/>
              <a:gd name="T65" fmla="*/ 2147483646 h 486"/>
              <a:gd name="T66" fmla="*/ 2147483646 w 542"/>
              <a:gd name="T67" fmla="*/ 2147483646 h 486"/>
              <a:gd name="T68" fmla="*/ 2147483646 w 542"/>
              <a:gd name="T69" fmla="*/ 2147483646 h 486"/>
              <a:gd name="T70" fmla="*/ 2147483646 w 542"/>
              <a:gd name="T71" fmla="*/ 2147483646 h 486"/>
              <a:gd name="T72" fmla="*/ 2147483646 w 542"/>
              <a:gd name="T73" fmla="*/ 2147483646 h 486"/>
              <a:gd name="T74" fmla="*/ 2147483646 w 542"/>
              <a:gd name="T75" fmla="*/ 2147483646 h 486"/>
              <a:gd name="T76" fmla="*/ 2147483646 w 542"/>
              <a:gd name="T77" fmla="*/ 2147483646 h 486"/>
              <a:gd name="T78" fmla="*/ 2147483646 w 542"/>
              <a:gd name="T79" fmla="*/ 2147483646 h 486"/>
              <a:gd name="T80" fmla="*/ 2147483646 w 542"/>
              <a:gd name="T81" fmla="*/ 2147483646 h 486"/>
              <a:gd name="T82" fmla="*/ 2147483646 w 542"/>
              <a:gd name="T83" fmla="*/ 2147483646 h 486"/>
              <a:gd name="T84" fmla="*/ 2147483646 w 542"/>
              <a:gd name="T85" fmla="*/ 2147483646 h 486"/>
              <a:gd name="T86" fmla="*/ 2147483646 w 542"/>
              <a:gd name="T87" fmla="*/ 2147483646 h 486"/>
              <a:gd name="T88" fmla="*/ 2147483646 w 542"/>
              <a:gd name="T89" fmla="*/ 2147483646 h 486"/>
              <a:gd name="T90" fmla="*/ 2147483646 w 542"/>
              <a:gd name="T91" fmla="*/ 2147483646 h 486"/>
              <a:gd name="T92" fmla="*/ 2147483646 w 542"/>
              <a:gd name="T93" fmla="*/ 2147483646 h 486"/>
              <a:gd name="T94" fmla="*/ 0 w 542"/>
              <a:gd name="T95" fmla="*/ 2147483646 h 48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542" h="486">
                <a:moveTo>
                  <a:pt x="0" y="5"/>
                </a:moveTo>
                <a:cubicBezTo>
                  <a:pt x="14" y="7"/>
                  <a:pt x="20" y="8"/>
                  <a:pt x="36" y="9"/>
                </a:cubicBezTo>
                <a:cubicBezTo>
                  <a:pt x="83" y="4"/>
                  <a:pt x="100" y="4"/>
                  <a:pt x="166" y="3"/>
                </a:cubicBezTo>
                <a:cubicBezTo>
                  <a:pt x="230" y="6"/>
                  <a:pt x="293" y="8"/>
                  <a:pt x="357" y="9"/>
                </a:cubicBezTo>
                <a:cubicBezTo>
                  <a:pt x="379" y="8"/>
                  <a:pt x="400" y="7"/>
                  <a:pt x="421" y="5"/>
                </a:cubicBezTo>
                <a:cubicBezTo>
                  <a:pt x="465" y="6"/>
                  <a:pt x="466" y="7"/>
                  <a:pt x="495" y="9"/>
                </a:cubicBezTo>
                <a:cubicBezTo>
                  <a:pt x="501" y="9"/>
                  <a:pt x="523" y="7"/>
                  <a:pt x="525" y="9"/>
                </a:cubicBezTo>
                <a:cubicBezTo>
                  <a:pt x="527" y="11"/>
                  <a:pt x="528" y="30"/>
                  <a:pt x="531" y="36"/>
                </a:cubicBezTo>
                <a:cubicBezTo>
                  <a:pt x="532" y="45"/>
                  <a:pt x="534" y="53"/>
                  <a:pt x="535" y="62"/>
                </a:cubicBezTo>
                <a:cubicBezTo>
                  <a:pt x="535" y="99"/>
                  <a:pt x="542" y="169"/>
                  <a:pt x="529" y="209"/>
                </a:cubicBezTo>
                <a:cubicBezTo>
                  <a:pt x="530" y="250"/>
                  <a:pt x="528" y="295"/>
                  <a:pt x="537" y="335"/>
                </a:cubicBezTo>
                <a:cubicBezTo>
                  <a:pt x="538" y="347"/>
                  <a:pt x="540" y="360"/>
                  <a:pt x="541" y="372"/>
                </a:cubicBezTo>
                <a:cubicBezTo>
                  <a:pt x="540" y="434"/>
                  <a:pt x="540" y="439"/>
                  <a:pt x="537" y="480"/>
                </a:cubicBezTo>
                <a:cubicBezTo>
                  <a:pt x="522" y="479"/>
                  <a:pt x="515" y="479"/>
                  <a:pt x="502" y="476"/>
                </a:cubicBezTo>
                <a:cubicBezTo>
                  <a:pt x="493" y="469"/>
                  <a:pt x="484" y="464"/>
                  <a:pt x="474" y="459"/>
                </a:cubicBezTo>
                <a:cubicBezTo>
                  <a:pt x="463" y="463"/>
                  <a:pt x="457" y="451"/>
                  <a:pt x="448" y="446"/>
                </a:cubicBezTo>
                <a:cubicBezTo>
                  <a:pt x="446" y="448"/>
                  <a:pt x="445" y="453"/>
                  <a:pt x="442" y="453"/>
                </a:cubicBezTo>
                <a:cubicBezTo>
                  <a:pt x="427" y="451"/>
                  <a:pt x="417" y="442"/>
                  <a:pt x="400" y="440"/>
                </a:cubicBezTo>
                <a:cubicBezTo>
                  <a:pt x="388" y="434"/>
                  <a:pt x="394" y="436"/>
                  <a:pt x="384" y="434"/>
                </a:cubicBezTo>
                <a:cubicBezTo>
                  <a:pt x="374" y="437"/>
                  <a:pt x="377" y="439"/>
                  <a:pt x="369" y="443"/>
                </a:cubicBezTo>
                <a:cubicBezTo>
                  <a:pt x="363" y="464"/>
                  <a:pt x="339" y="470"/>
                  <a:pt x="327" y="486"/>
                </a:cubicBezTo>
                <a:cubicBezTo>
                  <a:pt x="308" y="480"/>
                  <a:pt x="285" y="457"/>
                  <a:pt x="274" y="438"/>
                </a:cubicBezTo>
                <a:cubicBezTo>
                  <a:pt x="273" y="429"/>
                  <a:pt x="271" y="426"/>
                  <a:pt x="273" y="417"/>
                </a:cubicBezTo>
                <a:cubicBezTo>
                  <a:pt x="268" y="411"/>
                  <a:pt x="270" y="406"/>
                  <a:pt x="273" y="399"/>
                </a:cubicBezTo>
                <a:cubicBezTo>
                  <a:pt x="274" y="394"/>
                  <a:pt x="282" y="388"/>
                  <a:pt x="277" y="384"/>
                </a:cubicBezTo>
                <a:cubicBezTo>
                  <a:pt x="271" y="380"/>
                  <a:pt x="263" y="382"/>
                  <a:pt x="256" y="381"/>
                </a:cubicBezTo>
                <a:cubicBezTo>
                  <a:pt x="252" y="380"/>
                  <a:pt x="247" y="379"/>
                  <a:pt x="243" y="378"/>
                </a:cubicBezTo>
                <a:cubicBezTo>
                  <a:pt x="227" y="376"/>
                  <a:pt x="211" y="375"/>
                  <a:pt x="195" y="374"/>
                </a:cubicBezTo>
                <a:cubicBezTo>
                  <a:pt x="192" y="366"/>
                  <a:pt x="188" y="360"/>
                  <a:pt x="184" y="353"/>
                </a:cubicBezTo>
                <a:cubicBezTo>
                  <a:pt x="183" y="344"/>
                  <a:pt x="172" y="330"/>
                  <a:pt x="162" y="330"/>
                </a:cubicBezTo>
                <a:cubicBezTo>
                  <a:pt x="161" y="330"/>
                  <a:pt x="165" y="331"/>
                  <a:pt x="166" y="332"/>
                </a:cubicBezTo>
                <a:cubicBezTo>
                  <a:pt x="171" y="343"/>
                  <a:pt x="144" y="340"/>
                  <a:pt x="132" y="342"/>
                </a:cubicBezTo>
                <a:cubicBezTo>
                  <a:pt x="127" y="355"/>
                  <a:pt x="130" y="320"/>
                  <a:pt x="126" y="312"/>
                </a:cubicBezTo>
                <a:cubicBezTo>
                  <a:pt x="124" y="307"/>
                  <a:pt x="118" y="296"/>
                  <a:pt x="118" y="296"/>
                </a:cubicBezTo>
                <a:cubicBezTo>
                  <a:pt x="116" y="285"/>
                  <a:pt x="108" y="265"/>
                  <a:pt x="97" y="263"/>
                </a:cubicBezTo>
                <a:cubicBezTo>
                  <a:pt x="91" y="259"/>
                  <a:pt x="87" y="258"/>
                  <a:pt x="81" y="255"/>
                </a:cubicBezTo>
                <a:cubicBezTo>
                  <a:pt x="72" y="258"/>
                  <a:pt x="72" y="261"/>
                  <a:pt x="66" y="267"/>
                </a:cubicBezTo>
                <a:cubicBezTo>
                  <a:pt x="67" y="242"/>
                  <a:pt x="63" y="211"/>
                  <a:pt x="85" y="195"/>
                </a:cubicBezTo>
                <a:cubicBezTo>
                  <a:pt x="90" y="181"/>
                  <a:pt x="76" y="162"/>
                  <a:pt x="64" y="155"/>
                </a:cubicBezTo>
                <a:cubicBezTo>
                  <a:pt x="61" y="141"/>
                  <a:pt x="66" y="159"/>
                  <a:pt x="58" y="147"/>
                </a:cubicBezTo>
                <a:cubicBezTo>
                  <a:pt x="56" y="143"/>
                  <a:pt x="56" y="139"/>
                  <a:pt x="54" y="135"/>
                </a:cubicBezTo>
                <a:cubicBezTo>
                  <a:pt x="52" y="124"/>
                  <a:pt x="48" y="121"/>
                  <a:pt x="37" y="119"/>
                </a:cubicBezTo>
                <a:cubicBezTo>
                  <a:pt x="27" y="111"/>
                  <a:pt x="19" y="110"/>
                  <a:pt x="13" y="98"/>
                </a:cubicBezTo>
                <a:cubicBezTo>
                  <a:pt x="10" y="84"/>
                  <a:pt x="11" y="77"/>
                  <a:pt x="24" y="69"/>
                </a:cubicBezTo>
                <a:cubicBezTo>
                  <a:pt x="34" y="56"/>
                  <a:pt x="26" y="37"/>
                  <a:pt x="13" y="30"/>
                </a:cubicBezTo>
                <a:cubicBezTo>
                  <a:pt x="10" y="26"/>
                  <a:pt x="7" y="21"/>
                  <a:pt x="4" y="17"/>
                </a:cubicBezTo>
                <a:cubicBezTo>
                  <a:pt x="3" y="13"/>
                  <a:pt x="1" y="0"/>
                  <a:pt x="1" y="15"/>
                </a:cubicBezTo>
                <a:lnTo>
                  <a:pt x="0" y="5"/>
                </a:lnTo>
                <a:close/>
              </a:path>
            </a:pathLst>
          </a:custGeom>
          <a:solidFill>
            <a:srgbClr val="33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4" name="Freeform 6">
            <a:extLst>
              <a:ext uri="{FF2B5EF4-FFF2-40B4-BE49-F238E27FC236}">
                <a16:creationId xmlns:a16="http://schemas.microsoft.com/office/drawing/2014/main" id="{232AF0DD-92D9-52FB-E3FD-4F755E30285A}"/>
              </a:ext>
            </a:extLst>
          </p:cNvPr>
          <p:cNvSpPr>
            <a:spLocks/>
          </p:cNvSpPr>
          <p:nvPr/>
        </p:nvSpPr>
        <p:spPr bwMode="auto">
          <a:xfrm>
            <a:off x="4538663" y="5824539"/>
            <a:ext cx="1039812" cy="974725"/>
          </a:xfrm>
          <a:custGeom>
            <a:avLst/>
            <a:gdLst>
              <a:gd name="T0" fmla="*/ 2147483646 w 655"/>
              <a:gd name="T1" fmla="*/ 2147483646 h 614"/>
              <a:gd name="T2" fmla="*/ 2147483646 w 655"/>
              <a:gd name="T3" fmla="*/ 2147483646 h 614"/>
              <a:gd name="T4" fmla="*/ 2147483646 w 655"/>
              <a:gd name="T5" fmla="*/ 2147483646 h 614"/>
              <a:gd name="T6" fmla="*/ 2147483646 w 655"/>
              <a:gd name="T7" fmla="*/ 2147483646 h 614"/>
              <a:gd name="T8" fmla="*/ 2147483646 w 655"/>
              <a:gd name="T9" fmla="*/ 2147483646 h 614"/>
              <a:gd name="T10" fmla="*/ 2147483646 w 655"/>
              <a:gd name="T11" fmla="*/ 2147483646 h 614"/>
              <a:gd name="T12" fmla="*/ 2147483646 w 655"/>
              <a:gd name="T13" fmla="*/ 2147483646 h 614"/>
              <a:gd name="T14" fmla="*/ 2147483646 w 655"/>
              <a:gd name="T15" fmla="*/ 2147483646 h 614"/>
              <a:gd name="T16" fmla="*/ 2147483646 w 655"/>
              <a:gd name="T17" fmla="*/ 2147483646 h 614"/>
              <a:gd name="T18" fmla="*/ 2147483646 w 655"/>
              <a:gd name="T19" fmla="*/ 2147483646 h 614"/>
              <a:gd name="T20" fmla="*/ 2147483646 w 655"/>
              <a:gd name="T21" fmla="*/ 2147483646 h 614"/>
              <a:gd name="T22" fmla="*/ 2147483646 w 655"/>
              <a:gd name="T23" fmla="*/ 2147483646 h 614"/>
              <a:gd name="T24" fmla="*/ 2147483646 w 655"/>
              <a:gd name="T25" fmla="*/ 0 h 614"/>
              <a:gd name="T26" fmla="*/ 2147483646 w 655"/>
              <a:gd name="T27" fmla="*/ 2147483646 h 614"/>
              <a:gd name="T28" fmla="*/ 0 w 655"/>
              <a:gd name="T29" fmla="*/ 2147483646 h 614"/>
              <a:gd name="T30" fmla="*/ 2147483646 w 655"/>
              <a:gd name="T31" fmla="*/ 2147483646 h 614"/>
              <a:gd name="T32" fmla="*/ 2147483646 w 655"/>
              <a:gd name="T33" fmla="*/ 2147483646 h 614"/>
              <a:gd name="T34" fmla="*/ 2147483646 w 655"/>
              <a:gd name="T35" fmla="*/ 2147483646 h 614"/>
              <a:gd name="T36" fmla="*/ 2147483646 w 655"/>
              <a:gd name="T37" fmla="*/ 2147483646 h 614"/>
              <a:gd name="T38" fmla="*/ 2147483646 w 655"/>
              <a:gd name="T39" fmla="*/ 2147483646 h 614"/>
              <a:gd name="T40" fmla="*/ 2147483646 w 655"/>
              <a:gd name="T41" fmla="*/ 2147483646 h 614"/>
              <a:gd name="T42" fmla="*/ 2147483646 w 655"/>
              <a:gd name="T43" fmla="*/ 2147483646 h 614"/>
              <a:gd name="T44" fmla="*/ 2147483646 w 655"/>
              <a:gd name="T45" fmla="*/ 2147483646 h 614"/>
              <a:gd name="T46" fmla="*/ 2147483646 w 655"/>
              <a:gd name="T47" fmla="*/ 2147483646 h 614"/>
              <a:gd name="T48" fmla="*/ 2147483646 w 655"/>
              <a:gd name="T49" fmla="*/ 2147483646 h 614"/>
              <a:gd name="T50" fmla="*/ 2147483646 w 655"/>
              <a:gd name="T51" fmla="*/ 2147483646 h 614"/>
              <a:gd name="T52" fmla="*/ 2147483646 w 655"/>
              <a:gd name="T53" fmla="*/ 2147483646 h 614"/>
              <a:gd name="T54" fmla="*/ 2147483646 w 655"/>
              <a:gd name="T55" fmla="*/ 2147483646 h 614"/>
              <a:gd name="T56" fmla="*/ 2147483646 w 655"/>
              <a:gd name="T57" fmla="*/ 2147483646 h 614"/>
              <a:gd name="T58" fmla="*/ 2147483646 w 655"/>
              <a:gd name="T59" fmla="*/ 2147483646 h 614"/>
              <a:gd name="T60" fmla="*/ 2147483646 w 655"/>
              <a:gd name="T61" fmla="*/ 2147483646 h 614"/>
              <a:gd name="T62" fmla="*/ 2147483646 w 655"/>
              <a:gd name="T63" fmla="*/ 2147483646 h 614"/>
              <a:gd name="T64" fmla="*/ 2147483646 w 655"/>
              <a:gd name="T65" fmla="*/ 2147483646 h 614"/>
              <a:gd name="T66" fmla="*/ 2147483646 w 655"/>
              <a:gd name="T67" fmla="*/ 2147483646 h 614"/>
              <a:gd name="T68" fmla="*/ 2147483646 w 655"/>
              <a:gd name="T69" fmla="*/ 2147483646 h 614"/>
              <a:gd name="T70" fmla="*/ 2147483646 w 655"/>
              <a:gd name="T71" fmla="*/ 2147483646 h 614"/>
              <a:gd name="T72" fmla="*/ 2147483646 w 655"/>
              <a:gd name="T73" fmla="*/ 2147483646 h 614"/>
              <a:gd name="T74" fmla="*/ 2147483646 w 655"/>
              <a:gd name="T75" fmla="*/ 2147483646 h 614"/>
              <a:gd name="T76" fmla="*/ 2147483646 w 655"/>
              <a:gd name="T77" fmla="*/ 2147483646 h 614"/>
              <a:gd name="T78" fmla="*/ 2147483646 w 655"/>
              <a:gd name="T79" fmla="*/ 2147483646 h 614"/>
              <a:gd name="T80" fmla="*/ 2147483646 w 655"/>
              <a:gd name="T81" fmla="*/ 2147483646 h 614"/>
              <a:gd name="T82" fmla="*/ 2147483646 w 655"/>
              <a:gd name="T83" fmla="*/ 2147483646 h 614"/>
              <a:gd name="T84" fmla="*/ 2147483646 w 655"/>
              <a:gd name="T85" fmla="*/ 2147483646 h 614"/>
              <a:gd name="T86" fmla="*/ 2147483646 w 655"/>
              <a:gd name="T87" fmla="*/ 2147483646 h 614"/>
              <a:gd name="T88" fmla="*/ 2147483646 w 655"/>
              <a:gd name="T89" fmla="*/ 2147483646 h 614"/>
              <a:gd name="T90" fmla="*/ 2147483646 w 655"/>
              <a:gd name="T91" fmla="*/ 2147483646 h 614"/>
              <a:gd name="T92" fmla="*/ 2147483646 w 655"/>
              <a:gd name="T93" fmla="*/ 2147483646 h 614"/>
              <a:gd name="T94" fmla="*/ 2147483646 w 655"/>
              <a:gd name="T95" fmla="*/ 2147483646 h 614"/>
              <a:gd name="T96" fmla="*/ 2147483646 w 655"/>
              <a:gd name="T97" fmla="*/ 2147483646 h 614"/>
              <a:gd name="T98" fmla="*/ 2147483646 w 655"/>
              <a:gd name="T99" fmla="*/ 2147483646 h 614"/>
              <a:gd name="T100" fmla="*/ 2147483646 w 655"/>
              <a:gd name="T101" fmla="*/ 2147483646 h 614"/>
              <a:gd name="T102" fmla="*/ 2147483646 w 655"/>
              <a:gd name="T103" fmla="*/ 2147483646 h 614"/>
              <a:gd name="T104" fmla="*/ 2147483646 w 655"/>
              <a:gd name="T105" fmla="*/ 2147483646 h 614"/>
              <a:gd name="T106" fmla="*/ 2147483646 w 655"/>
              <a:gd name="T107" fmla="*/ 2147483646 h 614"/>
              <a:gd name="T108" fmla="*/ 2147483646 w 655"/>
              <a:gd name="T109" fmla="*/ 2147483646 h 614"/>
              <a:gd name="T110" fmla="*/ 2147483646 w 655"/>
              <a:gd name="T111" fmla="*/ 2147483646 h 614"/>
              <a:gd name="T112" fmla="*/ 2147483646 w 655"/>
              <a:gd name="T113" fmla="*/ 2147483646 h 614"/>
              <a:gd name="T114" fmla="*/ 2147483646 w 655"/>
              <a:gd name="T115" fmla="*/ 2147483646 h 61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655" h="614">
                <a:moveTo>
                  <a:pt x="358" y="503"/>
                </a:moveTo>
                <a:cubicBezTo>
                  <a:pt x="330" y="497"/>
                  <a:pt x="319" y="475"/>
                  <a:pt x="303" y="453"/>
                </a:cubicBezTo>
                <a:cubicBezTo>
                  <a:pt x="297" y="432"/>
                  <a:pt x="273" y="408"/>
                  <a:pt x="258" y="394"/>
                </a:cubicBezTo>
                <a:cubicBezTo>
                  <a:pt x="250" y="387"/>
                  <a:pt x="250" y="381"/>
                  <a:pt x="241" y="375"/>
                </a:cubicBezTo>
                <a:cubicBezTo>
                  <a:pt x="234" y="363"/>
                  <a:pt x="228" y="350"/>
                  <a:pt x="220" y="339"/>
                </a:cubicBezTo>
                <a:cubicBezTo>
                  <a:pt x="214" y="310"/>
                  <a:pt x="182" y="289"/>
                  <a:pt x="161" y="271"/>
                </a:cubicBezTo>
                <a:cubicBezTo>
                  <a:pt x="151" y="262"/>
                  <a:pt x="144" y="251"/>
                  <a:pt x="132" y="244"/>
                </a:cubicBezTo>
                <a:cubicBezTo>
                  <a:pt x="122" y="227"/>
                  <a:pt x="119" y="204"/>
                  <a:pt x="109" y="188"/>
                </a:cubicBezTo>
                <a:cubicBezTo>
                  <a:pt x="103" y="178"/>
                  <a:pt x="95" y="169"/>
                  <a:pt x="90" y="159"/>
                </a:cubicBezTo>
                <a:cubicBezTo>
                  <a:pt x="84" y="147"/>
                  <a:pt x="80" y="134"/>
                  <a:pt x="73" y="124"/>
                </a:cubicBezTo>
                <a:cubicBezTo>
                  <a:pt x="67" y="101"/>
                  <a:pt x="54" y="79"/>
                  <a:pt x="47" y="55"/>
                </a:cubicBezTo>
                <a:cubicBezTo>
                  <a:pt x="44" y="33"/>
                  <a:pt x="41" y="33"/>
                  <a:pt x="30" y="17"/>
                </a:cubicBezTo>
                <a:cubicBezTo>
                  <a:pt x="28" y="10"/>
                  <a:pt x="14" y="0"/>
                  <a:pt x="14" y="0"/>
                </a:cubicBezTo>
                <a:cubicBezTo>
                  <a:pt x="6" y="6"/>
                  <a:pt x="7" y="3"/>
                  <a:pt x="4" y="12"/>
                </a:cubicBezTo>
                <a:cubicBezTo>
                  <a:pt x="2" y="17"/>
                  <a:pt x="0" y="26"/>
                  <a:pt x="0" y="26"/>
                </a:cubicBezTo>
                <a:cubicBezTo>
                  <a:pt x="3" y="80"/>
                  <a:pt x="21" y="129"/>
                  <a:pt x="38" y="180"/>
                </a:cubicBezTo>
                <a:cubicBezTo>
                  <a:pt x="46" y="204"/>
                  <a:pt x="44" y="219"/>
                  <a:pt x="59" y="240"/>
                </a:cubicBezTo>
                <a:cubicBezTo>
                  <a:pt x="61" y="248"/>
                  <a:pt x="66" y="253"/>
                  <a:pt x="68" y="261"/>
                </a:cubicBezTo>
                <a:cubicBezTo>
                  <a:pt x="70" y="286"/>
                  <a:pt x="73" y="308"/>
                  <a:pt x="80" y="332"/>
                </a:cubicBezTo>
                <a:cubicBezTo>
                  <a:pt x="84" y="345"/>
                  <a:pt x="95" y="358"/>
                  <a:pt x="99" y="372"/>
                </a:cubicBezTo>
                <a:cubicBezTo>
                  <a:pt x="106" y="397"/>
                  <a:pt x="106" y="426"/>
                  <a:pt x="121" y="448"/>
                </a:cubicBezTo>
                <a:cubicBezTo>
                  <a:pt x="118" y="467"/>
                  <a:pt x="116" y="485"/>
                  <a:pt x="111" y="503"/>
                </a:cubicBezTo>
                <a:cubicBezTo>
                  <a:pt x="114" y="515"/>
                  <a:pt x="111" y="527"/>
                  <a:pt x="106" y="538"/>
                </a:cubicBezTo>
                <a:cubicBezTo>
                  <a:pt x="107" y="541"/>
                  <a:pt x="106" y="545"/>
                  <a:pt x="109" y="546"/>
                </a:cubicBezTo>
                <a:cubicBezTo>
                  <a:pt x="111" y="547"/>
                  <a:pt x="116" y="540"/>
                  <a:pt x="116" y="543"/>
                </a:cubicBezTo>
                <a:cubicBezTo>
                  <a:pt x="118" y="563"/>
                  <a:pt x="114" y="584"/>
                  <a:pt x="106" y="602"/>
                </a:cubicBezTo>
                <a:cubicBezTo>
                  <a:pt x="118" y="611"/>
                  <a:pt x="160" y="606"/>
                  <a:pt x="173" y="607"/>
                </a:cubicBezTo>
                <a:cubicBezTo>
                  <a:pt x="201" y="608"/>
                  <a:pt x="230" y="609"/>
                  <a:pt x="258" y="610"/>
                </a:cubicBezTo>
                <a:cubicBezTo>
                  <a:pt x="274" y="611"/>
                  <a:pt x="289" y="611"/>
                  <a:pt x="305" y="612"/>
                </a:cubicBezTo>
                <a:cubicBezTo>
                  <a:pt x="395" y="610"/>
                  <a:pt x="456" y="606"/>
                  <a:pt x="552" y="605"/>
                </a:cubicBezTo>
                <a:cubicBezTo>
                  <a:pt x="616" y="602"/>
                  <a:pt x="615" y="614"/>
                  <a:pt x="604" y="574"/>
                </a:cubicBezTo>
                <a:cubicBezTo>
                  <a:pt x="602" y="545"/>
                  <a:pt x="603" y="514"/>
                  <a:pt x="595" y="486"/>
                </a:cubicBezTo>
                <a:cubicBezTo>
                  <a:pt x="596" y="481"/>
                  <a:pt x="601" y="477"/>
                  <a:pt x="602" y="472"/>
                </a:cubicBezTo>
                <a:cubicBezTo>
                  <a:pt x="604" y="461"/>
                  <a:pt x="586" y="442"/>
                  <a:pt x="580" y="434"/>
                </a:cubicBezTo>
                <a:cubicBezTo>
                  <a:pt x="577" y="424"/>
                  <a:pt x="574" y="413"/>
                  <a:pt x="571" y="403"/>
                </a:cubicBezTo>
                <a:cubicBezTo>
                  <a:pt x="572" y="384"/>
                  <a:pt x="572" y="371"/>
                  <a:pt x="583" y="356"/>
                </a:cubicBezTo>
                <a:cubicBezTo>
                  <a:pt x="587" y="342"/>
                  <a:pt x="596" y="327"/>
                  <a:pt x="602" y="313"/>
                </a:cubicBezTo>
                <a:cubicBezTo>
                  <a:pt x="606" y="289"/>
                  <a:pt x="609" y="264"/>
                  <a:pt x="616" y="240"/>
                </a:cubicBezTo>
                <a:cubicBezTo>
                  <a:pt x="618" y="225"/>
                  <a:pt x="620" y="214"/>
                  <a:pt x="628" y="202"/>
                </a:cubicBezTo>
                <a:cubicBezTo>
                  <a:pt x="630" y="191"/>
                  <a:pt x="633" y="181"/>
                  <a:pt x="635" y="169"/>
                </a:cubicBezTo>
                <a:cubicBezTo>
                  <a:pt x="636" y="137"/>
                  <a:pt x="635" y="114"/>
                  <a:pt x="647" y="86"/>
                </a:cubicBezTo>
                <a:cubicBezTo>
                  <a:pt x="647" y="78"/>
                  <a:pt x="655" y="30"/>
                  <a:pt x="635" y="24"/>
                </a:cubicBezTo>
                <a:cubicBezTo>
                  <a:pt x="615" y="27"/>
                  <a:pt x="612" y="47"/>
                  <a:pt x="592" y="50"/>
                </a:cubicBezTo>
                <a:cubicBezTo>
                  <a:pt x="580" y="59"/>
                  <a:pt x="569" y="67"/>
                  <a:pt x="557" y="76"/>
                </a:cubicBezTo>
                <a:cubicBezTo>
                  <a:pt x="551" y="89"/>
                  <a:pt x="553" y="96"/>
                  <a:pt x="550" y="112"/>
                </a:cubicBezTo>
                <a:cubicBezTo>
                  <a:pt x="548" y="121"/>
                  <a:pt x="538" y="132"/>
                  <a:pt x="533" y="140"/>
                </a:cubicBezTo>
                <a:cubicBezTo>
                  <a:pt x="531" y="146"/>
                  <a:pt x="530" y="151"/>
                  <a:pt x="528" y="157"/>
                </a:cubicBezTo>
                <a:cubicBezTo>
                  <a:pt x="527" y="159"/>
                  <a:pt x="526" y="164"/>
                  <a:pt x="526" y="164"/>
                </a:cubicBezTo>
                <a:cubicBezTo>
                  <a:pt x="523" y="198"/>
                  <a:pt x="508" y="215"/>
                  <a:pt x="486" y="240"/>
                </a:cubicBezTo>
                <a:cubicBezTo>
                  <a:pt x="484" y="242"/>
                  <a:pt x="483" y="245"/>
                  <a:pt x="481" y="247"/>
                </a:cubicBezTo>
                <a:cubicBezTo>
                  <a:pt x="477" y="252"/>
                  <a:pt x="472" y="256"/>
                  <a:pt x="467" y="261"/>
                </a:cubicBezTo>
                <a:cubicBezTo>
                  <a:pt x="463" y="265"/>
                  <a:pt x="457" y="275"/>
                  <a:pt x="457" y="275"/>
                </a:cubicBezTo>
                <a:cubicBezTo>
                  <a:pt x="453" y="288"/>
                  <a:pt x="448" y="297"/>
                  <a:pt x="445" y="311"/>
                </a:cubicBezTo>
                <a:cubicBezTo>
                  <a:pt x="443" y="331"/>
                  <a:pt x="439" y="402"/>
                  <a:pt x="417" y="418"/>
                </a:cubicBezTo>
                <a:cubicBezTo>
                  <a:pt x="410" y="435"/>
                  <a:pt x="400" y="481"/>
                  <a:pt x="388" y="493"/>
                </a:cubicBezTo>
                <a:cubicBezTo>
                  <a:pt x="382" y="499"/>
                  <a:pt x="368" y="503"/>
                  <a:pt x="360" y="505"/>
                </a:cubicBezTo>
                <a:cubicBezTo>
                  <a:pt x="352" y="503"/>
                  <a:pt x="339" y="503"/>
                  <a:pt x="339" y="491"/>
                </a:cubicBezTo>
                <a:lnTo>
                  <a:pt x="358" y="503"/>
                </a:lnTo>
                <a:close/>
              </a:path>
            </a:pathLst>
          </a:custGeom>
          <a:solidFill>
            <a:srgbClr val="33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5" name="Freeform 7">
            <a:extLst>
              <a:ext uri="{FF2B5EF4-FFF2-40B4-BE49-F238E27FC236}">
                <a16:creationId xmlns:a16="http://schemas.microsoft.com/office/drawing/2014/main" id="{8656FD04-2722-2892-E085-2CFF52BB31A1}"/>
              </a:ext>
            </a:extLst>
          </p:cNvPr>
          <p:cNvSpPr>
            <a:spLocks/>
          </p:cNvSpPr>
          <p:nvPr/>
        </p:nvSpPr>
        <p:spPr bwMode="auto">
          <a:xfrm>
            <a:off x="3352800" y="4967288"/>
            <a:ext cx="534988" cy="1814512"/>
          </a:xfrm>
          <a:custGeom>
            <a:avLst/>
            <a:gdLst>
              <a:gd name="T0" fmla="*/ 0 w 337"/>
              <a:gd name="T1" fmla="*/ 0 h 1143"/>
              <a:gd name="T2" fmla="*/ 2147483646 w 337"/>
              <a:gd name="T3" fmla="*/ 2147483646 h 1143"/>
              <a:gd name="T4" fmla="*/ 2147483646 w 337"/>
              <a:gd name="T5" fmla="*/ 2147483646 h 1143"/>
              <a:gd name="T6" fmla="*/ 2147483646 w 337"/>
              <a:gd name="T7" fmla="*/ 2147483646 h 1143"/>
              <a:gd name="T8" fmla="*/ 2147483646 w 337"/>
              <a:gd name="T9" fmla="*/ 2147483646 h 1143"/>
              <a:gd name="T10" fmla="*/ 2147483646 w 337"/>
              <a:gd name="T11" fmla="*/ 2147483646 h 1143"/>
              <a:gd name="T12" fmla="*/ 2147483646 w 337"/>
              <a:gd name="T13" fmla="*/ 2147483646 h 1143"/>
              <a:gd name="T14" fmla="*/ 2147483646 w 337"/>
              <a:gd name="T15" fmla="*/ 2147483646 h 1143"/>
              <a:gd name="T16" fmla="*/ 2147483646 w 337"/>
              <a:gd name="T17" fmla="*/ 2147483646 h 11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37" h="1143">
                <a:moveTo>
                  <a:pt x="0" y="0"/>
                </a:moveTo>
                <a:cubicBezTo>
                  <a:pt x="20" y="31"/>
                  <a:pt x="29" y="43"/>
                  <a:pt x="64" y="55"/>
                </a:cubicBezTo>
                <a:cubicBezTo>
                  <a:pt x="74" y="86"/>
                  <a:pt x="87" y="97"/>
                  <a:pt x="110" y="119"/>
                </a:cubicBezTo>
                <a:cubicBezTo>
                  <a:pt x="122" y="155"/>
                  <a:pt x="128" y="192"/>
                  <a:pt x="137" y="229"/>
                </a:cubicBezTo>
                <a:cubicBezTo>
                  <a:pt x="112" y="330"/>
                  <a:pt x="162" y="369"/>
                  <a:pt x="183" y="457"/>
                </a:cubicBezTo>
                <a:cubicBezTo>
                  <a:pt x="190" y="485"/>
                  <a:pt x="195" y="528"/>
                  <a:pt x="219" y="549"/>
                </a:cubicBezTo>
                <a:cubicBezTo>
                  <a:pt x="238" y="566"/>
                  <a:pt x="262" y="579"/>
                  <a:pt x="283" y="594"/>
                </a:cubicBezTo>
                <a:cubicBezTo>
                  <a:pt x="276" y="765"/>
                  <a:pt x="253" y="846"/>
                  <a:pt x="302" y="997"/>
                </a:cubicBezTo>
                <a:cubicBezTo>
                  <a:pt x="305" y="1023"/>
                  <a:pt x="337" y="1143"/>
                  <a:pt x="283" y="1143"/>
                </a:cubicBezTo>
              </a:path>
            </a:pathLst>
          </a:custGeom>
          <a:noFill/>
          <a:ln w="9525">
            <a:solidFill>
              <a:srgbClr val="3399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6" name="Freeform 8">
            <a:extLst>
              <a:ext uri="{FF2B5EF4-FFF2-40B4-BE49-F238E27FC236}">
                <a16:creationId xmlns:a16="http://schemas.microsoft.com/office/drawing/2014/main" id="{C61C2652-4E9F-EF7B-B21E-4F6CF1C1A814}"/>
              </a:ext>
            </a:extLst>
          </p:cNvPr>
          <p:cNvSpPr>
            <a:spLocks/>
          </p:cNvSpPr>
          <p:nvPr/>
        </p:nvSpPr>
        <p:spPr bwMode="auto">
          <a:xfrm>
            <a:off x="3557588" y="4995864"/>
            <a:ext cx="233362" cy="414337"/>
          </a:xfrm>
          <a:custGeom>
            <a:avLst/>
            <a:gdLst>
              <a:gd name="T0" fmla="*/ 0 w 147"/>
              <a:gd name="T1" fmla="*/ 2147483646 h 261"/>
              <a:gd name="T2" fmla="*/ 2147483646 w 147"/>
              <a:gd name="T3" fmla="*/ 2147483646 h 261"/>
              <a:gd name="T4" fmla="*/ 2147483646 w 147"/>
              <a:gd name="T5" fmla="*/ 2147483646 h 261"/>
              <a:gd name="T6" fmla="*/ 2147483646 w 147"/>
              <a:gd name="T7" fmla="*/ 2147483646 h 261"/>
              <a:gd name="T8" fmla="*/ 2147483646 w 147"/>
              <a:gd name="T9" fmla="*/ 2147483646 h 261"/>
              <a:gd name="T10" fmla="*/ 2147483646 w 147"/>
              <a:gd name="T11" fmla="*/ 2147483646 h 261"/>
              <a:gd name="T12" fmla="*/ 2147483646 w 147"/>
              <a:gd name="T13" fmla="*/ 2147483646 h 261"/>
              <a:gd name="T14" fmla="*/ 2147483646 w 147"/>
              <a:gd name="T15" fmla="*/ 2147483646 h 261"/>
              <a:gd name="T16" fmla="*/ 2147483646 w 147"/>
              <a:gd name="T17" fmla="*/ 0 h 2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7" h="261">
                <a:moveTo>
                  <a:pt x="0" y="261"/>
                </a:moveTo>
                <a:cubicBezTo>
                  <a:pt x="4" y="249"/>
                  <a:pt x="8" y="244"/>
                  <a:pt x="18" y="237"/>
                </a:cubicBezTo>
                <a:cubicBezTo>
                  <a:pt x="24" y="219"/>
                  <a:pt x="31" y="197"/>
                  <a:pt x="39" y="180"/>
                </a:cubicBezTo>
                <a:cubicBezTo>
                  <a:pt x="43" y="171"/>
                  <a:pt x="51" y="153"/>
                  <a:pt x="51" y="153"/>
                </a:cubicBezTo>
                <a:cubicBezTo>
                  <a:pt x="54" y="124"/>
                  <a:pt x="57" y="109"/>
                  <a:pt x="81" y="93"/>
                </a:cubicBezTo>
                <a:cubicBezTo>
                  <a:pt x="90" y="87"/>
                  <a:pt x="108" y="78"/>
                  <a:pt x="108" y="78"/>
                </a:cubicBezTo>
                <a:cubicBezTo>
                  <a:pt x="114" y="70"/>
                  <a:pt x="123" y="32"/>
                  <a:pt x="126" y="30"/>
                </a:cubicBezTo>
                <a:cubicBezTo>
                  <a:pt x="141" y="19"/>
                  <a:pt x="135" y="25"/>
                  <a:pt x="144" y="12"/>
                </a:cubicBezTo>
                <a:cubicBezTo>
                  <a:pt x="145" y="8"/>
                  <a:pt x="147" y="0"/>
                  <a:pt x="147" y="0"/>
                </a:cubicBezTo>
              </a:path>
            </a:pathLst>
          </a:custGeom>
          <a:noFill/>
          <a:ln w="9525">
            <a:solidFill>
              <a:srgbClr val="3399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7" name="Freeform 9">
            <a:extLst>
              <a:ext uri="{FF2B5EF4-FFF2-40B4-BE49-F238E27FC236}">
                <a16:creationId xmlns:a16="http://schemas.microsoft.com/office/drawing/2014/main" id="{D29FCBA3-1955-166B-0E47-8F68FBB24907}"/>
              </a:ext>
            </a:extLst>
          </p:cNvPr>
          <p:cNvSpPr>
            <a:spLocks/>
          </p:cNvSpPr>
          <p:nvPr/>
        </p:nvSpPr>
        <p:spPr bwMode="auto">
          <a:xfrm>
            <a:off x="3571876" y="4962526"/>
            <a:ext cx="80963" cy="314325"/>
          </a:xfrm>
          <a:custGeom>
            <a:avLst/>
            <a:gdLst>
              <a:gd name="T0" fmla="*/ 0 w 51"/>
              <a:gd name="T1" fmla="*/ 2147483646 h 198"/>
              <a:gd name="T2" fmla="*/ 2147483646 w 51"/>
              <a:gd name="T3" fmla="*/ 2147483646 h 198"/>
              <a:gd name="T4" fmla="*/ 2147483646 w 51"/>
              <a:gd name="T5" fmla="*/ 2147483646 h 198"/>
              <a:gd name="T6" fmla="*/ 2147483646 w 51"/>
              <a:gd name="T7" fmla="*/ 2147483646 h 198"/>
              <a:gd name="T8" fmla="*/ 2147483646 w 51"/>
              <a:gd name="T9" fmla="*/ 2147483646 h 198"/>
              <a:gd name="T10" fmla="*/ 2147483646 w 51"/>
              <a:gd name="T11" fmla="*/ 2147483646 h 198"/>
              <a:gd name="T12" fmla="*/ 2147483646 w 51"/>
              <a:gd name="T13" fmla="*/ 2147483646 h 198"/>
              <a:gd name="T14" fmla="*/ 2147483646 w 51"/>
              <a:gd name="T15" fmla="*/ 0 h 19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 h="198">
                <a:moveTo>
                  <a:pt x="0" y="198"/>
                </a:moveTo>
                <a:cubicBezTo>
                  <a:pt x="3" y="188"/>
                  <a:pt x="9" y="181"/>
                  <a:pt x="12" y="171"/>
                </a:cubicBezTo>
                <a:cubicBezTo>
                  <a:pt x="10" y="165"/>
                  <a:pt x="8" y="159"/>
                  <a:pt x="6" y="153"/>
                </a:cubicBezTo>
                <a:cubicBezTo>
                  <a:pt x="5" y="150"/>
                  <a:pt x="3" y="144"/>
                  <a:pt x="3" y="144"/>
                </a:cubicBezTo>
                <a:cubicBezTo>
                  <a:pt x="16" y="117"/>
                  <a:pt x="7" y="123"/>
                  <a:pt x="24" y="117"/>
                </a:cubicBezTo>
                <a:cubicBezTo>
                  <a:pt x="41" y="91"/>
                  <a:pt x="18" y="122"/>
                  <a:pt x="39" y="105"/>
                </a:cubicBezTo>
                <a:cubicBezTo>
                  <a:pt x="47" y="99"/>
                  <a:pt x="49" y="84"/>
                  <a:pt x="51" y="75"/>
                </a:cubicBezTo>
                <a:cubicBezTo>
                  <a:pt x="48" y="51"/>
                  <a:pt x="44" y="22"/>
                  <a:pt x="33" y="0"/>
                </a:cubicBezTo>
              </a:path>
            </a:pathLst>
          </a:custGeom>
          <a:noFill/>
          <a:ln w="9525">
            <a:solidFill>
              <a:srgbClr val="3399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8" name="Rectangle 10">
            <a:extLst>
              <a:ext uri="{FF2B5EF4-FFF2-40B4-BE49-F238E27FC236}">
                <a16:creationId xmlns:a16="http://schemas.microsoft.com/office/drawing/2014/main" id="{E9AF9BDC-D1CC-63D2-F3F4-1D09611DBDF7}"/>
              </a:ext>
            </a:extLst>
          </p:cNvPr>
          <p:cNvSpPr>
            <a:spLocks noChangeArrowheads="1"/>
          </p:cNvSpPr>
          <p:nvPr/>
        </p:nvSpPr>
        <p:spPr bwMode="auto">
          <a:xfrm>
            <a:off x="1447800" y="4572000"/>
            <a:ext cx="152400" cy="762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a:latin typeface="Arial" panose="020B0604020202020204" pitchFamily="34" charset="0"/>
            </a:endParaRPr>
          </a:p>
        </p:txBody>
      </p:sp>
      <p:sp>
        <p:nvSpPr>
          <p:cNvPr id="7179" name="Freeform 11">
            <a:extLst>
              <a:ext uri="{FF2B5EF4-FFF2-40B4-BE49-F238E27FC236}">
                <a16:creationId xmlns:a16="http://schemas.microsoft.com/office/drawing/2014/main" id="{C70F4B89-08C0-0542-66DA-5055A687BA33}"/>
              </a:ext>
            </a:extLst>
          </p:cNvPr>
          <p:cNvSpPr>
            <a:spLocks/>
          </p:cNvSpPr>
          <p:nvPr/>
        </p:nvSpPr>
        <p:spPr bwMode="auto">
          <a:xfrm>
            <a:off x="4611689" y="5003801"/>
            <a:ext cx="134937" cy="163513"/>
          </a:xfrm>
          <a:custGeom>
            <a:avLst/>
            <a:gdLst>
              <a:gd name="T0" fmla="*/ 2147483646 w 85"/>
              <a:gd name="T1" fmla="*/ 2147483646 h 103"/>
              <a:gd name="T2" fmla="*/ 2147483646 w 85"/>
              <a:gd name="T3" fmla="*/ 2147483646 h 103"/>
              <a:gd name="T4" fmla="*/ 2147483646 w 85"/>
              <a:gd name="T5" fmla="*/ 2147483646 h 103"/>
              <a:gd name="T6" fmla="*/ 2147483646 w 85"/>
              <a:gd name="T7" fmla="*/ 2147483646 h 10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5" h="103">
                <a:moveTo>
                  <a:pt x="12" y="11"/>
                </a:moveTo>
                <a:cubicBezTo>
                  <a:pt x="36" y="85"/>
                  <a:pt x="0" y="0"/>
                  <a:pt x="48" y="48"/>
                </a:cubicBezTo>
                <a:cubicBezTo>
                  <a:pt x="55" y="55"/>
                  <a:pt x="52" y="67"/>
                  <a:pt x="57" y="75"/>
                </a:cubicBezTo>
                <a:cubicBezTo>
                  <a:pt x="57" y="75"/>
                  <a:pt x="80" y="98"/>
                  <a:pt x="85" y="103"/>
                </a:cubicBezTo>
              </a:path>
            </a:pathLst>
          </a:custGeom>
          <a:noFill/>
          <a:ln w="9525" cmpd="sng">
            <a:solidFill>
              <a:srgbClr val="3399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80" name="Freeform 12">
            <a:extLst>
              <a:ext uri="{FF2B5EF4-FFF2-40B4-BE49-F238E27FC236}">
                <a16:creationId xmlns:a16="http://schemas.microsoft.com/office/drawing/2014/main" id="{97BF987C-4311-7A5A-1299-2ED1AFDDB3BD}"/>
              </a:ext>
            </a:extLst>
          </p:cNvPr>
          <p:cNvSpPr>
            <a:spLocks/>
          </p:cNvSpPr>
          <p:nvPr/>
        </p:nvSpPr>
        <p:spPr bwMode="auto">
          <a:xfrm>
            <a:off x="5478464" y="3933826"/>
            <a:ext cx="96837" cy="176213"/>
          </a:xfrm>
          <a:custGeom>
            <a:avLst/>
            <a:gdLst>
              <a:gd name="T0" fmla="*/ 2147483646 w 61"/>
              <a:gd name="T1" fmla="*/ 2147483646 h 111"/>
              <a:gd name="T2" fmla="*/ 2147483646 w 61"/>
              <a:gd name="T3" fmla="*/ 2147483646 h 111"/>
              <a:gd name="T4" fmla="*/ 2147483646 w 61"/>
              <a:gd name="T5" fmla="*/ 2147483646 h 111"/>
              <a:gd name="T6" fmla="*/ 2147483646 w 61"/>
              <a:gd name="T7" fmla="*/ 2147483646 h 111"/>
              <a:gd name="T8" fmla="*/ 2147483646 w 61"/>
              <a:gd name="T9" fmla="*/ 2147483646 h 111"/>
              <a:gd name="T10" fmla="*/ 2147483646 w 61"/>
              <a:gd name="T11" fmla="*/ 2147483646 h 111"/>
              <a:gd name="T12" fmla="*/ 2147483646 w 61"/>
              <a:gd name="T13" fmla="*/ 2147483646 h 111"/>
              <a:gd name="T14" fmla="*/ 2147483646 w 61"/>
              <a:gd name="T15" fmla="*/ 2147483646 h 111"/>
              <a:gd name="T16" fmla="*/ 2147483646 w 61"/>
              <a:gd name="T17" fmla="*/ 2147483646 h 111"/>
              <a:gd name="T18" fmla="*/ 2147483646 w 61"/>
              <a:gd name="T19" fmla="*/ 2147483646 h 111"/>
              <a:gd name="T20" fmla="*/ 2147483646 w 61"/>
              <a:gd name="T21" fmla="*/ 2147483646 h 111"/>
              <a:gd name="T22" fmla="*/ 2147483646 w 61"/>
              <a:gd name="T23" fmla="*/ 2147483646 h 111"/>
              <a:gd name="T24" fmla="*/ 2147483646 w 61"/>
              <a:gd name="T25" fmla="*/ 2147483646 h 111"/>
              <a:gd name="T26" fmla="*/ 2147483646 w 61"/>
              <a:gd name="T27" fmla="*/ 2147483646 h 111"/>
              <a:gd name="T28" fmla="*/ 2147483646 w 61"/>
              <a:gd name="T29" fmla="*/ 2147483646 h 111"/>
              <a:gd name="T30" fmla="*/ 2147483646 w 61"/>
              <a:gd name="T31" fmla="*/ 2147483646 h 111"/>
              <a:gd name="T32" fmla="*/ 2147483646 w 61"/>
              <a:gd name="T33" fmla="*/ 2147483646 h 1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1" h="111">
                <a:moveTo>
                  <a:pt x="5" y="27"/>
                </a:moveTo>
                <a:cubicBezTo>
                  <a:pt x="6" y="22"/>
                  <a:pt x="1" y="23"/>
                  <a:pt x="4" y="20"/>
                </a:cubicBezTo>
                <a:cubicBezTo>
                  <a:pt x="7" y="17"/>
                  <a:pt x="18" y="11"/>
                  <a:pt x="22" y="8"/>
                </a:cubicBezTo>
                <a:cubicBezTo>
                  <a:pt x="26" y="5"/>
                  <a:pt x="26" y="3"/>
                  <a:pt x="29" y="2"/>
                </a:cubicBezTo>
                <a:cubicBezTo>
                  <a:pt x="32" y="1"/>
                  <a:pt x="35" y="0"/>
                  <a:pt x="40" y="3"/>
                </a:cubicBezTo>
                <a:cubicBezTo>
                  <a:pt x="45" y="6"/>
                  <a:pt x="53" y="13"/>
                  <a:pt x="56" y="18"/>
                </a:cubicBezTo>
                <a:cubicBezTo>
                  <a:pt x="59" y="23"/>
                  <a:pt x="58" y="29"/>
                  <a:pt x="59" y="35"/>
                </a:cubicBezTo>
                <a:cubicBezTo>
                  <a:pt x="60" y="41"/>
                  <a:pt x="61" y="50"/>
                  <a:pt x="61" y="57"/>
                </a:cubicBezTo>
                <a:cubicBezTo>
                  <a:pt x="60" y="63"/>
                  <a:pt x="59" y="70"/>
                  <a:pt x="56" y="75"/>
                </a:cubicBezTo>
                <a:cubicBezTo>
                  <a:pt x="52" y="81"/>
                  <a:pt x="50" y="80"/>
                  <a:pt x="44" y="84"/>
                </a:cubicBezTo>
                <a:cubicBezTo>
                  <a:pt x="41" y="86"/>
                  <a:pt x="35" y="93"/>
                  <a:pt x="35" y="93"/>
                </a:cubicBezTo>
                <a:cubicBezTo>
                  <a:pt x="32" y="102"/>
                  <a:pt x="40" y="111"/>
                  <a:pt x="23" y="96"/>
                </a:cubicBezTo>
                <a:cubicBezTo>
                  <a:pt x="18" y="95"/>
                  <a:pt x="12" y="84"/>
                  <a:pt x="10" y="78"/>
                </a:cubicBezTo>
                <a:cubicBezTo>
                  <a:pt x="8" y="72"/>
                  <a:pt x="9" y="67"/>
                  <a:pt x="8" y="62"/>
                </a:cubicBezTo>
                <a:cubicBezTo>
                  <a:pt x="5" y="56"/>
                  <a:pt x="6" y="44"/>
                  <a:pt x="1" y="48"/>
                </a:cubicBezTo>
                <a:cubicBezTo>
                  <a:pt x="0" y="43"/>
                  <a:pt x="1" y="36"/>
                  <a:pt x="2" y="33"/>
                </a:cubicBezTo>
                <a:cubicBezTo>
                  <a:pt x="3" y="30"/>
                  <a:pt x="5" y="28"/>
                  <a:pt x="5" y="27"/>
                </a:cubicBezTo>
                <a:close/>
              </a:path>
            </a:pathLst>
          </a:custGeom>
          <a:solidFill>
            <a:srgbClr val="3399FF"/>
          </a:solidFill>
          <a:ln w="9525">
            <a:solidFill>
              <a:srgbClr val="33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81" name="Freeform 13">
            <a:extLst>
              <a:ext uri="{FF2B5EF4-FFF2-40B4-BE49-F238E27FC236}">
                <a16:creationId xmlns:a16="http://schemas.microsoft.com/office/drawing/2014/main" id="{E6D2825C-F6DD-B41F-9A06-64735183D1FA}"/>
              </a:ext>
            </a:extLst>
          </p:cNvPr>
          <p:cNvSpPr>
            <a:spLocks/>
          </p:cNvSpPr>
          <p:nvPr/>
        </p:nvSpPr>
        <p:spPr bwMode="auto">
          <a:xfrm>
            <a:off x="5472114" y="4100514"/>
            <a:ext cx="58737" cy="409575"/>
          </a:xfrm>
          <a:custGeom>
            <a:avLst/>
            <a:gdLst>
              <a:gd name="T0" fmla="*/ 2147483646 w 37"/>
              <a:gd name="T1" fmla="*/ 2147483646 h 258"/>
              <a:gd name="T2" fmla="*/ 2147483646 w 37"/>
              <a:gd name="T3" fmla="*/ 2147483646 h 258"/>
              <a:gd name="T4" fmla="*/ 0 w 37"/>
              <a:gd name="T5" fmla="*/ 2147483646 h 258"/>
              <a:gd name="T6" fmla="*/ 2147483646 w 37"/>
              <a:gd name="T7" fmla="*/ 2147483646 h 258"/>
              <a:gd name="T8" fmla="*/ 2147483646 w 37"/>
              <a:gd name="T9" fmla="*/ 2147483646 h 258"/>
              <a:gd name="T10" fmla="*/ 2147483646 w 37"/>
              <a:gd name="T11" fmla="*/ 2147483646 h 258"/>
              <a:gd name="T12" fmla="*/ 2147483646 w 37"/>
              <a:gd name="T13" fmla="*/ 2147483646 h 258"/>
              <a:gd name="T14" fmla="*/ 2147483646 w 37"/>
              <a:gd name="T15" fmla="*/ 2147483646 h 258"/>
              <a:gd name="T16" fmla="*/ 2147483646 w 37"/>
              <a:gd name="T17" fmla="*/ 2147483646 h 258"/>
              <a:gd name="T18" fmla="*/ 2147483646 w 37"/>
              <a:gd name="T19" fmla="*/ 2147483646 h 258"/>
              <a:gd name="T20" fmla="*/ 2147483646 w 37"/>
              <a:gd name="T21" fmla="*/ 2147483646 h 258"/>
              <a:gd name="T22" fmla="*/ 2147483646 w 37"/>
              <a:gd name="T23" fmla="*/ 2147483646 h 258"/>
              <a:gd name="T24" fmla="*/ 2147483646 w 37"/>
              <a:gd name="T25" fmla="*/ 2147483646 h 258"/>
              <a:gd name="T26" fmla="*/ 2147483646 w 37"/>
              <a:gd name="T27" fmla="*/ 2147483646 h 258"/>
              <a:gd name="T28" fmla="*/ 2147483646 w 37"/>
              <a:gd name="T29" fmla="*/ 2147483646 h 258"/>
              <a:gd name="T30" fmla="*/ 2147483646 w 37"/>
              <a:gd name="T31" fmla="*/ 2147483646 h 258"/>
              <a:gd name="T32" fmla="*/ 2147483646 w 37"/>
              <a:gd name="T33" fmla="*/ 2147483646 h 258"/>
              <a:gd name="T34" fmla="*/ 2147483646 w 37"/>
              <a:gd name="T35" fmla="*/ 2147483646 h 258"/>
              <a:gd name="T36" fmla="*/ 2147483646 w 37"/>
              <a:gd name="T37" fmla="*/ 2147483646 h 258"/>
              <a:gd name="T38" fmla="*/ 2147483646 w 37"/>
              <a:gd name="T39" fmla="*/ 2147483646 h 258"/>
              <a:gd name="T40" fmla="*/ 2147483646 w 37"/>
              <a:gd name="T41" fmla="*/ 2147483646 h 258"/>
              <a:gd name="T42" fmla="*/ 2147483646 w 37"/>
              <a:gd name="T43" fmla="*/ 2147483646 h 258"/>
              <a:gd name="T44" fmla="*/ 2147483646 w 37"/>
              <a:gd name="T45" fmla="*/ 2147483646 h 258"/>
              <a:gd name="T46" fmla="*/ 2147483646 w 37"/>
              <a:gd name="T47" fmla="*/ 2147483646 h 258"/>
              <a:gd name="T48" fmla="*/ 2147483646 w 37"/>
              <a:gd name="T49" fmla="*/ 2147483646 h 258"/>
              <a:gd name="T50" fmla="*/ 2147483646 w 37"/>
              <a:gd name="T51" fmla="*/ 0 h 25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7" h="258">
                <a:moveTo>
                  <a:pt x="3" y="258"/>
                </a:moveTo>
                <a:cubicBezTo>
                  <a:pt x="5" y="253"/>
                  <a:pt x="9" y="250"/>
                  <a:pt x="11" y="245"/>
                </a:cubicBezTo>
                <a:cubicBezTo>
                  <a:pt x="7" y="244"/>
                  <a:pt x="2" y="245"/>
                  <a:pt x="0" y="242"/>
                </a:cubicBezTo>
                <a:cubicBezTo>
                  <a:pt x="0" y="239"/>
                  <a:pt x="8" y="233"/>
                  <a:pt x="11" y="230"/>
                </a:cubicBezTo>
                <a:cubicBezTo>
                  <a:pt x="14" y="227"/>
                  <a:pt x="19" y="228"/>
                  <a:pt x="20" y="225"/>
                </a:cubicBezTo>
                <a:cubicBezTo>
                  <a:pt x="21" y="222"/>
                  <a:pt x="19" y="217"/>
                  <a:pt x="17" y="213"/>
                </a:cubicBezTo>
                <a:cubicBezTo>
                  <a:pt x="15" y="209"/>
                  <a:pt x="6" y="204"/>
                  <a:pt x="6" y="201"/>
                </a:cubicBezTo>
                <a:cubicBezTo>
                  <a:pt x="9" y="195"/>
                  <a:pt x="11" y="195"/>
                  <a:pt x="17" y="194"/>
                </a:cubicBezTo>
                <a:cubicBezTo>
                  <a:pt x="18" y="188"/>
                  <a:pt x="18" y="184"/>
                  <a:pt x="15" y="179"/>
                </a:cubicBezTo>
                <a:cubicBezTo>
                  <a:pt x="15" y="175"/>
                  <a:pt x="19" y="171"/>
                  <a:pt x="20" y="167"/>
                </a:cubicBezTo>
                <a:cubicBezTo>
                  <a:pt x="21" y="163"/>
                  <a:pt x="22" y="161"/>
                  <a:pt x="23" y="156"/>
                </a:cubicBezTo>
                <a:cubicBezTo>
                  <a:pt x="23" y="151"/>
                  <a:pt x="27" y="142"/>
                  <a:pt x="26" y="138"/>
                </a:cubicBezTo>
                <a:cubicBezTo>
                  <a:pt x="26" y="134"/>
                  <a:pt x="21" y="136"/>
                  <a:pt x="21" y="134"/>
                </a:cubicBezTo>
                <a:cubicBezTo>
                  <a:pt x="19" y="131"/>
                  <a:pt x="23" y="127"/>
                  <a:pt x="23" y="123"/>
                </a:cubicBezTo>
                <a:cubicBezTo>
                  <a:pt x="23" y="119"/>
                  <a:pt x="21" y="113"/>
                  <a:pt x="21" y="111"/>
                </a:cubicBezTo>
                <a:cubicBezTo>
                  <a:pt x="21" y="109"/>
                  <a:pt x="19" y="111"/>
                  <a:pt x="20" y="110"/>
                </a:cubicBezTo>
                <a:cubicBezTo>
                  <a:pt x="21" y="106"/>
                  <a:pt x="26" y="107"/>
                  <a:pt x="27" y="104"/>
                </a:cubicBezTo>
                <a:cubicBezTo>
                  <a:pt x="28" y="101"/>
                  <a:pt x="26" y="96"/>
                  <a:pt x="27" y="93"/>
                </a:cubicBezTo>
                <a:cubicBezTo>
                  <a:pt x="28" y="88"/>
                  <a:pt x="35" y="86"/>
                  <a:pt x="36" y="83"/>
                </a:cubicBezTo>
                <a:cubicBezTo>
                  <a:pt x="37" y="80"/>
                  <a:pt x="33" y="76"/>
                  <a:pt x="32" y="72"/>
                </a:cubicBezTo>
                <a:cubicBezTo>
                  <a:pt x="32" y="66"/>
                  <a:pt x="30" y="63"/>
                  <a:pt x="29" y="60"/>
                </a:cubicBezTo>
                <a:cubicBezTo>
                  <a:pt x="28" y="57"/>
                  <a:pt x="25" y="54"/>
                  <a:pt x="26" y="51"/>
                </a:cubicBezTo>
                <a:cubicBezTo>
                  <a:pt x="25" y="46"/>
                  <a:pt x="32" y="45"/>
                  <a:pt x="33" y="41"/>
                </a:cubicBezTo>
                <a:cubicBezTo>
                  <a:pt x="34" y="37"/>
                  <a:pt x="33" y="34"/>
                  <a:pt x="32" y="30"/>
                </a:cubicBezTo>
                <a:cubicBezTo>
                  <a:pt x="33" y="23"/>
                  <a:pt x="30" y="22"/>
                  <a:pt x="29" y="15"/>
                </a:cubicBezTo>
                <a:cubicBezTo>
                  <a:pt x="29" y="15"/>
                  <a:pt x="29" y="0"/>
                  <a:pt x="33" y="0"/>
                </a:cubicBezTo>
              </a:path>
            </a:pathLst>
          </a:custGeom>
          <a:noFill/>
          <a:ln w="9525">
            <a:solidFill>
              <a:srgbClr val="3399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82" name="Freeform 14">
            <a:extLst>
              <a:ext uri="{FF2B5EF4-FFF2-40B4-BE49-F238E27FC236}">
                <a16:creationId xmlns:a16="http://schemas.microsoft.com/office/drawing/2014/main" id="{D1AEC191-3245-8DF9-CF62-03C8FAAD83EC}"/>
              </a:ext>
            </a:extLst>
          </p:cNvPr>
          <p:cNvSpPr>
            <a:spLocks/>
          </p:cNvSpPr>
          <p:nvPr/>
        </p:nvSpPr>
        <p:spPr bwMode="auto">
          <a:xfrm>
            <a:off x="5529263" y="3803650"/>
            <a:ext cx="19050" cy="166688"/>
          </a:xfrm>
          <a:custGeom>
            <a:avLst/>
            <a:gdLst>
              <a:gd name="T0" fmla="*/ 2147483646 w 12"/>
              <a:gd name="T1" fmla="*/ 0 h 105"/>
              <a:gd name="T2" fmla="*/ 2147483646 w 12"/>
              <a:gd name="T3" fmla="*/ 2147483646 h 105"/>
              <a:gd name="T4" fmla="*/ 2147483646 w 12"/>
              <a:gd name="T5" fmla="*/ 2147483646 h 105"/>
              <a:gd name="T6" fmla="*/ 2147483646 w 12"/>
              <a:gd name="T7" fmla="*/ 2147483646 h 105"/>
              <a:gd name="T8" fmla="*/ 2147483646 w 12"/>
              <a:gd name="T9" fmla="*/ 2147483646 h 105"/>
              <a:gd name="T10" fmla="*/ 2147483646 w 12"/>
              <a:gd name="T11" fmla="*/ 2147483646 h 105"/>
              <a:gd name="T12" fmla="*/ 2147483646 w 12"/>
              <a:gd name="T13" fmla="*/ 2147483646 h 105"/>
              <a:gd name="T14" fmla="*/ 2147483646 w 12"/>
              <a:gd name="T15" fmla="*/ 2147483646 h 105"/>
              <a:gd name="T16" fmla="*/ 2147483646 w 12"/>
              <a:gd name="T17" fmla="*/ 2147483646 h 105"/>
              <a:gd name="T18" fmla="*/ 2147483646 w 12"/>
              <a:gd name="T19" fmla="*/ 2147483646 h 10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 h="105">
                <a:moveTo>
                  <a:pt x="8" y="0"/>
                </a:moveTo>
                <a:cubicBezTo>
                  <a:pt x="8" y="2"/>
                  <a:pt x="6" y="9"/>
                  <a:pt x="5" y="12"/>
                </a:cubicBezTo>
                <a:cubicBezTo>
                  <a:pt x="4" y="15"/>
                  <a:pt x="3" y="17"/>
                  <a:pt x="3" y="21"/>
                </a:cubicBezTo>
                <a:cubicBezTo>
                  <a:pt x="2" y="28"/>
                  <a:pt x="0" y="32"/>
                  <a:pt x="8" y="34"/>
                </a:cubicBezTo>
                <a:cubicBezTo>
                  <a:pt x="9" y="38"/>
                  <a:pt x="8" y="43"/>
                  <a:pt x="8" y="48"/>
                </a:cubicBezTo>
                <a:cubicBezTo>
                  <a:pt x="8" y="53"/>
                  <a:pt x="8" y="60"/>
                  <a:pt x="9" y="64"/>
                </a:cubicBezTo>
                <a:cubicBezTo>
                  <a:pt x="9" y="68"/>
                  <a:pt x="12" y="70"/>
                  <a:pt x="12" y="75"/>
                </a:cubicBezTo>
                <a:cubicBezTo>
                  <a:pt x="12" y="77"/>
                  <a:pt x="7" y="76"/>
                  <a:pt x="6" y="79"/>
                </a:cubicBezTo>
                <a:cubicBezTo>
                  <a:pt x="5" y="82"/>
                  <a:pt x="8" y="92"/>
                  <a:pt x="8" y="96"/>
                </a:cubicBezTo>
                <a:cubicBezTo>
                  <a:pt x="9" y="103"/>
                  <a:pt x="10" y="100"/>
                  <a:pt x="8" y="105"/>
                </a:cubicBezTo>
              </a:path>
            </a:pathLst>
          </a:custGeom>
          <a:noFill/>
          <a:ln w="9525">
            <a:solidFill>
              <a:srgbClr val="3399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83" name="Freeform 15">
            <a:extLst>
              <a:ext uri="{FF2B5EF4-FFF2-40B4-BE49-F238E27FC236}">
                <a16:creationId xmlns:a16="http://schemas.microsoft.com/office/drawing/2014/main" id="{37C1FEDC-5075-4376-5CD3-06341D9A31C2}"/>
              </a:ext>
            </a:extLst>
          </p:cNvPr>
          <p:cNvSpPr>
            <a:spLocks/>
          </p:cNvSpPr>
          <p:nvPr/>
        </p:nvSpPr>
        <p:spPr bwMode="auto">
          <a:xfrm>
            <a:off x="5410201" y="4487863"/>
            <a:ext cx="142875" cy="457200"/>
          </a:xfrm>
          <a:custGeom>
            <a:avLst/>
            <a:gdLst>
              <a:gd name="T0" fmla="*/ 2147483646 w 90"/>
              <a:gd name="T1" fmla="*/ 2147483646 h 288"/>
              <a:gd name="T2" fmla="*/ 2147483646 w 90"/>
              <a:gd name="T3" fmla="*/ 2147483646 h 288"/>
              <a:gd name="T4" fmla="*/ 2147483646 w 90"/>
              <a:gd name="T5" fmla="*/ 2147483646 h 288"/>
              <a:gd name="T6" fmla="*/ 2147483646 w 90"/>
              <a:gd name="T7" fmla="*/ 2147483646 h 288"/>
              <a:gd name="T8" fmla="*/ 2147483646 w 90"/>
              <a:gd name="T9" fmla="*/ 2147483646 h 288"/>
              <a:gd name="T10" fmla="*/ 2147483646 w 90"/>
              <a:gd name="T11" fmla="*/ 2147483646 h 288"/>
              <a:gd name="T12" fmla="*/ 2147483646 w 90"/>
              <a:gd name="T13" fmla="*/ 2147483646 h 288"/>
              <a:gd name="T14" fmla="*/ 2147483646 w 90"/>
              <a:gd name="T15" fmla="*/ 2147483646 h 288"/>
              <a:gd name="T16" fmla="*/ 2147483646 w 90"/>
              <a:gd name="T17" fmla="*/ 2147483646 h 288"/>
              <a:gd name="T18" fmla="*/ 2147483646 w 90"/>
              <a:gd name="T19" fmla="*/ 2147483646 h 288"/>
              <a:gd name="T20" fmla="*/ 2147483646 w 90"/>
              <a:gd name="T21" fmla="*/ 2147483646 h 288"/>
              <a:gd name="T22" fmla="*/ 2147483646 w 90"/>
              <a:gd name="T23" fmla="*/ 2147483646 h 288"/>
              <a:gd name="T24" fmla="*/ 2147483646 w 90"/>
              <a:gd name="T25" fmla="*/ 2147483646 h 288"/>
              <a:gd name="T26" fmla="*/ 2147483646 w 90"/>
              <a:gd name="T27" fmla="*/ 2147483646 h 288"/>
              <a:gd name="T28" fmla="*/ 2147483646 w 90"/>
              <a:gd name="T29" fmla="*/ 2147483646 h 288"/>
              <a:gd name="T30" fmla="*/ 2147483646 w 90"/>
              <a:gd name="T31" fmla="*/ 2147483646 h 288"/>
              <a:gd name="T32" fmla="*/ 2147483646 w 90"/>
              <a:gd name="T33" fmla="*/ 2147483646 h 288"/>
              <a:gd name="T34" fmla="*/ 2147483646 w 90"/>
              <a:gd name="T35" fmla="*/ 2147483646 h 288"/>
              <a:gd name="T36" fmla="*/ 2147483646 w 90"/>
              <a:gd name="T37" fmla="*/ 2147483646 h 288"/>
              <a:gd name="T38" fmla="*/ 2147483646 w 90"/>
              <a:gd name="T39" fmla="*/ 2147483646 h 288"/>
              <a:gd name="T40" fmla="*/ 2147483646 w 90"/>
              <a:gd name="T41" fmla="*/ 2147483646 h 288"/>
              <a:gd name="T42" fmla="*/ 2147483646 w 90"/>
              <a:gd name="T43" fmla="*/ 2147483646 h 288"/>
              <a:gd name="T44" fmla="*/ 2147483646 w 90"/>
              <a:gd name="T45" fmla="*/ 2147483646 h 288"/>
              <a:gd name="T46" fmla="*/ 2147483646 w 90"/>
              <a:gd name="T47" fmla="*/ 2147483646 h 288"/>
              <a:gd name="T48" fmla="*/ 2147483646 w 90"/>
              <a:gd name="T49" fmla="*/ 2147483646 h 288"/>
              <a:gd name="T50" fmla="*/ 2147483646 w 90"/>
              <a:gd name="T51" fmla="*/ 2147483646 h 288"/>
              <a:gd name="T52" fmla="*/ 2147483646 w 90"/>
              <a:gd name="T53" fmla="*/ 2147483646 h 288"/>
              <a:gd name="T54" fmla="*/ 2147483646 w 90"/>
              <a:gd name="T55" fmla="*/ 2147483646 h 28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90" h="288">
                <a:moveTo>
                  <a:pt x="22" y="26"/>
                </a:moveTo>
                <a:cubicBezTo>
                  <a:pt x="23" y="14"/>
                  <a:pt x="31" y="6"/>
                  <a:pt x="43" y="4"/>
                </a:cubicBezTo>
                <a:cubicBezTo>
                  <a:pt x="51" y="0"/>
                  <a:pt x="53" y="9"/>
                  <a:pt x="61" y="11"/>
                </a:cubicBezTo>
                <a:cubicBezTo>
                  <a:pt x="67" y="16"/>
                  <a:pt x="72" y="22"/>
                  <a:pt x="79" y="23"/>
                </a:cubicBezTo>
                <a:cubicBezTo>
                  <a:pt x="87" y="36"/>
                  <a:pt x="83" y="55"/>
                  <a:pt x="88" y="70"/>
                </a:cubicBezTo>
                <a:cubicBezTo>
                  <a:pt x="90" y="88"/>
                  <a:pt x="89" y="107"/>
                  <a:pt x="86" y="125"/>
                </a:cubicBezTo>
                <a:cubicBezTo>
                  <a:pt x="85" y="142"/>
                  <a:pt x="86" y="160"/>
                  <a:pt x="86" y="170"/>
                </a:cubicBezTo>
                <a:cubicBezTo>
                  <a:pt x="86" y="180"/>
                  <a:pt x="86" y="186"/>
                  <a:pt x="84" y="188"/>
                </a:cubicBezTo>
                <a:cubicBezTo>
                  <a:pt x="81" y="191"/>
                  <a:pt x="74" y="185"/>
                  <a:pt x="71" y="185"/>
                </a:cubicBezTo>
                <a:cubicBezTo>
                  <a:pt x="68" y="184"/>
                  <a:pt x="65" y="199"/>
                  <a:pt x="63" y="181"/>
                </a:cubicBezTo>
                <a:cubicBezTo>
                  <a:pt x="61" y="175"/>
                  <a:pt x="60" y="199"/>
                  <a:pt x="60" y="206"/>
                </a:cubicBezTo>
                <a:cubicBezTo>
                  <a:pt x="60" y="213"/>
                  <a:pt x="59" y="219"/>
                  <a:pt x="62" y="224"/>
                </a:cubicBezTo>
                <a:cubicBezTo>
                  <a:pt x="63" y="233"/>
                  <a:pt x="68" y="238"/>
                  <a:pt x="77" y="239"/>
                </a:cubicBezTo>
                <a:cubicBezTo>
                  <a:pt x="80" y="245"/>
                  <a:pt x="83" y="254"/>
                  <a:pt x="81" y="260"/>
                </a:cubicBezTo>
                <a:cubicBezTo>
                  <a:pt x="79" y="266"/>
                  <a:pt x="70" y="271"/>
                  <a:pt x="65" y="275"/>
                </a:cubicBezTo>
                <a:cubicBezTo>
                  <a:pt x="60" y="279"/>
                  <a:pt x="56" y="280"/>
                  <a:pt x="50" y="281"/>
                </a:cubicBezTo>
                <a:cubicBezTo>
                  <a:pt x="45" y="282"/>
                  <a:pt x="35" y="284"/>
                  <a:pt x="35" y="284"/>
                </a:cubicBezTo>
                <a:cubicBezTo>
                  <a:pt x="27" y="288"/>
                  <a:pt x="24" y="281"/>
                  <a:pt x="17" y="277"/>
                </a:cubicBezTo>
                <a:cubicBezTo>
                  <a:pt x="14" y="272"/>
                  <a:pt x="8" y="260"/>
                  <a:pt x="8" y="260"/>
                </a:cubicBezTo>
                <a:cubicBezTo>
                  <a:pt x="7" y="252"/>
                  <a:pt x="6" y="242"/>
                  <a:pt x="2" y="235"/>
                </a:cubicBezTo>
                <a:cubicBezTo>
                  <a:pt x="0" y="227"/>
                  <a:pt x="1" y="220"/>
                  <a:pt x="4" y="212"/>
                </a:cubicBezTo>
                <a:cubicBezTo>
                  <a:pt x="5" y="193"/>
                  <a:pt x="3" y="194"/>
                  <a:pt x="10" y="182"/>
                </a:cubicBezTo>
                <a:cubicBezTo>
                  <a:pt x="11" y="175"/>
                  <a:pt x="13" y="172"/>
                  <a:pt x="16" y="166"/>
                </a:cubicBezTo>
                <a:cubicBezTo>
                  <a:pt x="12" y="157"/>
                  <a:pt x="12" y="146"/>
                  <a:pt x="8" y="137"/>
                </a:cubicBezTo>
                <a:cubicBezTo>
                  <a:pt x="6" y="128"/>
                  <a:pt x="6" y="118"/>
                  <a:pt x="10" y="109"/>
                </a:cubicBezTo>
                <a:cubicBezTo>
                  <a:pt x="13" y="96"/>
                  <a:pt x="8" y="84"/>
                  <a:pt x="13" y="71"/>
                </a:cubicBezTo>
                <a:cubicBezTo>
                  <a:pt x="13" y="62"/>
                  <a:pt x="13" y="53"/>
                  <a:pt x="14" y="44"/>
                </a:cubicBezTo>
                <a:cubicBezTo>
                  <a:pt x="15" y="37"/>
                  <a:pt x="22" y="26"/>
                  <a:pt x="22" y="26"/>
                </a:cubicBezTo>
                <a:close/>
              </a:path>
            </a:pathLst>
          </a:custGeom>
          <a:solidFill>
            <a:srgbClr val="3399FF"/>
          </a:solidFill>
          <a:ln w="9525">
            <a:solidFill>
              <a:srgbClr val="33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84" name="Freeform 16">
            <a:extLst>
              <a:ext uri="{FF2B5EF4-FFF2-40B4-BE49-F238E27FC236}">
                <a16:creationId xmlns:a16="http://schemas.microsoft.com/office/drawing/2014/main" id="{CD14AD92-1B45-B2E9-C35A-5B73F5E78080}"/>
              </a:ext>
            </a:extLst>
          </p:cNvPr>
          <p:cNvSpPr>
            <a:spLocks/>
          </p:cNvSpPr>
          <p:nvPr/>
        </p:nvSpPr>
        <p:spPr bwMode="auto">
          <a:xfrm>
            <a:off x="7924800" y="1962150"/>
            <a:ext cx="2197100" cy="4133850"/>
          </a:xfrm>
          <a:custGeom>
            <a:avLst/>
            <a:gdLst>
              <a:gd name="T0" fmla="*/ 2147483646 w 1384"/>
              <a:gd name="T1" fmla="*/ 2147483646 h 2604"/>
              <a:gd name="T2" fmla="*/ 2147483646 w 1384"/>
              <a:gd name="T3" fmla="*/ 2147483646 h 2604"/>
              <a:gd name="T4" fmla="*/ 2147483646 w 1384"/>
              <a:gd name="T5" fmla="*/ 2147483646 h 2604"/>
              <a:gd name="T6" fmla="*/ 2147483646 w 1384"/>
              <a:gd name="T7" fmla="*/ 2147483646 h 2604"/>
              <a:gd name="T8" fmla="*/ 2147483646 w 1384"/>
              <a:gd name="T9" fmla="*/ 2147483646 h 2604"/>
              <a:gd name="T10" fmla="*/ 2147483646 w 1384"/>
              <a:gd name="T11" fmla="*/ 2147483646 h 2604"/>
              <a:gd name="T12" fmla="*/ 2147483646 w 1384"/>
              <a:gd name="T13" fmla="*/ 2147483646 h 2604"/>
              <a:gd name="T14" fmla="*/ 2147483646 w 1384"/>
              <a:gd name="T15" fmla="*/ 2147483646 h 2604"/>
              <a:gd name="T16" fmla="*/ 2147483646 w 1384"/>
              <a:gd name="T17" fmla="*/ 2147483646 h 2604"/>
              <a:gd name="T18" fmla="*/ 2147483646 w 1384"/>
              <a:gd name="T19" fmla="*/ 2147483646 h 2604"/>
              <a:gd name="T20" fmla="*/ 2147483646 w 1384"/>
              <a:gd name="T21" fmla="*/ 2147483646 h 2604"/>
              <a:gd name="T22" fmla="*/ 2147483646 w 1384"/>
              <a:gd name="T23" fmla="*/ 2147483646 h 2604"/>
              <a:gd name="T24" fmla="*/ 2147483646 w 1384"/>
              <a:gd name="T25" fmla="*/ 2147483646 h 2604"/>
              <a:gd name="T26" fmla="*/ 2147483646 w 1384"/>
              <a:gd name="T27" fmla="*/ 2147483646 h 2604"/>
              <a:gd name="T28" fmla="*/ 2147483646 w 1384"/>
              <a:gd name="T29" fmla="*/ 2147483646 h 2604"/>
              <a:gd name="T30" fmla="*/ 2147483646 w 1384"/>
              <a:gd name="T31" fmla="*/ 2147483646 h 2604"/>
              <a:gd name="T32" fmla="*/ 2147483646 w 1384"/>
              <a:gd name="T33" fmla="*/ 2147483646 h 2604"/>
              <a:gd name="T34" fmla="*/ 2147483646 w 1384"/>
              <a:gd name="T35" fmla="*/ 2147483646 h 2604"/>
              <a:gd name="T36" fmla="*/ 2147483646 w 1384"/>
              <a:gd name="T37" fmla="*/ 2147483646 h 2604"/>
              <a:gd name="T38" fmla="*/ 2147483646 w 1384"/>
              <a:gd name="T39" fmla="*/ 2147483646 h 2604"/>
              <a:gd name="T40" fmla="*/ 2147483646 w 1384"/>
              <a:gd name="T41" fmla="*/ 2147483646 h 2604"/>
              <a:gd name="T42" fmla="*/ 2147483646 w 1384"/>
              <a:gd name="T43" fmla="*/ 2147483646 h 2604"/>
              <a:gd name="T44" fmla="*/ 2147483646 w 1384"/>
              <a:gd name="T45" fmla="*/ 2147483646 h 2604"/>
              <a:gd name="T46" fmla="*/ 2147483646 w 1384"/>
              <a:gd name="T47" fmla="*/ 2147483646 h 2604"/>
              <a:gd name="T48" fmla="*/ 2147483646 w 1384"/>
              <a:gd name="T49" fmla="*/ 2147483646 h 2604"/>
              <a:gd name="T50" fmla="*/ 2147483646 w 1384"/>
              <a:gd name="T51" fmla="*/ 2147483646 h 2604"/>
              <a:gd name="T52" fmla="*/ 2147483646 w 1384"/>
              <a:gd name="T53" fmla="*/ 2147483646 h 2604"/>
              <a:gd name="T54" fmla="*/ 2147483646 w 1384"/>
              <a:gd name="T55" fmla="*/ 2147483646 h 2604"/>
              <a:gd name="T56" fmla="*/ 2147483646 w 1384"/>
              <a:gd name="T57" fmla="*/ 2147483646 h 2604"/>
              <a:gd name="T58" fmla="*/ 2147483646 w 1384"/>
              <a:gd name="T59" fmla="*/ 2147483646 h 2604"/>
              <a:gd name="T60" fmla="*/ 2147483646 w 1384"/>
              <a:gd name="T61" fmla="*/ 2147483646 h 2604"/>
              <a:gd name="T62" fmla="*/ 2147483646 w 1384"/>
              <a:gd name="T63" fmla="*/ 2147483646 h 2604"/>
              <a:gd name="T64" fmla="*/ 2147483646 w 1384"/>
              <a:gd name="T65" fmla="*/ 2147483646 h 2604"/>
              <a:gd name="T66" fmla="*/ 2147483646 w 1384"/>
              <a:gd name="T67" fmla="*/ 2147483646 h 2604"/>
              <a:gd name="T68" fmla="*/ 2147483646 w 1384"/>
              <a:gd name="T69" fmla="*/ 2147483646 h 2604"/>
              <a:gd name="T70" fmla="*/ 2147483646 w 1384"/>
              <a:gd name="T71" fmla="*/ 2147483646 h 2604"/>
              <a:gd name="T72" fmla="*/ 2147483646 w 1384"/>
              <a:gd name="T73" fmla="*/ 2147483646 h 2604"/>
              <a:gd name="T74" fmla="*/ 2147483646 w 1384"/>
              <a:gd name="T75" fmla="*/ 2147483646 h 2604"/>
              <a:gd name="T76" fmla="*/ 2147483646 w 1384"/>
              <a:gd name="T77" fmla="*/ 2147483646 h 2604"/>
              <a:gd name="T78" fmla="*/ 2147483646 w 1384"/>
              <a:gd name="T79" fmla="*/ 2147483646 h 2604"/>
              <a:gd name="T80" fmla="*/ 2147483646 w 1384"/>
              <a:gd name="T81" fmla="*/ 2147483646 h 2604"/>
              <a:gd name="T82" fmla="*/ 2147483646 w 1384"/>
              <a:gd name="T83" fmla="*/ 2147483646 h 2604"/>
              <a:gd name="T84" fmla="*/ 2147483646 w 1384"/>
              <a:gd name="T85" fmla="*/ 2147483646 h 2604"/>
              <a:gd name="T86" fmla="*/ 2147483646 w 1384"/>
              <a:gd name="T87" fmla="*/ 2147483646 h 2604"/>
              <a:gd name="T88" fmla="*/ 2147483646 w 1384"/>
              <a:gd name="T89" fmla="*/ 2147483646 h 2604"/>
              <a:gd name="T90" fmla="*/ 2147483646 w 1384"/>
              <a:gd name="T91" fmla="*/ 2147483646 h 260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384" h="2604">
                <a:moveTo>
                  <a:pt x="1384" y="2604"/>
                </a:moveTo>
                <a:cubicBezTo>
                  <a:pt x="1380" y="2598"/>
                  <a:pt x="1376" y="2571"/>
                  <a:pt x="1369" y="2568"/>
                </a:cubicBezTo>
                <a:cubicBezTo>
                  <a:pt x="1363" y="2566"/>
                  <a:pt x="1357" y="2577"/>
                  <a:pt x="1351" y="2574"/>
                </a:cubicBezTo>
                <a:cubicBezTo>
                  <a:pt x="1345" y="2571"/>
                  <a:pt x="1349" y="2560"/>
                  <a:pt x="1345" y="2556"/>
                </a:cubicBezTo>
                <a:cubicBezTo>
                  <a:pt x="1341" y="2552"/>
                  <a:pt x="1333" y="2552"/>
                  <a:pt x="1327" y="2550"/>
                </a:cubicBezTo>
                <a:cubicBezTo>
                  <a:pt x="1309" y="2523"/>
                  <a:pt x="1301" y="2529"/>
                  <a:pt x="1291" y="2496"/>
                </a:cubicBezTo>
                <a:cubicBezTo>
                  <a:pt x="1287" y="2484"/>
                  <a:pt x="1283" y="2472"/>
                  <a:pt x="1279" y="2460"/>
                </a:cubicBezTo>
                <a:cubicBezTo>
                  <a:pt x="1277" y="2454"/>
                  <a:pt x="1273" y="2442"/>
                  <a:pt x="1273" y="2442"/>
                </a:cubicBezTo>
                <a:cubicBezTo>
                  <a:pt x="1284" y="2408"/>
                  <a:pt x="1264" y="2394"/>
                  <a:pt x="1237" y="2376"/>
                </a:cubicBezTo>
                <a:cubicBezTo>
                  <a:pt x="1231" y="2358"/>
                  <a:pt x="1225" y="2340"/>
                  <a:pt x="1219" y="2322"/>
                </a:cubicBezTo>
                <a:cubicBezTo>
                  <a:pt x="1215" y="2310"/>
                  <a:pt x="1216" y="2276"/>
                  <a:pt x="1216" y="2276"/>
                </a:cubicBezTo>
                <a:cubicBezTo>
                  <a:pt x="1214" y="2256"/>
                  <a:pt x="1224" y="2228"/>
                  <a:pt x="1220" y="2208"/>
                </a:cubicBezTo>
                <a:cubicBezTo>
                  <a:pt x="1218" y="2196"/>
                  <a:pt x="1208" y="2172"/>
                  <a:pt x="1204" y="2160"/>
                </a:cubicBezTo>
                <a:cubicBezTo>
                  <a:pt x="1202" y="2154"/>
                  <a:pt x="1188" y="2112"/>
                  <a:pt x="1188" y="2112"/>
                </a:cubicBezTo>
                <a:cubicBezTo>
                  <a:pt x="1187" y="2105"/>
                  <a:pt x="1199" y="2084"/>
                  <a:pt x="1188" y="2064"/>
                </a:cubicBezTo>
                <a:cubicBezTo>
                  <a:pt x="1182" y="2053"/>
                  <a:pt x="1181" y="2021"/>
                  <a:pt x="1172" y="2016"/>
                </a:cubicBezTo>
                <a:cubicBezTo>
                  <a:pt x="1165" y="2001"/>
                  <a:pt x="1155" y="1987"/>
                  <a:pt x="1144" y="1972"/>
                </a:cubicBezTo>
                <a:cubicBezTo>
                  <a:pt x="1134" y="1960"/>
                  <a:pt x="1114" y="1925"/>
                  <a:pt x="1104" y="1928"/>
                </a:cubicBezTo>
                <a:cubicBezTo>
                  <a:pt x="1093" y="1918"/>
                  <a:pt x="1088" y="1919"/>
                  <a:pt x="1080" y="1912"/>
                </a:cubicBezTo>
                <a:cubicBezTo>
                  <a:pt x="1068" y="1899"/>
                  <a:pt x="1062" y="1883"/>
                  <a:pt x="1056" y="1884"/>
                </a:cubicBezTo>
                <a:cubicBezTo>
                  <a:pt x="1048" y="1877"/>
                  <a:pt x="1037" y="1873"/>
                  <a:pt x="1032" y="1868"/>
                </a:cubicBezTo>
                <a:cubicBezTo>
                  <a:pt x="1026" y="1862"/>
                  <a:pt x="1029" y="1857"/>
                  <a:pt x="1026" y="1856"/>
                </a:cubicBezTo>
                <a:cubicBezTo>
                  <a:pt x="1022" y="1853"/>
                  <a:pt x="1017" y="1851"/>
                  <a:pt x="1010" y="1847"/>
                </a:cubicBezTo>
                <a:cubicBezTo>
                  <a:pt x="1008" y="1833"/>
                  <a:pt x="998" y="1844"/>
                  <a:pt x="984" y="1830"/>
                </a:cubicBezTo>
                <a:cubicBezTo>
                  <a:pt x="974" y="1818"/>
                  <a:pt x="942" y="1842"/>
                  <a:pt x="933" y="1830"/>
                </a:cubicBezTo>
                <a:cubicBezTo>
                  <a:pt x="919" y="1826"/>
                  <a:pt x="908" y="1811"/>
                  <a:pt x="897" y="1803"/>
                </a:cubicBezTo>
                <a:cubicBezTo>
                  <a:pt x="886" y="1795"/>
                  <a:pt x="878" y="1787"/>
                  <a:pt x="870" y="1782"/>
                </a:cubicBezTo>
                <a:cubicBezTo>
                  <a:pt x="866" y="1775"/>
                  <a:pt x="856" y="1775"/>
                  <a:pt x="849" y="1770"/>
                </a:cubicBezTo>
                <a:cubicBezTo>
                  <a:pt x="842" y="1765"/>
                  <a:pt x="838" y="1757"/>
                  <a:pt x="828" y="1752"/>
                </a:cubicBezTo>
                <a:cubicBezTo>
                  <a:pt x="826" y="1744"/>
                  <a:pt x="783" y="1748"/>
                  <a:pt x="786" y="1737"/>
                </a:cubicBezTo>
                <a:cubicBezTo>
                  <a:pt x="776" y="1732"/>
                  <a:pt x="775" y="1722"/>
                  <a:pt x="765" y="1719"/>
                </a:cubicBezTo>
                <a:cubicBezTo>
                  <a:pt x="756" y="1715"/>
                  <a:pt x="737" y="1719"/>
                  <a:pt x="726" y="1716"/>
                </a:cubicBezTo>
                <a:cubicBezTo>
                  <a:pt x="715" y="1715"/>
                  <a:pt x="707" y="1712"/>
                  <a:pt x="696" y="1710"/>
                </a:cubicBezTo>
                <a:cubicBezTo>
                  <a:pt x="685" y="1708"/>
                  <a:pt x="669" y="1711"/>
                  <a:pt x="660" y="1707"/>
                </a:cubicBezTo>
                <a:cubicBezTo>
                  <a:pt x="651" y="1703"/>
                  <a:pt x="644" y="1691"/>
                  <a:pt x="642" y="1686"/>
                </a:cubicBezTo>
                <a:cubicBezTo>
                  <a:pt x="640" y="1681"/>
                  <a:pt x="648" y="1679"/>
                  <a:pt x="648" y="1674"/>
                </a:cubicBezTo>
                <a:cubicBezTo>
                  <a:pt x="648" y="1669"/>
                  <a:pt x="642" y="1662"/>
                  <a:pt x="639" y="1656"/>
                </a:cubicBezTo>
                <a:cubicBezTo>
                  <a:pt x="636" y="1650"/>
                  <a:pt x="635" y="1648"/>
                  <a:pt x="630" y="1638"/>
                </a:cubicBezTo>
                <a:cubicBezTo>
                  <a:pt x="609" y="1626"/>
                  <a:pt x="619" y="1612"/>
                  <a:pt x="612" y="1599"/>
                </a:cubicBezTo>
                <a:cubicBezTo>
                  <a:pt x="607" y="1589"/>
                  <a:pt x="600" y="1584"/>
                  <a:pt x="597" y="1578"/>
                </a:cubicBezTo>
                <a:cubicBezTo>
                  <a:pt x="594" y="1572"/>
                  <a:pt x="595" y="1569"/>
                  <a:pt x="591" y="1563"/>
                </a:cubicBezTo>
                <a:cubicBezTo>
                  <a:pt x="579" y="1563"/>
                  <a:pt x="578" y="1553"/>
                  <a:pt x="573" y="1542"/>
                </a:cubicBezTo>
                <a:cubicBezTo>
                  <a:pt x="568" y="1533"/>
                  <a:pt x="567" y="1518"/>
                  <a:pt x="558" y="1515"/>
                </a:cubicBezTo>
                <a:cubicBezTo>
                  <a:pt x="545" y="1496"/>
                  <a:pt x="564" y="1497"/>
                  <a:pt x="555" y="1476"/>
                </a:cubicBezTo>
                <a:cubicBezTo>
                  <a:pt x="558" y="1469"/>
                  <a:pt x="562" y="1455"/>
                  <a:pt x="560" y="1444"/>
                </a:cubicBezTo>
                <a:cubicBezTo>
                  <a:pt x="558" y="1433"/>
                  <a:pt x="549" y="1419"/>
                  <a:pt x="540" y="1408"/>
                </a:cubicBezTo>
                <a:cubicBezTo>
                  <a:pt x="531" y="1397"/>
                  <a:pt x="511" y="1395"/>
                  <a:pt x="505" y="1380"/>
                </a:cubicBezTo>
                <a:cubicBezTo>
                  <a:pt x="497" y="1363"/>
                  <a:pt x="507" y="1334"/>
                  <a:pt x="504" y="1316"/>
                </a:cubicBezTo>
                <a:cubicBezTo>
                  <a:pt x="503" y="1303"/>
                  <a:pt x="501" y="1306"/>
                  <a:pt x="498" y="1299"/>
                </a:cubicBezTo>
                <a:cubicBezTo>
                  <a:pt x="495" y="1292"/>
                  <a:pt x="489" y="1277"/>
                  <a:pt x="486" y="1272"/>
                </a:cubicBezTo>
                <a:cubicBezTo>
                  <a:pt x="483" y="1267"/>
                  <a:pt x="484" y="1269"/>
                  <a:pt x="480" y="1266"/>
                </a:cubicBezTo>
                <a:cubicBezTo>
                  <a:pt x="476" y="1263"/>
                  <a:pt x="467" y="1263"/>
                  <a:pt x="462" y="1254"/>
                </a:cubicBezTo>
                <a:cubicBezTo>
                  <a:pt x="444" y="1194"/>
                  <a:pt x="452" y="1234"/>
                  <a:pt x="448" y="1210"/>
                </a:cubicBezTo>
                <a:cubicBezTo>
                  <a:pt x="440" y="1200"/>
                  <a:pt x="425" y="1204"/>
                  <a:pt x="414" y="1197"/>
                </a:cubicBezTo>
                <a:cubicBezTo>
                  <a:pt x="403" y="1190"/>
                  <a:pt x="387" y="1177"/>
                  <a:pt x="379" y="1170"/>
                </a:cubicBezTo>
                <a:cubicBezTo>
                  <a:pt x="375" y="1164"/>
                  <a:pt x="372" y="1157"/>
                  <a:pt x="367" y="1152"/>
                </a:cubicBezTo>
                <a:cubicBezTo>
                  <a:pt x="362" y="1147"/>
                  <a:pt x="354" y="1146"/>
                  <a:pt x="349" y="1140"/>
                </a:cubicBezTo>
                <a:cubicBezTo>
                  <a:pt x="345" y="1136"/>
                  <a:pt x="351" y="1131"/>
                  <a:pt x="348" y="1125"/>
                </a:cubicBezTo>
                <a:cubicBezTo>
                  <a:pt x="345" y="1119"/>
                  <a:pt x="332" y="1115"/>
                  <a:pt x="331" y="1104"/>
                </a:cubicBezTo>
                <a:cubicBezTo>
                  <a:pt x="329" y="1090"/>
                  <a:pt x="339" y="1072"/>
                  <a:pt x="339" y="1059"/>
                </a:cubicBezTo>
                <a:cubicBezTo>
                  <a:pt x="338" y="1051"/>
                  <a:pt x="328" y="1058"/>
                  <a:pt x="327" y="1053"/>
                </a:cubicBezTo>
                <a:cubicBezTo>
                  <a:pt x="326" y="1048"/>
                  <a:pt x="336" y="1034"/>
                  <a:pt x="331" y="1026"/>
                </a:cubicBezTo>
                <a:cubicBezTo>
                  <a:pt x="323" y="1014"/>
                  <a:pt x="295" y="1002"/>
                  <a:pt x="295" y="1002"/>
                </a:cubicBezTo>
                <a:cubicBezTo>
                  <a:pt x="289" y="992"/>
                  <a:pt x="291" y="983"/>
                  <a:pt x="291" y="972"/>
                </a:cubicBezTo>
                <a:cubicBezTo>
                  <a:pt x="291" y="961"/>
                  <a:pt x="295" y="948"/>
                  <a:pt x="294" y="936"/>
                </a:cubicBezTo>
                <a:cubicBezTo>
                  <a:pt x="293" y="924"/>
                  <a:pt x="289" y="916"/>
                  <a:pt x="283" y="900"/>
                </a:cubicBezTo>
                <a:cubicBezTo>
                  <a:pt x="278" y="879"/>
                  <a:pt x="269" y="859"/>
                  <a:pt x="259" y="840"/>
                </a:cubicBezTo>
                <a:cubicBezTo>
                  <a:pt x="252" y="827"/>
                  <a:pt x="235" y="804"/>
                  <a:pt x="235" y="804"/>
                </a:cubicBezTo>
                <a:cubicBezTo>
                  <a:pt x="228" y="788"/>
                  <a:pt x="227" y="755"/>
                  <a:pt x="222" y="738"/>
                </a:cubicBezTo>
                <a:cubicBezTo>
                  <a:pt x="217" y="721"/>
                  <a:pt x="209" y="716"/>
                  <a:pt x="204" y="702"/>
                </a:cubicBezTo>
                <a:cubicBezTo>
                  <a:pt x="199" y="688"/>
                  <a:pt x="197" y="663"/>
                  <a:pt x="192" y="651"/>
                </a:cubicBezTo>
                <a:cubicBezTo>
                  <a:pt x="187" y="639"/>
                  <a:pt x="179" y="640"/>
                  <a:pt x="174" y="630"/>
                </a:cubicBezTo>
                <a:cubicBezTo>
                  <a:pt x="169" y="620"/>
                  <a:pt x="167" y="604"/>
                  <a:pt x="165" y="594"/>
                </a:cubicBezTo>
                <a:cubicBezTo>
                  <a:pt x="163" y="584"/>
                  <a:pt x="161" y="575"/>
                  <a:pt x="162" y="567"/>
                </a:cubicBezTo>
                <a:cubicBezTo>
                  <a:pt x="163" y="559"/>
                  <a:pt x="172" y="553"/>
                  <a:pt x="169" y="546"/>
                </a:cubicBezTo>
                <a:cubicBezTo>
                  <a:pt x="167" y="540"/>
                  <a:pt x="153" y="530"/>
                  <a:pt x="144" y="525"/>
                </a:cubicBezTo>
                <a:cubicBezTo>
                  <a:pt x="135" y="520"/>
                  <a:pt x="124" y="522"/>
                  <a:pt x="115" y="516"/>
                </a:cubicBezTo>
                <a:cubicBezTo>
                  <a:pt x="106" y="510"/>
                  <a:pt x="96" y="498"/>
                  <a:pt x="87" y="486"/>
                </a:cubicBezTo>
                <a:cubicBezTo>
                  <a:pt x="81" y="476"/>
                  <a:pt x="85" y="463"/>
                  <a:pt x="81" y="456"/>
                </a:cubicBezTo>
                <a:cubicBezTo>
                  <a:pt x="77" y="449"/>
                  <a:pt x="69" y="454"/>
                  <a:pt x="60" y="444"/>
                </a:cubicBezTo>
                <a:cubicBezTo>
                  <a:pt x="51" y="434"/>
                  <a:pt x="34" y="412"/>
                  <a:pt x="27" y="399"/>
                </a:cubicBezTo>
                <a:cubicBezTo>
                  <a:pt x="20" y="386"/>
                  <a:pt x="20" y="380"/>
                  <a:pt x="19" y="366"/>
                </a:cubicBezTo>
                <a:cubicBezTo>
                  <a:pt x="18" y="352"/>
                  <a:pt x="26" y="330"/>
                  <a:pt x="24" y="315"/>
                </a:cubicBezTo>
                <a:cubicBezTo>
                  <a:pt x="22" y="300"/>
                  <a:pt x="9" y="287"/>
                  <a:pt x="7" y="276"/>
                </a:cubicBezTo>
                <a:cubicBezTo>
                  <a:pt x="9" y="266"/>
                  <a:pt x="14" y="256"/>
                  <a:pt x="13" y="246"/>
                </a:cubicBezTo>
                <a:cubicBezTo>
                  <a:pt x="12" y="239"/>
                  <a:pt x="2" y="235"/>
                  <a:pt x="1" y="228"/>
                </a:cubicBezTo>
                <a:cubicBezTo>
                  <a:pt x="0" y="223"/>
                  <a:pt x="16" y="175"/>
                  <a:pt x="18" y="168"/>
                </a:cubicBezTo>
                <a:cubicBezTo>
                  <a:pt x="19" y="154"/>
                  <a:pt x="9" y="152"/>
                  <a:pt x="9" y="141"/>
                </a:cubicBezTo>
                <a:cubicBezTo>
                  <a:pt x="9" y="130"/>
                  <a:pt x="13" y="113"/>
                  <a:pt x="18" y="102"/>
                </a:cubicBezTo>
                <a:cubicBezTo>
                  <a:pt x="23" y="92"/>
                  <a:pt x="34" y="82"/>
                  <a:pt x="42" y="75"/>
                </a:cubicBezTo>
                <a:cubicBezTo>
                  <a:pt x="50" y="68"/>
                  <a:pt x="63" y="67"/>
                  <a:pt x="66" y="60"/>
                </a:cubicBezTo>
                <a:cubicBezTo>
                  <a:pt x="70" y="53"/>
                  <a:pt x="63" y="43"/>
                  <a:pt x="63" y="33"/>
                </a:cubicBezTo>
                <a:cubicBezTo>
                  <a:pt x="63" y="23"/>
                  <a:pt x="66" y="7"/>
                  <a:pt x="66" y="0"/>
                </a:cubicBezTo>
              </a:path>
            </a:pathLst>
          </a:custGeom>
          <a:noFill/>
          <a:ln w="9525" cap="flat" cmpd="sng">
            <a:solidFill>
              <a:srgbClr val="3399FF"/>
            </a:solidFill>
            <a:prstDash val="solid"/>
            <a:round/>
            <a:headEnd type="none" w="med" len="med"/>
            <a:tailEnd type="none" w="med" len="med"/>
          </a:ln>
          <a:effectLst/>
          <a:extLst>
            <a:ext uri="{909E8E84-426E-40DD-AFC4-6F175D3DCCD1}">
              <a14:hiddenFill xmlns:a14="http://schemas.microsoft.com/office/drawing/2010/main">
                <a:solidFill>
                  <a:srgbClr val="FF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85" name="Freeform 17">
            <a:extLst>
              <a:ext uri="{FF2B5EF4-FFF2-40B4-BE49-F238E27FC236}">
                <a16:creationId xmlns:a16="http://schemas.microsoft.com/office/drawing/2014/main" id="{2B07D79E-6E04-7D6F-93B6-3C5F42C7C39D}"/>
              </a:ext>
            </a:extLst>
          </p:cNvPr>
          <p:cNvSpPr>
            <a:spLocks/>
          </p:cNvSpPr>
          <p:nvPr/>
        </p:nvSpPr>
        <p:spPr bwMode="auto">
          <a:xfrm>
            <a:off x="6002338" y="1133476"/>
            <a:ext cx="4094162" cy="4962525"/>
          </a:xfrm>
          <a:custGeom>
            <a:avLst/>
            <a:gdLst>
              <a:gd name="T0" fmla="*/ 2147483646 w 2579"/>
              <a:gd name="T1" fmla="*/ 2147483646 h 3126"/>
              <a:gd name="T2" fmla="*/ 2147483646 w 2579"/>
              <a:gd name="T3" fmla="*/ 2147483646 h 3126"/>
              <a:gd name="T4" fmla="*/ 2147483646 w 2579"/>
              <a:gd name="T5" fmla="*/ 2147483646 h 3126"/>
              <a:gd name="T6" fmla="*/ 2147483646 w 2579"/>
              <a:gd name="T7" fmla="*/ 2147483646 h 3126"/>
              <a:gd name="T8" fmla="*/ 2147483646 w 2579"/>
              <a:gd name="T9" fmla="*/ 2147483646 h 3126"/>
              <a:gd name="T10" fmla="*/ 2147483646 w 2579"/>
              <a:gd name="T11" fmla="*/ 2147483646 h 3126"/>
              <a:gd name="T12" fmla="*/ 2147483646 w 2579"/>
              <a:gd name="T13" fmla="*/ 2147483646 h 3126"/>
              <a:gd name="T14" fmla="*/ 2147483646 w 2579"/>
              <a:gd name="T15" fmla="*/ 2147483646 h 3126"/>
              <a:gd name="T16" fmla="*/ 2147483646 w 2579"/>
              <a:gd name="T17" fmla="*/ 2147483646 h 3126"/>
              <a:gd name="T18" fmla="*/ 2147483646 w 2579"/>
              <a:gd name="T19" fmla="*/ 2147483646 h 3126"/>
              <a:gd name="T20" fmla="*/ 2147483646 w 2579"/>
              <a:gd name="T21" fmla="*/ 2147483646 h 3126"/>
              <a:gd name="T22" fmla="*/ 2147483646 w 2579"/>
              <a:gd name="T23" fmla="*/ 2147483646 h 3126"/>
              <a:gd name="T24" fmla="*/ 2147483646 w 2579"/>
              <a:gd name="T25" fmla="*/ 2147483646 h 3126"/>
              <a:gd name="T26" fmla="*/ 2147483646 w 2579"/>
              <a:gd name="T27" fmla="*/ 2147483646 h 3126"/>
              <a:gd name="T28" fmla="*/ 2147483646 w 2579"/>
              <a:gd name="T29" fmla="*/ 2147483646 h 3126"/>
              <a:gd name="T30" fmla="*/ 2147483646 w 2579"/>
              <a:gd name="T31" fmla="*/ 2147483646 h 3126"/>
              <a:gd name="T32" fmla="*/ 2147483646 w 2579"/>
              <a:gd name="T33" fmla="*/ 2147483646 h 3126"/>
              <a:gd name="T34" fmla="*/ 2147483646 w 2579"/>
              <a:gd name="T35" fmla="*/ 2147483646 h 3126"/>
              <a:gd name="T36" fmla="*/ 2147483646 w 2579"/>
              <a:gd name="T37" fmla="*/ 2147483646 h 3126"/>
              <a:gd name="T38" fmla="*/ 2147483646 w 2579"/>
              <a:gd name="T39" fmla="*/ 2147483646 h 3126"/>
              <a:gd name="T40" fmla="*/ 2147483646 w 2579"/>
              <a:gd name="T41" fmla="*/ 2147483646 h 3126"/>
              <a:gd name="T42" fmla="*/ 2147483646 w 2579"/>
              <a:gd name="T43" fmla="*/ 2147483646 h 3126"/>
              <a:gd name="T44" fmla="*/ 2147483646 w 2579"/>
              <a:gd name="T45" fmla="*/ 2147483646 h 3126"/>
              <a:gd name="T46" fmla="*/ 2147483646 w 2579"/>
              <a:gd name="T47" fmla="*/ 2147483646 h 3126"/>
              <a:gd name="T48" fmla="*/ 2147483646 w 2579"/>
              <a:gd name="T49" fmla="*/ 2147483646 h 3126"/>
              <a:gd name="T50" fmla="*/ 2147483646 w 2579"/>
              <a:gd name="T51" fmla="*/ 2147483646 h 3126"/>
              <a:gd name="T52" fmla="*/ 2147483646 w 2579"/>
              <a:gd name="T53" fmla="*/ 2147483646 h 3126"/>
              <a:gd name="T54" fmla="*/ 2147483646 w 2579"/>
              <a:gd name="T55" fmla="*/ 2147483646 h 3126"/>
              <a:gd name="T56" fmla="*/ 2147483646 w 2579"/>
              <a:gd name="T57" fmla="*/ 2147483646 h 3126"/>
              <a:gd name="T58" fmla="*/ 2147483646 w 2579"/>
              <a:gd name="T59" fmla="*/ 2147483646 h 3126"/>
              <a:gd name="T60" fmla="*/ 2147483646 w 2579"/>
              <a:gd name="T61" fmla="*/ 2147483646 h 3126"/>
              <a:gd name="T62" fmla="*/ 2147483646 w 2579"/>
              <a:gd name="T63" fmla="*/ 2147483646 h 3126"/>
              <a:gd name="T64" fmla="*/ 2147483646 w 2579"/>
              <a:gd name="T65" fmla="*/ 2147483646 h 3126"/>
              <a:gd name="T66" fmla="*/ 2147483646 w 2579"/>
              <a:gd name="T67" fmla="*/ 2147483646 h 3126"/>
              <a:gd name="T68" fmla="*/ 2147483646 w 2579"/>
              <a:gd name="T69" fmla="*/ 2147483646 h 3126"/>
              <a:gd name="T70" fmla="*/ 2147483646 w 2579"/>
              <a:gd name="T71" fmla="*/ 2147483646 h 3126"/>
              <a:gd name="T72" fmla="*/ 2147483646 w 2579"/>
              <a:gd name="T73" fmla="*/ 2147483646 h 3126"/>
              <a:gd name="T74" fmla="*/ 2147483646 w 2579"/>
              <a:gd name="T75" fmla="*/ 2147483646 h 3126"/>
              <a:gd name="T76" fmla="*/ 2147483646 w 2579"/>
              <a:gd name="T77" fmla="*/ 2147483646 h 3126"/>
              <a:gd name="T78" fmla="*/ 2147483646 w 2579"/>
              <a:gd name="T79" fmla="*/ 2147483646 h 3126"/>
              <a:gd name="T80" fmla="*/ 2147483646 w 2579"/>
              <a:gd name="T81" fmla="*/ 2147483646 h 3126"/>
              <a:gd name="T82" fmla="*/ 2147483646 w 2579"/>
              <a:gd name="T83" fmla="*/ 2147483646 h 3126"/>
              <a:gd name="T84" fmla="*/ 2147483646 w 2579"/>
              <a:gd name="T85" fmla="*/ 2147483646 h 3126"/>
              <a:gd name="T86" fmla="*/ 2147483646 w 2579"/>
              <a:gd name="T87" fmla="*/ 2147483646 h 3126"/>
              <a:gd name="T88" fmla="*/ 2147483646 w 2579"/>
              <a:gd name="T89" fmla="*/ 2147483646 h 3126"/>
              <a:gd name="T90" fmla="*/ 2147483646 w 2579"/>
              <a:gd name="T91" fmla="*/ 2147483646 h 3126"/>
              <a:gd name="T92" fmla="*/ 2147483646 w 2579"/>
              <a:gd name="T93" fmla="*/ 2147483646 h 3126"/>
              <a:gd name="T94" fmla="*/ 2147483646 w 2579"/>
              <a:gd name="T95" fmla="*/ 2147483646 h 3126"/>
              <a:gd name="T96" fmla="*/ 2147483646 w 2579"/>
              <a:gd name="T97" fmla="*/ 2147483646 h 3126"/>
              <a:gd name="T98" fmla="*/ 2147483646 w 2579"/>
              <a:gd name="T99" fmla="*/ 2147483646 h 3126"/>
              <a:gd name="T100" fmla="*/ 2147483646 w 2579"/>
              <a:gd name="T101" fmla="*/ 2147483646 h 3126"/>
              <a:gd name="T102" fmla="*/ 2147483646 w 2579"/>
              <a:gd name="T103" fmla="*/ 2147483646 h 3126"/>
              <a:gd name="T104" fmla="*/ 2147483646 w 2579"/>
              <a:gd name="T105" fmla="*/ 2147483646 h 3126"/>
              <a:gd name="T106" fmla="*/ 2147483646 w 2579"/>
              <a:gd name="T107" fmla="*/ 2147483646 h 3126"/>
              <a:gd name="T108" fmla="*/ 2147483646 w 2579"/>
              <a:gd name="T109" fmla="*/ 2147483646 h 3126"/>
              <a:gd name="T110" fmla="*/ 2147483646 w 2579"/>
              <a:gd name="T111" fmla="*/ 2147483646 h 3126"/>
              <a:gd name="T112" fmla="*/ 2147483646 w 2579"/>
              <a:gd name="T113" fmla="*/ 2147483646 h 3126"/>
              <a:gd name="T114" fmla="*/ 2147483646 w 2579"/>
              <a:gd name="T115" fmla="*/ 2147483646 h 3126"/>
              <a:gd name="T116" fmla="*/ 2147483646 w 2579"/>
              <a:gd name="T117" fmla="*/ 2147483646 h 312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579" h="3126">
                <a:moveTo>
                  <a:pt x="233" y="0"/>
                </a:moveTo>
                <a:cubicBezTo>
                  <a:pt x="235" y="5"/>
                  <a:pt x="246" y="20"/>
                  <a:pt x="249" y="30"/>
                </a:cubicBezTo>
                <a:cubicBezTo>
                  <a:pt x="252" y="40"/>
                  <a:pt x="254" y="50"/>
                  <a:pt x="251" y="60"/>
                </a:cubicBezTo>
                <a:cubicBezTo>
                  <a:pt x="248" y="70"/>
                  <a:pt x="236" y="83"/>
                  <a:pt x="231" y="92"/>
                </a:cubicBezTo>
                <a:cubicBezTo>
                  <a:pt x="226" y="101"/>
                  <a:pt x="225" y="108"/>
                  <a:pt x="221" y="114"/>
                </a:cubicBezTo>
                <a:cubicBezTo>
                  <a:pt x="219" y="120"/>
                  <a:pt x="210" y="122"/>
                  <a:pt x="207" y="130"/>
                </a:cubicBezTo>
                <a:cubicBezTo>
                  <a:pt x="204" y="138"/>
                  <a:pt x="204" y="152"/>
                  <a:pt x="203" y="162"/>
                </a:cubicBezTo>
                <a:cubicBezTo>
                  <a:pt x="202" y="172"/>
                  <a:pt x="206" y="179"/>
                  <a:pt x="203" y="188"/>
                </a:cubicBezTo>
                <a:cubicBezTo>
                  <a:pt x="200" y="197"/>
                  <a:pt x="193" y="204"/>
                  <a:pt x="185" y="216"/>
                </a:cubicBezTo>
                <a:cubicBezTo>
                  <a:pt x="177" y="228"/>
                  <a:pt x="162" y="244"/>
                  <a:pt x="155" y="258"/>
                </a:cubicBezTo>
                <a:cubicBezTo>
                  <a:pt x="148" y="272"/>
                  <a:pt x="145" y="285"/>
                  <a:pt x="143" y="298"/>
                </a:cubicBezTo>
                <a:cubicBezTo>
                  <a:pt x="141" y="311"/>
                  <a:pt x="147" y="323"/>
                  <a:pt x="143" y="336"/>
                </a:cubicBezTo>
                <a:cubicBezTo>
                  <a:pt x="139" y="349"/>
                  <a:pt x="125" y="369"/>
                  <a:pt x="119" y="378"/>
                </a:cubicBezTo>
                <a:cubicBezTo>
                  <a:pt x="113" y="387"/>
                  <a:pt x="111" y="385"/>
                  <a:pt x="105" y="390"/>
                </a:cubicBezTo>
                <a:cubicBezTo>
                  <a:pt x="99" y="395"/>
                  <a:pt x="90" y="401"/>
                  <a:pt x="83" y="408"/>
                </a:cubicBezTo>
                <a:cubicBezTo>
                  <a:pt x="76" y="415"/>
                  <a:pt x="67" y="424"/>
                  <a:pt x="61" y="432"/>
                </a:cubicBezTo>
                <a:cubicBezTo>
                  <a:pt x="52" y="447"/>
                  <a:pt x="50" y="447"/>
                  <a:pt x="47" y="454"/>
                </a:cubicBezTo>
                <a:cubicBezTo>
                  <a:pt x="41" y="461"/>
                  <a:pt x="31" y="467"/>
                  <a:pt x="27" y="474"/>
                </a:cubicBezTo>
                <a:cubicBezTo>
                  <a:pt x="23" y="481"/>
                  <a:pt x="24" y="492"/>
                  <a:pt x="21" y="498"/>
                </a:cubicBezTo>
                <a:cubicBezTo>
                  <a:pt x="18" y="504"/>
                  <a:pt x="10" y="503"/>
                  <a:pt x="7" y="508"/>
                </a:cubicBezTo>
                <a:cubicBezTo>
                  <a:pt x="4" y="513"/>
                  <a:pt x="0" y="522"/>
                  <a:pt x="3" y="528"/>
                </a:cubicBezTo>
                <a:cubicBezTo>
                  <a:pt x="6" y="534"/>
                  <a:pt x="23" y="541"/>
                  <a:pt x="27" y="546"/>
                </a:cubicBezTo>
                <a:cubicBezTo>
                  <a:pt x="31" y="551"/>
                  <a:pt x="25" y="556"/>
                  <a:pt x="29" y="558"/>
                </a:cubicBezTo>
                <a:cubicBezTo>
                  <a:pt x="33" y="560"/>
                  <a:pt x="41" y="557"/>
                  <a:pt x="49" y="558"/>
                </a:cubicBezTo>
                <a:cubicBezTo>
                  <a:pt x="57" y="559"/>
                  <a:pt x="71" y="563"/>
                  <a:pt x="79" y="564"/>
                </a:cubicBezTo>
                <a:cubicBezTo>
                  <a:pt x="87" y="565"/>
                  <a:pt x="89" y="567"/>
                  <a:pt x="95" y="566"/>
                </a:cubicBezTo>
                <a:cubicBezTo>
                  <a:pt x="101" y="565"/>
                  <a:pt x="107" y="558"/>
                  <a:pt x="113" y="560"/>
                </a:cubicBezTo>
                <a:cubicBezTo>
                  <a:pt x="119" y="562"/>
                  <a:pt x="125" y="573"/>
                  <a:pt x="133" y="580"/>
                </a:cubicBezTo>
                <a:cubicBezTo>
                  <a:pt x="141" y="587"/>
                  <a:pt x="152" y="599"/>
                  <a:pt x="161" y="604"/>
                </a:cubicBezTo>
                <a:cubicBezTo>
                  <a:pt x="165" y="610"/>
                  <a:pt x="180" y="605"/>
                  <a:pt x="185" y="610"/>
                </a:cubicBezTo>
                <a:cubicBezTo>
                  <a:pt x="190" y="615"/>
                  <a:pt x="199" y="612"/>
                  <a:pt x="197" y="624"/>
                </a:cubicBezTo>
                <a:cubicBezTo>
                  <a:pt x="198" y="630"/>
                  <a:pt x="193" y="638"/>
                  <a:pt x="189" y="648"/>
                </a:cubicBezTo>
                <a:cubicBezTo>
                  <a:pt x="185" y="658"/>
                  <a:pt x="171" y="671"/>
                  <a:pt x="173" y="684"/>
                </a:cubicBezTo>
                <a:cubicBezTo>
                  <a:pt x="175" y="697"/>
                  <a:pt x="197" y="713"/>
                  <a:pt x="203" y="726"/>
                </a:cubicBezTo>
                <a:cubicBezTo>
                  <a:pt x="209" y="743"/>
                  <a:pt x="191" y="752"/>
                  <a:pt x="209" y="762"/>
                </a:cubicBezTo>
                <a:cubicBezTo>
                  <a:pt x="257" y="816"/>
                  <a:pt x="225" y="792"/>
                  <a:pt x="227" y="795"/>
                </a:cubicBezTo>
                <a:cubicBezTo>
                  <a:pt x="229" y="798"/>
                  <a:pt x="219" y="779"/>
                  <a:pt x="221" y="780"/>
                </a:cubicBezTo>
                <a:cubicBezTo>
                  <a:pt x="228" y="791"/>
                  <a:pt x="263" y="828"/>
                  <a:pt x="239" y="804"/>
                </a:cubicBezTo>
                <a:cubicBezTo>
                  <a:pt x="244" y="810"/>
                  <a:pt x="244" y="815"/>
                  <a:pt x="251" y="820"/>
                </a:cubicBezTo>
                <a:cubicBezTo>
                  <a:pt x="258" y="825"/>
                  <a:pt x="273" y="827"/>
                  <a:pt x="279" y="832"/>
                </a:cubicBezTo>
                <a:cubicBezTo>
                  <a:pt x="285" y="837"/>
                  <a:pt x="283" y="841"/>
                  <a:pt x="287" y="848"/>
                </a:cubicBezTo>
                <a:cubicBezTo>
                  <a:pt x="291" y="855"/>
                  <a:pt x="299" y="867"/>
                  <a:pt x="305" y="876"/>
                </a:cubicBezTo>
                <a:cubicBezTo>
                  <a:pt x="311" y="885"/>
                  <a:pt x="319" y="894"/>
                  <a:pt x="325" y="900"/>
                </a:cubicBezTo>
                <a:cubicBezTo>
                  <a:pt x="331" y="906"/>
                  <a:pt x="334" y="901"/>
                  <a:pt x="341" y="912"/>
                </a:cubicBezTo>
                <a:cubicBezTo>
                  <a:pt x="348" y="923"/>
                  <a:pt x="354" y="950"/>
                  <a:pt x="365" y="966"/>
                </a:cubicBezTo>
                <a:cubicBezTo>
                  <a:pt x="376" y="982"/>
                  <a:pt x="392" y="996"/>
                  <a:pt x="405" y="1006"/>
                </a:cubicBezTo>
                <a:cubicBezTo>
                  <a:pt x="418" y="1016"/>
                  <a:pt x="427" y="1016"/>
                  <a:pt x="443" y="1026"/>
                </a:cubicBezTo>
                <a:cubicBezTo>
                  <a:pt x="485" y="1034"/>
                  <a:pt x="475" y="1040"/>
                  <a:pt x="503" y="1068"/>
                </a:cubicBezTo>
                <a:cubicBezTo>
                  <a:pt x="515" y="1080"/>
                  <a:pt x="518" y="1090"/>
                  <a:pt x="523" y="1102"/>
                </a:cubicBezTo>
                <a:cubicBezTo>
                  <a:pt x="528" y="1114"/>
                  <a:pt x="529" y="1124"/>
                  <a:pt x="533" y="1140"/>
                </a:cubicBezTo>
                <a:cubicBezTo>
                  <a:pt x="541" y="1161"/>
                  <a:pt x="544" y="1181"/>
                  <a:pt x="549" y="1196"/>
                </a:cubicBezTo>
                <a:cubicBezTo>
                  <a:pt x="554" y="1211"/>
                  <a:pt x="559" y="1219"/>
                  <a:pt x="563" y="1230"/>
                </a:cubicBezTo>
                <a:cubicBezTo>
                  <a:pt x="566" y="1242"/>
                  <a:pt x="575" y="1266"/>
                  <a:pt x="575" y="1266"/>
                </a:cubicBezTo>
                <a:cubicBezTo>
                  <a:pt x="576" y="1273"/>
                  <a:pt x="571" y="1267"/>
                  <a:pt x="569" y="1271"/>
                </a:cubicBezTo>
                <a:cubicBezTo>
                  <a:pt x="567" y="1275"/>
                  <a:pt x="561" y="1289"/>
                  <a:pt x="560" y="1293"/>
                </a:cubicBezTo>
                <a:cubicBezTo>
                  <a:pt x="559" y="1297"/>
                  <a:pt x="563" y="1295"/>
                  <a:pt x="565" y="1298"/>
                </a:cubicBezTo>
                <a:cubicBezTo>
                  <a:pt x="567" y="1301"/>
                  <a:pt x="569" y="1311"/>
                  <a:pt x="573" y="1312"/>
                </a:cubicBezTo>
                <a:cubicBezTo>
                  <a:pt x="577" y="1314"/>
                  <a:pt x="585" y="1307"/>
                  <a:pt x="589" y="1307"/>
                </a:cubicBezTo>
                <a:cubicBezTo>
                  <a:pt x="593" y="1307"/>
                  <a:pt x="591" y="1313"/>
                  <a:pt x="596" y="1314"/>
                </a:cubicBezTo>
                <a:cubicBezTo>
                  <a:pt x="601" y="1315"/>
                  <a:pt x="607" y="1306"/>
                  <a:pt x="617" y="1314"/>
                </a:cubicBezTo>
                <a:cubicBezTo>
                  <a:pt x="627" y="1322"/>
                  <a:pt x="645" y="1348"/>
                  <a:pt x="659" y="1362"/>
                </a:cubicBezTo>
                <a:cubicBezTo>
                  <a:pt x="673" y="1376"/>
                  <a:pt x="692" y="1389"/>
                  <a:pt x="703" y="1396"/>
                </a:cubicBezTo>
                <a:cubicBezTo>
                  <a:pt x="714" y="1403"/>
                  <a:pt x="716" y="1402"/>
                  <a:pt x="723" y="1406"/>
                </a:cubicBezTo>
                <a:cubicBezTo>
                  <a:pt x="730" y="1410"/>
                  <a:pt x="734" y="1415"/>
                  <a:pt x="743" y="1422"/>
                </a:cubicBezTo>
                <a:cubicBezTo>
                  <a:pt x="755" y="1430"/>
                  <a:pt x="771" y="1434"/>
                  <a:pt x="779" y="1446"/>
                </a:cubicBezTo>
                <a:cubicBezTo>
                  <a:pt x="783" y="1452"/>
                  <a:pt x="785" y="1459"/>
                  <a:pt x="791" y="1464"/>
                </a:cubicBezTo>
                <a:cubicBezTo>
                  <a:pt x="813" y="1481"/>
                  <a:pt x="851" y="1472"/>
                  <a:pt x="875" y="1488"/>
                </a:cubicBezTo>
                <a:cubicBezTo>
                  <a:pt x="891" y="1499"/>
                  <a:pt x="929" y="1512"/>
                  <a:pt x="929" y="1512"/>
                </a:cubicBezTo>
                <a:cubicBezTo>
                  <a:pt x="940" y="1522"/>
                  <a:pt x="927" y="1542"/>
                  <a:pt x="933" y="1554"/>
                </a:cubicBezTo>
                <a:cubicBezTo>
                  <a:pt x="939" y="1566"/>
                  <a:pt x="955" y="1574"/>
                  <a:pt x="965" y="1584"/>
                </a:cubicBezTo>
                <a:cubicBezTo>
                  <a:pt x="976" y="1600"/>
                  <a:pt x="976" y="1606"/>
                  <a:pt x="995" y="1614"/>
                </a:cubicBezTo>
                <a:cubicBezTo>
                  <a:pt x="1007" y="1619"/>
                  <a:pt x="1031" y="1626"/>
                  <a:pt x="1031" y="1626"/>
                </a:cubicBezTo>
                <a:cubicBezTo>
                  <a:pt x="1040" y="1633"/>
                  <a:pt x="1043" y="1651"/>
                  <a:pt x="1049" y="1660"/>
                </a:cubicBezTo>
                <a:cubicBezTo>
                  <a:pt x="1055" y="1669"/>
                  <a:pt x="1062" y="1674"/>
                  <a:pt x="1067" y="1680"/>
                </a:cubicBezTo>
                <a:cubicBezTo>
                  <a:pt x="1071" y="1686"/>
                  <a:pt x="1072" y="1696"/>
                  <a:pt x="1079" y="1698"/>
                </a:cubicBezTo>
                <a:cubicBezTo>
                  <a:pt x="1145" y="1720"/>
                  <a:pt x="1045" y="1685"/>
                  <a:pt x="1115" y="1716"/>
                </a:cubicBezTo>
                <a:cubicBezTo>
                  <a:pt x="1127" y="1721"/>
                  <a:pt x="1151" y="1728"/>
                  <a:pt x="1151" y="1728"/>
                </a:cubicBezTo>
                <a:cubicBezTo>
                  <a:pt x="1161" y="1735"/>
                  <a:pt x="1169" y="1749"/>
                  <a:pt x="1183" y="1760"/>
                </a:cubicBezTo>
                <a:cubicBezTo>
                  <a:pt x="1192" y="1769"/>
                  <a:pt x="1196" y="1776"/>
                  <a:pt x="1205" y="1782"/>
                </a:cubicBezTo>
                <a:cubicBezTo>
                  <a:pt x="1214" y="1788"/>
                  <a:pt x="1225" y="1785"/>
                  <a:pt x="1235" y="1794"/>
                </a:cubicBezTo>
                <a:cubicBezTo>
                  <a:pt x="1253" y="1813"/>
                  <a:pt x="1254" y="1821"/>
                  <a:pt x="1263" y="1836"/>
                </a:cubicBezTo>
                <a:cubicBezTo>
                  <a:pt x="1269" y="1847"/>
                  <a:pt x="1267" y="1852"/>
                  <a:pt x="1271" y="1860"/>
                </a:cubicBezTo>
                <a:cubicBezTo>
                  <a:pt x="1275" y="1868"/>
                  <a:pt x="1284" y="1875"/>
                  <a:pt x="1289" y="1884"/>
                </a:cubicBezTo>
                <a:cubicBezTo>
                  <a:pt x="1300" y="1902"/>
                  <a:pt x="1294" y="1903"/>
                  <a:pt x="1299" y="1914"/>
                </a:cubicBezTo>
                <a:cubicBezTo>
                  <a:pt x="1304" y="1925"/>
                  <a:pt x="1314" y="1939"/>
                  <a:pt x="1321" y="1948"/>
                </a:cubicBezTo>
                <a:cubicBezTo>
                  <a:pt x="1328" y="1957"/>
                  <a:pt x="1331" y="1960"/>
                  <a:pt x="1339" y="1970"/>
                </a:cubicBezTo>
                <a:cubicBezTo>
                  <a:pt x="1347" y="1980"/>
                  <a:pt x="1357" y="2002"/>
                  <a:pt x="1367" y="2010"/>
                </a:cubicBezTo>
                <a:cubicBezTo>
                  <a:pt x="1373" y="2018"/>
                  <a:pt x="1387" y="2014"/>
                  <a:pt x="1397" y="2016"/>
                </a:cubicBezTo>
                <a:cubicBezTo>
                  <a:pt x="1405" y="2019"/>
                  <a:pt x="1413" y="2033"/>
                  <a:pt x="1417" y="2038"/>
                </a:cubicBezTo>
                <a:cubicBezTo>
                  <a:pt x="1423" y="2044"/>
                  <a:pt x="1424" y="2048"/>
                  <a:pt x="1433" y="2051"/>
                </a:cubicBezTo>
                <a:cubicBezTo>
                  <a:pt x="1450" y="2058"/>
                  <a:pt x="1510" y="2068"/>
                  <a:pt x="1529" y="2070"/>
                </a:cubicBezTo>
                <a:cubicBezTo>
                  <a:pt x="1540" y="2077"/>
                  <a:pt x="1556" y="2079"/>
                  <a:pt x="1565" y="2088"/>
                </a:cubicBezTo>
                <a:cubicBezTo>
                  <a:pt x="1569" y="2092"/>
                  <a:pt x="1567" y="2101"/>
                  <a:pt x="1571" y="2106"/>
                </a:cubicBezTo>
                <a:cubicBezTo>
                  <a:pt x="1576" y="2112"/>
                  <a:pt x="1583" y="2114"/>
                  <a:pt x="1589" y="2118"/>
                </a:cubicBezTo>
                <a:cubicBezTo>
                  <a:pt x="1597" y="2130"/>
                  <a:pt x="1605" y="2142"/>
                  <a:pt x="1613" y="2154"/>
                </a:cubicBezTo>
                <a:cubicBezTo>
                  <a:pt x="1617" y="2159"/>
                  <a:pt x="1615" y="2168"/>
                  <a:pt x="1619" y="2172"/>
                </a:cubicBezTo>
                <a:cubicBezTo>
                  <a:pt x="1646" y="2199"/>
                  <a:pt x="1685" y="2208"/>
                  <a:pt x="1709" y="2238"/>
                </a:cubicBezTo>
                <a:cubicBezTo>
                  <a:pt x="1709" y="2238"/>
                  <a:pt x="1739" y="2283"/>
                  <a:pt x="1745" y="2292"/>
                </a:cubicBezTo>
                <a:cubicBezTo>
                  <a:pt x="1749" y="2298"/>
                  <a:pt x="1757" y="2310"/>
                  <a:pt x="1757" y="2310"/>
                </a:cubicBezTo>
                <a:cubicBezTo>
                  <a:pt x="1766" y="2362"/>
                  <a:pt x="1782" y="2396"/>
                  <a:pt x="1805" y="2442"/>
                </a:cubicBezTo>
                <a:cubicBezTo>
                  <a:pt x="1820" y="2472"/>
                  <a:pt x="1822" y="2510"/>
                  <a:pt x="1841" y="2538"/>
                </a:cubicBezTo>
                <a:cubicBezTo>
                  <a:pt x="1849" y="2550"/>
                  <a:pt x="1860" y="2560"/>
                  <a:pt x="1865" y="2574"/>
                </a:cubicBezTo>
                <a:cubicBezTo>
                  <a:pt x="1869" y="2586"/>
                  <a:pt x="1870" y="2599"/>
                  <a:pt x="1877" y="2610"/>
                </a:cubicBezTo>
                <a:cubicBezTo>
                  <a:pt x="1886" y="2624"/>
                  <a:pt x="1909" y="2695"/>
                  <a:pt x="1925" y="2700"/>
                </a:cubicBezTo>
                <a:cubicBezTo>
                  <a:pt x="1937" y="2704"/>
                  <a:pt x="1961" y="2712"/>
                  <a:pt x="1961" y="2712"/>
                </a:cubicBezTo>
                <a:cubicBezTo>
                  <a:pt x="1983" y="2745"/>
                  <a:pt x="1960" y="2719"/>
                  <a:pt x="1991" y="2736"/>
                </a:cubicBezTo>
                <a:cubicBezTo>
                  <a:pt x="2045" y="2766"/>
                  <a:pt x="2044" y="2781"/>
                  <a:pt x="2105" y="2790"/>
                </a:cubicBezTo>
                <a:cubicBezTo>
                  <a:pt x="2118" y="2794"/>
                  <a:pt x="2128" y="2804"/>
                  <a:pt x="2141" y="2808"/>
                </a:cubicBezTo>
                <a:cubicBezTo>
                  <a:pt x="2157" y="2812"/>
                  <a:pt x="2173" y="2811"/>
                  <a:pt x="2189" y="2814"/>
                </a:cubicBezTo>
                <a:cubicBezTo>
                  <a:pt x="2197" y="2815"/>
                  <a:pt x="2205" y="2818"/>
                  <a:pt x="2213" y="2820"/>
                </a:cubicBezTo>
                <a:cubicBezTo>
                  <a:pt x="2225" y="2824"/>
                  <a:pt x="2238" y="2825"/>
                  <a:pt x="2249" y="2832"/>
                </a:cubicBezTo>
                <a:cubicBezTo>
                  <a:pt x="2261" y="2840"/>
                  <a:pt x="2285" y="2856"/>
                  <a:pt x="2285" y="2856"/>
                </a:cubicBezTo>
                <a:cubicBezTo>
                  <a:pt x="2303" y="2882"/>
                  <a:pt x="2336" y="2894"/>
                  <a:pt x="2363" y="2910"/>
                </a:cubicBezTo>
                <a:cubicBezTo>
                  <a:pt x="2375" y="2917"/>
                  <a:pt x="2399" y="2934"/>
                  <a:pt x="2399" y="2934"/>
                </a:cubicBezTo>
                <a:cubicBezTo>
                  <a:pt x="2420" y="2965"/>
                  <a:pt x="2441" y="2969"/>
                  <a:pt x="2477" y="2976"/>
                </a:cubicBezTo>
                <a:cubicBezTo>
                  <a:pt x="2492" y="3022"/>
                  <a:pt x="2504" y="3031"/>
                  <a:pt x="2543" y="3060"/>
                </a:cubicBezTo>
                <a:cubicBezTo>
                  <a:pt x="2554" y="3094"/>
                  <a:pt x="2552" y="3108"/>
                  <a:pt x="2579" y="3126"/>
                </a:cubicBezTo>
                <a:cubicBezTo>
                  <a:pt x="2571" y="3103"/>
                  <a:pt x="2577" y="3112"/>
                  <a:pt x="2561" y="3096"/>
                </a:cubicBezTo>
              </a:path>
            </a:pathLst>
          </a:custGeom>
          <a:noFill/>
          <a:ln w="12700" cap="flat" cmpd="sng">
            <a:solidFill>
              <a:srgbClr val="3399FF"/>
            </a:solidFill>
            <a:prstDash val="solid"/>
            <a:round/>
            <a:headEnd type="none" w="med" len="med"/>
            <a:tailEnd type="none" w="med" len="med"/>
          </a:ln>
          <a:effectLst/>
          <a:extLst>
            <a:ext uri="{909E8E84-426E-40DD-AFC4-6F175D3DCCD1}">
              <a14:hiddenFill xmlns:a14="http://schemas.microsoft.com/office/drawing/2010/main">
                <a:solidFill>
                  <a:srgbClr val="FF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86" name="Freeform 18">
            <a:extLst>
              <a:ext uri="{FF2B5EF4-FFF2-40B4-BE49-F238E27FC236}">
                <a16:creationId xmlns:a16="http://schemas.microsoft.com/office/drawing/2014/main" id="{7FE0B93B-480C-7C95-A87A-07A51CD24015}"/>
              </a:ext>
            </a:extLst>
          </p:cNvPr>
          <p:cNvSpPr>
            <a:spLocks/>
          </p:cNvSpPr>
          <p:nvPr/>
        </p:nvSpPr>
        <p:spPr bwMode="auto">
          <a:xfrm>
            <a:off x="4337051" y="2501901"/>
            <a:ext cx="631825" cy="288925"/>
          </a:xfrm>
          <a:custGeom>
            <a:avLst/>
            <a:gdLst>
              <a:gd name="T0" fmla="*/ 2147483646 w 398"/>
              <a:gd name="T1" fmla="*/ 2147483646 h 182"/>
              <a:gd name="T2" fmla="*/ 2147483646 w 398"/>
              <a:gd name="T3" fmla="*/ 2147483646 h 182"/>
              <a:gd name="T4" fmla="*/ 2147483646 w 398"/>
              <a:gd name="T5" fmla="*/ 2147483646 h 182"/>
              <a:gd name="T6" fmla="*/ 2147483646 w 398"/>
              <a:gd name="T7" fmla="*/ 2147483646 h 182"/>
              <a:gd name="T8" fmla="*/ 2147483646 w 398"/>
              <a:gd name="T9" fmla="*/ 2147483646 h 182"/>
              <a:gd name="T10" fmla="*/ 2147483646 w 398"/>
              <a:gd name="T11" fmla="*/ 2147483646 h 182"/>
              <a:gd name="T12" fmla="*/ 2147483646 w 398"/>
              <a:gd name="T13" fmla="*/ 2147483646 h 182"/>
              <a:gd name="T14" fmla="*/ 2147483646 w 398"/>
              <a:gd name="T15" fmla="*/ 2147483646 h 182"/>
              <a:gd name="T16" fmla="*/ 2147483646 w 398"/>
              <a:gd name="T17" fmla="*/ 2147483646 h 182"/>
              <a:gd name="T18" fmla="*/ 2147483646 w 398"/>
              <a:gd name="T19" fmla="*/ 2147483646 h 182"/>
              <a:gd name="T20" fmla="*/ 2147483646 w 398"/>
              <a:gd name="T21" fmla="*/ 2147483646 h 182"/>
              <a:gd name="T22" fmla="*/ 2147483646 w 398"/>
              <a:gd name="T23" fmla="*/ 2147483646 h 182"/>
              <a:gd name="T24" fmla="*/ 2147483646 w 398"/>
              <a:gd name="T25" fmla="*/ 2147483646 h 182"/>
              <a:gd name="T26" fmla="*/ 2147483646 w 398"/>
              <a:gd name="T27" fmla="*/ 2147483646 h 182"/>
              <a:gd name="T28" fmla="*/ 2147483646 w 398"/>
              <a:gd name="T29" fmla="*/ 2147483646 h 182"/>
              <a:gd name="T30" fmla="*/ 2147483646 w 398"/>
              <a:gd name="T31" fmla="*/ 2147483646 h 182"/>
              <a:gd name="T32" fmla="*/ 2147483646 w 398"/>
              <a:gd name="T33" fmla="*/ 2147483646 h 182"/>
              <a:gd name="T34" fmla="*/ 2147483646 w 398"/>
              <a:gd name="T35" fmla="*/ 2147483646 h 182"/>
              <a:gd name="T36" fmla="*/ 2147483646 w 398"/>
              <a:gd name="T37" fmla="*/ 2147483646 h 182"/>
              <a:gd name="T38" fmla="*/ 2147483646 w 398"/>
              <a:gd name="T39" fmla="*/ 2147483646 h 182"/>
              <a:gd name="T40" fmla="*/ 2147483646 w 398"/>
              <a:gd name="T41" fmla="*/ 2147483646 h 182"/>
              <a:gd name="T42" fmla="*/ 2147483646 w 398"/>
              <a:gd name="T43" fmla="*/ 2147483646 h 182"/>
              <a:gd name="T44" fmla="*/ 2147483646 w 398"/>
              <a:gd name="T45" fmla="*/ 2147483646 h 182"/>
              <a:gd name="T46" fmla="*/ 2147483646 w 398"/>
              <a:gd name="T47" fmla="*/ 2147483646 h 182"/>
              <a:gd name="T48" fmla="*/ 2147483646 w 398"/>
              <a:gd name="T49" fmla="*/ 2147483646 h 182"/>
              <a:gd name="T50" fmla="*/ 2147483646 w 398"/>
              <a:gd name="T51" fmla="*/ 2147483646 h 182"/>
              <a:gd name="T52" fmla="*/ 2147483646 w 398"/>
              <a:gd name="T53" fmla="*/ 2147483646 h 182"/>
              <a:gd name="T54" fmla="*/ 2147483646 w 398"/>
              <a:gd name="T55" fmla="*/ 2147483646 h 182"/>
              <a:gd name="T56" fmla="*/ 2147483646 w 398"/>
              <a:gd name="T57" fmla="*/ 2147483646 h 182"/>
              <a:gd name="T58" fmla="*/ 2147483646 w 398"/>
              <a:gd name="T59" fmla="*/ 2147483646 h 182"/>
              <a:gd name="T60" fmla="*/ 2147483646 w 398"/>
              <a:gd name="T61" fmla="*/ 2147483646 h 182"/>
              <a:gd name="T62" fmla="*/ 2147483646 w 398"/>
              <a:gd name="T63" fmla="*/ 2147483646 h 182"/>
              <a:gd name="T64" fmla="*/ 2147483646 w 398"/>
              <a:gd name="T65" fmla="*/ 2147483646 h 182"/>
              <a:gd name="T66" fmla="*/ 2147483646 w 398"/>
              <a:gd name="T67" fmla="*/ 2147483646 h 182"/>
              <a:gd name="T68" fmla="*/ 2147483646 w 398"/>
              <a:gd name="T69" fmla="*/ 2147483646 h 182"/>
              <a:gd name="T70" fmla="*/ 2147483646 w 398"/>
              <a:gd name="T71" fmla="*/ 2147483646 h 182"/>
              <a:gd name="T72" fmla="*/ 2147483646 w 398"/>
              <a:gd name="T73" fmla="*/ 2147483646 h 182"/>
              <a:gd name="T74" fmla="*/ 2147483646 w 398"/>
              <a:gd name="T75" fmla="*/ 2147483646 h 182"/>
              <a:gd name="T76" fmla="*/ 2147483646 w 398"/>
              <a:gd name="T77" fmla="*/ 2147483646 h 182"/>
              <a:gd name="T78" fmla="*/ 2147483646 w 398"/>
              <a:gd name="T79" fmla="*/ 2147483646 h 182"/>
              <a:gd name="T80" fmla="*/ 2147483646 w 398"/>
              <a:gd name="T81" fmla="*/ 2147483646 h 182"/>
              <a:gd name="T82" fmla="*/ 2147483646 w 398"/>
              <a:gd name="T83" fmla="*/ 2147483646 h 182"/>
              <a:gd name="T84" fmla="*/ 2147483646 w 398"/>
              <a:gd name="T85" fmla="*/ 2147483646 h 182"/>
              <a:gd name="T86" fmla="*/ 2147483646 w 398"/>
              <a:gd name="T87" fmla="*/ 2147483646 h 182"/>
              <a:gd name="T88" fmla="*/ 2147483646 w 398"/>
              <a:gd name="T89" fmla="*/ 2147483646 h 182"/>
              <a:gd name="T90" fmla="*/ 2147483646 w 398"/>
              <a:gd name="T91" fmla="*/ 2147483646 h 182"/>
              <a:gd name="T92" fmla="*/ 2147483646 w 398"/>
              <a:gd name="T93" fmla="*/ 2147483646 h 182"/>
              <a:gd name="T94" fmla="*/ 2147483646 w 398"/>
              <a:gd name="T95" fmla="*/ 2147483646 h 182"/>
              <a:gd name="T96" fmla="*/ 2147483646 w 398"/>
              <a:gd name="T97" fmla="*/ 2147483646 h 182"/>
              <a:gd name="T98" fmla="*/ 2147483646 w 398"/>
              <a:gd name="T99" fmla="*/ 2147483646 h 18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98" h="182">
                <a:moveTo>
                  <a:pt x="194" y="61"/>
                </a:moveTo>
                <a:cubicBezTo>
                  <a:pt x="202" y="61"/>
                  <a:pt x="219" y="64"/>
                  <a:pt x="243" y="58"/>
                </a:cubicBezTo>
                <a:cubicBezTo>
                  <a:pt x="256" y="56"/>
                  <a:pt x="261" y="50"/>
                  <a:pt x="270" y="46"/>
                </a:cubicBezTo>
                <a:cubicBezTo>
                  <a:pt x="279" y="42"/>
                  <a:pt x="289" y="38"/>
                  <a:pt x="298" y="35"/>
                </a:cubicBezTo>
                <a:cubicBezTo>
                  <a:pt x="307" y="32"/>
                  <a:pt x="317" y="32"/>
                  <a:pt x="324" y="31"/>
                </a:cubicBezTo>
                <a:cubicBezTo>
                  <a:pt x="331" y="30"/>
                  <a:pt x="338" y="30"/>
                  <a:pt x="343" y="28"/>
                </a:cubicBezTo>
                <a:cubicBezTo>
                  <a:pt x="348" y="26"/>
                  <a:pt x="351" y="19"/>
                  <a:pt x="355" y="17"/>
                </a:cubicBezTo>
                <a:cubicBezTo>
                  <a:pt x="359" y="15"/>
                  <a:pt x="364" y="16"/>
                  <a:pt x="370" y="13"/>
                </a:cubicBezTo>
                <a:cubicBezTo>
                  <a:pt x="376" y="10"/>
                  <a:pt x="390" y="0"/>
                  <a:pt x="394" y="1"/>
                </a:cubicBezTo>
                <a:cubicBezTo>
                  <a:pt x="398" y="2"/>
                  <a:pt x="397" y="13"/>
                  <a:pt x="396" y="17"/>
                </a:cubicBezTo>
                <a:cubicBezTo>
                  <a:pt x="395" y="21"/>
                  <a:pt x="389" y="23"/>
                  <a:pt x="385" y="25"/>
                </a:cubicBezTo>
                <a:cubicBezTo>
                  <a:pt x="381" y="27"/>
                  <a:pt x="376" y="28"/>
                  <a:pt x="372" y="31"/>
                </a:cubicBezTo>
                <a:cubicBezTo>
                  <a:pt x="368" y="34"/>
                  <a:pt x="365" y="35"/>
                  <a:pt x="361" y="40"/>
                </a:cubicBezTo>
                <a:cubicBezTo>
                  <a:pt x="357" y="45"/>
                  <a:pt x="351" y="55"/>
                  <a:pt x="348" y="62"/>
                </a:cubicBezTo>
                <a:cubicBezTo>
                  <a:pt x="340" y="76"/>
                  <a:pt x="352" y="73"/>
                  <a:pt x="342" y="83"/>
                </a:cubicBezTo>
                <a:cubicBezTo>
                  <a:pt x="343" y="86"/>
                  <a:pt x="348" y="79"/>
                  <a:pt x="352" y="80"/>
                </a:cubicBezTo>
                <a:cubicBezTo>
                  <a:pt x="356" y="81"/>
                  <a:pt x="369" y="87"/>
                  <a:pt x="369" y="89"/>
                </a:cubicBezTo>
                <a:cubicBezTo>
                  <a:pt x="369" y="91"/>
                  <a:pt x="357" y="94"/>
                  <a:pt x="351" y="94"/>
                </a:cubicBezTo>
                <a:cubicBezTo>
                  <a:pt x="345" y="94"/>
                  <a:pt x="339" y="91"/>
                  <a:pt x="334" y="92"/>
                </a:cubicBezTo>
                <a:cubicBezTo>
                  <a:pt x="329" y="93"/>
                  <a:pt x="324" y="99"/>
                  <a:pt x="319" y="103"/>
                </a:cubicBezTo>
                <a:cubicBezTo>
                  <a:pt x="314" y="107"/>
                  <a:pt x="309" y="115"/>
                  <a:pt x="304" y="119"/>
                </a:cubicBezTo>
                <a:cubicBezTo>
                  <a:pt x="299" y="123"/>
                  <a:pt x="300" y="123"/>
                  <a:pt x="291" y="128"/>
                </a:cubicBezTo>
                <a:cubicBezTo>
                  <a:pt x="273" y="145"/>
                  <a:pt x="261" y="143"/>
                  <a:pt x="252" y="148"/>
                </a:cubicBezTo>
                <a:cubicBezTo>
                  <a:pt x="243" y="153"/>
                  <a:pt x="243" y="156"/>
                  <a:pt x="236" y="160"/>
                </a:cubicBezTo>
                <a:cubicBezTo>
                  <a:pt x="229" y="164"/>
                  <a:pt x="217" y="167"/>
                  <a:pt x="212" y="170"/>
                </a:cubicBezTo>
                <a:cubicBezTo>
                  <a:pt x="207" y="172"/>
                  <a:pt x="208" y="178"/>
                  <a:pt x="204" y="178"/>
                </a:cubicBezTo>
                <a:cubicBezTo>
                  <a:pt x="200" y="180"/>
                  <a:pt x="192" y="182"/>
                  <a:pt x="190" y="179"/>
                </a:cubicBezTo>
                <a:cubicBezTo>
                  <a:pt x="188" y="176"/>
                  <a:pt x="192" y="164"/>
                  <a:pt x="189" y="160"/>
                </a:cubicBezTo>
                <a:cubicBezTo>
                  <a:pt x="186" y="156"/>
                  <a:pt x="179" y="155"/>
                  <a:pt x="174" y="154"/>
                </a:cubicBezTo>
                <a:cubicBezTo>
                  <a:pt x="169" y="153"/>
                  <a:pt x="163" y="155"/>
                  <a:pt x="159" y="154"/>
                </a:cubicBezTo>
                <a:cubicBezTo>
                  <a:pt x="155" y="153"/>
                  <a:pt x="154" y="148"/>
                  <a:pt x="148" y="146"/>
                </a:cubicBezTo>
                <a:cubicBezTo>
                  <a:pt x="142" y="144"/>
                  <a:pt x="129" y="142"/>
                  <a:pt x="121" y="140"/>
                </a:cubicBezTo>
                <a:cubicBezTo>
                  <a:pt x="113" y="138"/>
                  <a:pt x="105" y="138"/>
                  <a:pt x="97" y="136"/>
                </a:cubicBezTo>
                <a:cubicBezTo>
                  <a:pt x="74" y="128"/>
                  <a:pt x="83" y="133"/>
                  <a:pt x="75" y="130"/>
                </a:cubicBezTo>
                <a:cubicBezTo>
                  <a:pt x="67" y="127"/>
                  <a:pt x="58" y="125"/>
                  <a:pt x="51" y="119"/>
                </a:cubicBezTo>
                <a:cubicBezTo>
                  <a:pt x="44" y="113"/>
                  <a:pt x="37" y="103"/>
                  <a:pt x="31" y="95"/>
                </a:cubicBezTo>
                <a:cubicBezTo>
                  <a:pt x="25" y="86"/>
                  <a:pt x="31" y="88"/>
                  <a:pt x="15" y="73"/>
                </a:cubicBezTo>
                <a:cubicBezTo>
                  <a:pt x="11" y="68"/>
                  <a:pt x="12" y="69"/>
                  <a:pt x="10" y="64"/>
                </a:cubicBezTo>
                <a:cubicBezTo>
                  <a:pt x="8" y="59"/>
                  <a:pt x="0" y="48"/>
                  <a:pt x="3" y="44"/>
                </a:cubicBezTo>
                <a:cubicBezTo>
                  <a:pt x="6" y="35"/>
                  <a:pt x="22" y="53"/>
                  <a:pt x="29" y="42"/>
                </a:cubicBezTo>
                <a:cubicBezTo>
                  <a:pt x="37" y="43"/>
                  <a:pt x="42" y="45"/>
                  <a:pt x="48" y="47"/>
                </a:cubicBezTo>
                <a:cubicBezTo>
                  <a:pt x="54" y="49"/>
                  <a:pt x="62" y="53"/>
                  <a:pt x="67" y="53"/>
                </a:cubicBezTo>
                <a:cubicBezTo>
                  <a:pt x="72" y="53"/>
                  <a:pt x="74" y="44"/>
                  <a:pt x="81" y="44"/>
                </a:cubicBezTo>
                <a:cubicBezTo>
                  <a:pt x="88" y="44"/>
                  <a:pt x="104" y="52"/>
                  <a:pt x="109" y="52"/>
                </a:cubicBezTo>
                <a:cubicBezTo>
                  <a:pt x="114" y="52"/>
                  <a:pt x="111" y="45"/>
                  <a:pt x="112" y="41"/>
                </a:cubicBezTo>
                <a:cubicBezTo>
                  <a:pt x="113" y="37"/>
                  <a:pt x="111" y="26"/>
                  <a:pt x="117" y="26"/>
                </a:cubicBezTo>
                <a:cubicBezTo>
                  <a:pt x="123" y="26"/>
                  <a:pt x="137" y="36"/>
                  <a:pt x="150" y="41"/>
                </a:cubicBezTo>
                <a:cubicBezTo>
                  <a:pt x="163" y="46"/>
                  <a:pt x="185" y="53"/>
                  <a:pt x="196" y="56"/>
                </a:cubicBezTo>
                <a:cubicBezTo>
                  <a:pt x="221" y="58"/>
                  <a:pt x="217" y="61"/>
                  <a:pt x="217" y="62"/>
                </a:cubicBezTo>
                <a:cubicBezTo>
                  <a:pt x="217" y="63"/>
                  <a:pt x="199" y="61"/>
                  <a:pt x="194" y="61"/>
                </a:cubicBezTo>
                <a:close/>
              </a:path>
            </a:pathLst>
          </a:custGeom>
          <a:solidFill>
            <a:srgbClr val="DDDDDD"/>
          </a:solidFill>
          <a:ln w="952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87" name="Freeform 19">
            <a:extLst>
              <a:ext uri="{FF2B5EF4-FFF2-40B4-BE49-F238E27FC236}">
                <a16:creationId xmlns:a16="http://schemas.microsoft.com/office/drawing/2014/main" id="{86464CCD-0973-8AFC-1F47-03068C97FB7F}"/>
              </a:ext>
            </a:extLst>
          </p:cNvPr>
          <p:cNvSpPr>
            <a:spLocks/>
          </p:cNvSpPr>
          <p:nvPr/>
        </p:nvSpPr>
        <p:spPr bwMode="auto">
          <a:xfrm>
            <a:off x="5499101" y="3727451"/>
            <a:ext cx="66675" cy="74613"/>
          </a:xfrm>
          <a:custGeom>
            <a:avLst/>
            <a:gdLst>
              <a:gd name="T0" fmla="*/ 2147483646 w 42"/>
              <a:gd name="T1" fmla="*/ 2147483646 h 47"/>
              <a:gd name="T2" fmla="*/ 2147483646 w 42"/>
              <a:gd name="T3" fmla="*/ 2147483646 h 47"/>
              <a:gd name="T4" fmla="*/ 2147483646 w 42"/>
              <a:gd name="T5" fmla="*/ 2147483646 h 47"/>
              <a:gd name="T6" fmla="*/ 2147483646 w 42"/>
              <a:gd name="T7" fmla="*/ 2147483646 h 47"/>
              <a:gd name="T8" fmla="*/ 2147483646 w 42"/>
              <a:gd name="T9" fmla="*/ 2147483646 h 47"/>
              <a:gd name="T10" fmla="*/ 2147483646 w 42"/>
              <a:gd name="T11" fmla="*/ 2147483646 h 47"/>
              <a:gd name="T12" fmla="*/ 2147483646 w 42"/>
              <a:gd name="T13" fmla="*/ 2147483646 h 47"/>
              <a:gd name="T14" fmla="*/ 2147483646 w 42"/>
              <a:gd name="T15" fmla="*/ 2147483646 h 47"/>
              <a:gd name="T16" fmla="*/ 2147483646 w 42"/>
              <a:gd name="T17" fmla="*/ 2147483646 h 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2" h="47">
                <a:moveTo>
                  <a:pt x="16" y="4"/>
                </a:moveTo>
                <a:cubicBezTo>
                  <a:pt x="12" y="7"/>
                  <a:pt x="15" y="16"/>
                  <a:pt x="13" y="22"/>
                </a:cubicBezTo>
                <a:cubicBezTo>
                  <a:pt x="11" y="28"/>
                  <a:pt x="1" y="35"/>
                  <a:pt x="1" y="39"/>
                </a:cubicBezTo>
                <a:cubicBezTo>
                  <a:pt x="0" y="45"/>
                  <a:pt x="7" y="47"/>
                  <a:pt x="13" y="46"/>
                </a:cubicBezTo>
                <a:cubicBezTo>
                  <a:pt x="18" y="47"/>
                  <a:pt x="26" y="47"/>
                  <a:pt x="30" y="45"/>
                </a:cubicBezTo>
                <a:cubicBezTo>
                  <a:pt x="34" y="43"/>
                  <a:pt x="39" y="38"/>
                  <a:pt x="40" y="34"/>
                </a:cubicBezTo>
                <a:cubicBezTo>
                  <a:pt x="42" y="30"/>
                  <a:pt x="38" y="27"/>
                  <a:pt x="36" y="22"/>
                </a:cubicBezTo>
                <a:cubicBezTo>
                  <a:pt x="34" y="17"/>
                  <a:pt x="33" y="6"/>
                  <a:pt x="30" y="3"/>
                </a:cubicBezTo>
                <a:cubicBezTo>
                  <a:pt x="27" y="0"/>
                  <a:pt x="20" y="1"/>
                  <a:pt x="16" y="4"/>
                </a:cubicBezTo>
                <a:close/>
              </a:path>
            </a:pathLst>
          </a:custGeom>
          <a:solidFill>
            <a:srgbClr val="3399FF"/>
          </a:solidFill>
          <a:ln w="9525">
            <a:solidFill>
              <a:srgbClr val="33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88" name="Text Box 20">
            <a:extLst>
              <a:ext uri="{FF2B5EF4-FFF2-40B4-BE49-F238E27FC236}">
                <a16:creationId xmlns:a16="http://schemas.microsoft.com/office/drawing/2014/main" id="{FD29AF66-C791-A023-ACB5-CA6A4F16FF5C}"/>
              </a:ext>
            </a:extLst>
          </p:cNvPr>
          <p:cNvSpPr txBox="1">
            <a:spLocks noChangeArrowheads="1"/>
          </p:cNvSpPr>
          <p:nvPr/>
        </p:nvSpPr>
        <p:spPr bwMode="auto">
          <a:xfrm>
            <a:off x="1905000" y="762000"/>
            <a:ext cx="849303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n-US" b="1" dirty="0">
                <a:latin typeface="Arial" panose="020B0604020202020204" pitchFamily="34" charset="0"/>
              </a:rPr>
              <a:t>Location of Places—Joseph to Moses</a:t>
            </a:r>
          </a:p>
        </p:txBody>
      </p:sp>
      <p:sp>
        <p:nvSpPr>
          <p:cNvPr id="3" name="Text Box 20">
            <a:extLst>
              <a:ext uri="{FF2B5EF4-FFF2-40B4-BE49-F238E27FC236}">
                <a16:creationId xmlns:a16="http://schemas.microsoft.com/office/drawing/2014/main" id="{3D7EF29E-850A-0458-98F9-BC46BC3425EE}"/>
              </a:ext>
            </a:extLst>
          </p:cNvPr>
          <p:cNvSpPr txBox="1">
            <a:spLocks noChangeArrowheads="1"/>
          </p:cNvSpPr>
          <p:nvPr/>
        </p:nvSpPr>
        <p:spPr bwMode="auto">
          <a:xfrm>
            <a:off x="2209800" y="5168546"/>
            <a:ext cx="210035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n-US" sz="2800" b="1" dirty="0">
                <a:latin typeface="Arial" panose="020B0604020202020204" pitchFamily="34" charset="0"/>
              </a:rPr>
              <a:t>Egypt</a:t>
            </a:r>
          </a:p>
        </p:txBody>
      </p:sp>
      <p:sp>
        <p:nvSpPr>
          <p:cNvPr id="4" name="Text Box 20">
            <a:extLst>
              <a:ext uri="{FF2B5EF4-FFF2-40B4-BE49-F238E27FC236}">
                <a16:creationId xmlns:a16="http://schemas.microsoft.com/office/drawing/2014/main" id="{C41E6630-D1A3-E26D-DBAC-BF69867F8784}"/>
              </a:ext>
            </a:extLst>
          </p:cNvPr>
          <p:cNvSpPr txBox="1">
            <a:spLocks noChangeArrowheads="1"/>
          </p:cNvSpPr>
          <p:nvPr/>
        </p:nvSpPr>
        <p:spPr bwMode="auto">
          <a:xfrm rot="17012904">
            <a:off x="3491026" y="4290718"/>
            <a:ext cx="350352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n-US" sz="2800" b="1" dirty="0">
                <a:latin typeface="Arial" panose="020B0604020202020204" pitchFamily="34" charset="0"/>
              </a:rPr>
              <a:t>Canaan</a:t>
            </a:r>
          </a:p>
        </p:txBody>
      </p:sp>
      <p:sp>
        <p:nvSpPr>
          <p:cNvPr id="5" name="Text Box 20">
            <a:extLst>
              <a:ext uri="{FF2B5EF4-FFF2-40B4-BE49-F238E27FC236}">
                <a16:creationId xmlns:a16="http://schemas.microsoft.com/office/drawing/2014/main" id="{A7BC1EB4-B111-120B-4E4B-9AE5CF772B71}"/>
              </a:ext>
            </a:extLst>
          </p:cNvPr>
          <p:cNvSpPr txBox="1">
            <a:spLocks noChangeArrowheads="1"/>
          </p:cNvSpPr>
          <p:nvPr/>
        </p:nvSpPr>
        <p:spPr bwMode="auto">
          <a:xfrm>
            <a:off x="4120742" y="6359740"/>
            <a:ext cx="210035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None/>
            </a:pPr>
            <a:r>
              <a:rPr lang="en-US" altLang="en-US" sz="2800" b="1" dirty="0">
                <a:latin typeface="Arial" panose="020B0604020202020204" pitchFamily="34" charset="0"/>
              </a:rPr>
              <a:t>Red Sea</a:t>
            </a:r>
          </a:p>
        </p:txBody>
      </p:sp>
      <p:pic>
        <p:nvPicPr>
          <p:cNvPr id="6" name="Picture 25" descr="312X_Exodus_Base Map-THEN.jpg">
            <a:extLst>
              <a:ext uri="{FF2B5EF4-FFF2-40B4-BE49-F238E27FC236}">
                <a16:creationId xmlns:a16="http://schemas.microsoft.com/office/drawing/2014/main" id="{3BED5597-59AE-79B3-2991-12CF1F5E643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1150" y="40341"/>
            <a:ext cx="9015413" cy="6765403"/>
          </a:xfrm>
          <a:prstGeom prst="rect">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58402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50119B2-ADB2-8D5F-66BC-356D3C542AAC}"/>
              </a:ext>
            </a:extLst>
          </p:cNvPr>
          <p:cNvSpPr txBox="1"/>
          <p:nvPr/>
        </p:nvSpPr>
        <p:spPr>
          <a:xfrm>
            <a:off x="5179423" y="2514600"/>
            <a:ext cx="1828800" cy="1828800"/>
          </a:xfrm>
          <a:prstGeom prst="rect">
            <a:avLst/>
          </a:prstGeom>
          <a:noFill/>
        </p:spPr>
        <p:txBody>
          <a:bodyPr wrap="square" rtlCol="0">
            <a:spAutoFit/>
          </a:bodyPr>
          <a:lstStyle/>
          <a:p>
            <a:r>
              <a:rPr lang="en-US" sz="1800" kern="1200" dirty="0">
                <a:solidFill>
                  <a:schemeClr val="tx1"/>
                </a:solidFill>
                <a:latin typeface="+mn-lt"/>
                <a:ea typeface="+mn-ea"/>
                <a:cs typeface="+mn-cs"/>
              </a:rPr>
              <a:t>Your text here</a:t>
            </a:r>
          </a:p>
        </p:txBody>
      </p:sp>
      <p:sp>
        <p:nvSpPr>
          <p:cNvPr id="2" name="TextBox 1">
            <a:extLst>
              <a:ext uri="{FF2B5EF4-FFF2-40B4-BE49-F238E27FC236}">
                <a16:creationId xmlns:a16="http://schemas.microsoft.com/office/drawing/2014/main" id="{D944DEA9-275D-A81E-23B8-F9567D5EBF32}"/>
              </a:ext>
            </a:extLst>
          </p:cNvPr>
          <p:cNvSpPr txBox="1"/>
          <p:nvPr/>
        </p:nvSpPr>
        <p:spPr>
          <a:xfrm>
            <a:off x="117567" y="78377"/>
            <a:ext cx="11978640" cy="6675120"/>
          </a:xfrm>
          <a:prstGeom prst="rect">
            <a:avLst/>
          </a:prstGeom>
          <a:solidFill>
            <a:schemeClr val="tx1"/>
          </a:solidFill>
          <a:ln w="304800">
            <a:solidFill>
              <a:schemeClr val="accent1">
                <a:lumMod val="60000"/>
                <a:lumOff val="40000"/>
              </a:schemeClr>
            </a:solidFill>
          </a:ln>
        </p:spPr>
        <p:txBody>
          <a:bodyPr wrap="square" rtlCol="0">
            <a:spAutoFit/>
          </a:bodyPr>
          <a:lstStyle/>
          <a:p>
            <a:endParaRPr lang="en-US" dirty="0">
              <a:ln>
                <a:solidFill>
                  <a:srgbClr val="00B0F0"/>
                </a:solidFill>
              </a:ln>
            </a:endParaRPr>
          </a:p>
        </p:txBody>
      </p:sp>
      <p:sp>
        <p:nvSpPr>
          <p:cNvPr id="7" name="TextBox 6">
            <a:extLst>
              <a:ext uri="{FF2B5EF4-FFF2-40B4-BE49-F238E27FC236}">
                <a16:creationId xmlns:a16="http://schemas.microsoft.com/office/drawing/2014/main" id="{45F21CD8-1C98-E6DD-062D-4828DC1E1F01}"/>
              </a:ext>
            </a:extLst>
          </p:cNvPr>
          <p:cNvSpPr txBox="1"/>
          <p:nvPr/>
        </p:nvSpPr>
        <p:spPr>
          <a:xfrm>
            <a:off x="548639" y="770709"/>
            <a:ext cx="10933611" cy="5878532"/>
          </a:xfrm>
          <a:prstGeom prst="rect">
            <a:avLst/>
          </a:prstGeom>
          <a:noFill/>
        </p:spPr>
        <p:txBody>
          <a:bodyPr wrap="square" rtlCol="0">
            <a:spAutoFit/>
          </a:bodyPr>
          <a:lstStyle/>
          <a:p>
            <a:pPr marL="0" marR="0" algn="ctr">
              <a:spcBef>
                <a:spcPts val="0"/>
              </a:spcBef>
              <a:spcAft>
                <a:spcPts val="600"/>
              </a:spcAft>
              <a:tabLst>
                <a:tab pos="4402138" algn="l"/>
              </a:tabLst>
            </a:pPr>
            <a:r>
              <a:rPr lang="en-US" sz="3200" b="1"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4800" b="1" kern="100"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5.   </a:t>
            </a:r>
            <a:r>
              <a:rPr lang="en-US" sz="4800" b="1" kern="100" dirty="0">
                <a:solidFill>
                  <a:srgbClr val="FFFF00"/>
                </a:solidFill>
                <a:latin typeface="Calibri" panose="020F0502020204030204" pitchFamily="34" charset="0"/>
                <a:ea typeface="Calibri" panose="020F0502020204030204" pitchFamily="34" charset="0"/>
                <a:cs typeface="Calibri" panose="020F0502020204030204" pitchFamily="34" charset="0"/>
              </a:rPr>
              <a:t>Exodus--Places</a:t>
            </a:r>
            <a:endParaRPr lang="en-US" sz="4400" b="1" kern="100" dirty="0">
              <a:solidFill>
                <a:srgbClr val="00B0F0"/>
              </a:solidFill>
              <a:effectLst/>
              <a:latin typeface="Calibri" panose="020F0502020204030204" pitchFamily="34" charset="0"/>
              <a:ea typeface="Calibri" panose="020F0502020204030204" pitchFamily="34" charset="0"/>
              <a:cs typeface="Calibri" panose="020F0502020204030204" pitchFamily="34" charset="0"/>
            </a:endParaRPr>
          </a:p>
          <a:p>
            <a:pPr marL="862013" marR="0" indent="-352425">
              <a:spcBef>
                <a:spcPts val="0"/>
              </a:spcBef>
              <a:spcAft>
                <a:spcPts val="600"/>
              </a:spcAft>
              <a:buFont typeface="Arial" panose="020B0604020202020204" pitchFamily="34" charset="0"/>
              <a:buChar char="•"/>
              <a:tabLst>
                <a:tab pos="234950" algn="l"/>
                <a:tab pos="4402138" algn="l"/>
              </a:tabLst>
            </a:pPr>
            <a:r>
              <a:rPr lang="en-US" sz="36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  Egypt</a:t>
            </a:r>
          </a:p>
          <a:p>
            <a:pPr marL="862013" marR="0" indent="-352425">
              <a:spcBef>
                <a:spcPts val="0"/>
              </a:spcBef>
              <a:spcAft>
                <a:spcPts val="600"/>
              </a:spcAft>
              <a:buFont typeface="Arial" panose="020B0604020202020204" pitchFamily="34" charset="0"/>
              <a:buChar char="•"/>
              <a:tabLst>
                <a:tab pos="234950" algn="l"/>
                <a:tab pos="4402138" algn="l"/>
              </a:tabLst>
            </a:pPr>
            <a:r>
              <a:rPr lang="en-US" sz="36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  Waters of Egypt turned to blood</a:t>
            </a:r>
          </a:p>
          <a:p>
            <a:pPr marL="862013" marR="0" indent="-352425">
              <a:spcBef>
                <a:spcPts val="0"/>
              </a:spcBef>
              <a:spcAft>
                <a:spcPts val="600"/>
              </a:spcAft>
              <a:buFont typeface="Arial" panose="020B0604020202020204" pitchFamily="34" charset="0"/>
              <a:buChar char="•"/>
              <a:tabLst>
                <a:tab pos="234950" algn="l"/>
                <a:tab pos="4402138" algn="l"/>
              </a:tabLst>
            </a:pPr>
            <a:r>
              <a:rPr lang="en-US" sz="36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  Red Sea</a:t>
            </a:r>
          </a:p>
          <a:p>
            <a:pPr marL="862013" marR="0" indent="-352425">
              <a:spcBef>
                <a:spcPts val="0"/>
              </a:spcBef>
              <a:spcAft>
                <a:spcPts val="600"/>
              </a:spcAft>
              <a:buFont typeface="Arial" panose="020B0604020202020204" pitchFamily="34" charset="0"/>
              <a:buChar char="•"/>
              <a:tabLst>
                <a:tab pos="234950" algn="l"/>
                <a:tab pos="4402138" algn="l"/>
              </a:tabLst>
            </a:pPr>
            <a:r>
              <a:rPr lang="en-US" sz="36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  River (Nile?)</a:t>
            </a:r>
          </a:p>
          <a:p>
            <a:pPr marL="862013" marR="0" indent="-352425">
              <a:spcBef>
                <a:spcPts val="0"/>
              </a:spcBef>
              <a:spcAft>
                <a:spcPts val="600"/>
              </a:spcAft>
              <a:buFont typeface="Arial" panose="020B0604020202020204" pitchFamily="34" charset="0"/>
              <a:buChar char="•"/>
              <a:tabLst>
                <a:tab pos="234950" algn="l"/>
                <a:tab pos="4402138" algn="l"/>
              </a:tabLst>
            </a:pPr>
            <a:r>
              <a:rPr lang="en-US" sz="36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  Rephidim</a:t>
            </a:r>
          </a:p>
          <a:p>
            <a:pPr marL="862013" marR="0" indent="-352425">
              <a:spcBef>
                <a:spcPts val="0"/>
              </a:spcBef>
              <a:spcAft>
                <a:spcPts val="600"/>
              </a:spcAft>
              <a:buFont typeface="Arial" panose="020B0604020202020204" pitchFamily="34" charset="0"/>
              <a:buChar char="•"/>
              <a:tabLst>
                <a:tab pos="234950" algn="l"/>
                <a:tab pos="4402138" algn="l"/>
              </a:tabLst>
            </a:pPr>
            <a:r>
              <a:rPr lang="en-US" sz="36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  Mt. Sinai</a:t>
            </a:r>
          </a:p>
          <a:p>
            <a:pPr marL="862013" marR="0" indent="-352425">
              <a:spcBef>
                <a:spcPts val="0"/>
              </a:spcBef>
              <a:spcAft>
                <a:spcPts val="600"/>
              </a:spcAft>
              <a:buFont typeface="Arial" panose="020B0604020202020204" pitchFamily="34" charset="0"/>
              <a:buChar char="•"/>
              <a:tabLst>
                <a:tab pos="234950" algn="l"/>
                <a:tab pos="4402138" algn="l"/>
              </a:tabLst>
            </a:pPr>
            <a:r>
              <a:rPr lang="en-US" sz="36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  Kadesh-Barnea </a:t>
            </a:r>
          </a:p>
          <a:p>
            <a:pPr marL="862013" marR="0" indent="-352425">
              <a:spcBef>
                <a:spcPts val="0"/>
              </a:spcBef>
              <a:spcAft>
                <a:spcPts val="600"/>
              </a:spcAft>
              <a:buFont typeface="Arial" panose="020B0604020202020204" pitchFamily="34" charset="0"/>
              <a:buChar char="•"/>
              <a:tabLst>
                <a:tab pos="234950" algn="l"/>
                <a:tab pos="4402138" algn="l"/>
              </a:tabLst>
            </a:pPr>
            <a:r>
              <a:rPr lang="en-US" sz="36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  Mt. </a:t>
            </a:r>
            <a:r>
              <a:rPr lang="en-US" sz="3600" b="1" kern="100" dirty="0" err="1">
                <a:solidFill>
                  <a:schemeClr val="bg1"/>
                </a:solidFill>
                <a:latin typeface="Calibri" panose="020F0502020204030204" pitchFamily="34" charset="0"/>
                <a:ea typeface="Calibri" panose="020F0502020204030204" pitchFamily="34" charset="0"/>
                <a:cs typeface="Calibri" panose="020F0502020204030204" pitchFamily="34" charset="0"/>
              </a:rPr>
              <a:t>Hor</a:t>
            </a:r>
            <a:r>
              <a:rPr lang="en-US" sz="36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 Mt. Nebo</a:t>
            </a:r>
            <a:endParaRPr lang="en-US" sz="4400" b="1" kern="100" dirty="0">
              <a:solidFill>
                <a:srgbClr val="00B0F0"/>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311320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50119B2-ADB2-8D5F-66BC-356D3C542AAC}"/>
              </a:ext>
            </a:extLst>
          </p:cNvPr>
          <p:cNvSpPr txBox="1"/>
          <p:nvPr/>
        </p:nvSpPr>
        <p:spPr>
          <a:xfrm>
            <a:off x="5179423" y="2514600"/>
            <a:ext cx="1828800" cy="1828800"/>
          </a:xfrm>
          <a:prstGeom prst="rect">
            <a:avLst/>
          </a:prstGeom>
          <a:noFill/>
        </p:spPr>
        <p:txBody>
          <a:bodyPr wrap="square" rtlCol="0">
            <a:spAutoFit/>
          </a:bodyPr>
          <a:lstStyle/>
          <a:p>
            <a:r>
              <a:rPr lang="en-US" sz="1800" kern="1200" dirty="0">
                <a:solidFill>
                  <a:schemeClr val="tx1"/>
                </a:solidFill>
                <a:latin typeface="+mn-lt"/>
                <a:ea typeface="+mn-ea"/>
                <a:cs typeface="+mn-cs"/>
              </a:rPr>
              <a:t>Your text here</a:t>
            </a:r>
          </a:p>
        </p:txBody>
      </p:sp>
      <p:sp>
        <p:nvSpPr>
          <p:cNvPr id="2" name="TextBox 1">
            <a:extLst>
              <a:ext uri="{FF2B5EF4-FFF2-40B4-BE49-F238E27FC236}">
                <a16:creationId xmlns:a16="http://schemas.microsoft.com/office/drawing/2014/main" id="{75FDF640-E7CB-3A95-5199-653A72ED2786}"/>
              </a:ext>
            </a:extLst>
          </p:cNvPr>
          <p:cNvSpPr txBox="1"/>
          <p:nvPr/>
        </p:nvSpPr>
        <p:spPr>
          <a:xfrm>
            <a:off x="117567" y="78377"/>
            <a:ext cx="11978640" cy="6675120"/>
          </a:xfrm>
          <a:prstGeom prst="rect">
            <a:avLst/>
          </a:prstGeom>
          <a:solidFill>
            <a:schemeClr val="tx1"/>
          </a:solidFill>
          <a:ln w="304800">
            <a:solidFill>
              <a:schemeClr val="accent1">
                <a:lumMod val="60000"/>
                <a:lumOff val="40000"/>
              </a:schemeClr>
            </a:solidFill>
          </a:ln>
        </p:spPr>
        <p:txBody>
          <a:bodyPr wrap="square" rtlCol="0">
            <a:spAutoFit/>
          </a:bodyPr>
          <a:lstStyle/>
          <a:p>
            <a:endParaRPr lang="en-US" dirty="0">
              <a:ln>
                <a:solidFill>
                  <a:srgbClr val="00B0F0"/>
                </a:solidFill>
              </a:ln>
            </a:endParaRPr>
          </a:p>
        </p:txBody>
      </p:sp>
      <p:pic>
        <p:nvPicPr>
          <p:cNvPr id="5" name="Picture 4" descr="Adoration_of_Golden_Calf_Poussin_1634B.jpg">
            <a:extLst>
              <a:ext uri="{FF2B5EF4-FFF2-40B4-BE49-F238E27FC236}">
                <a16:creationId xmlns:a16="http://schemas.microsoft.com/office/drawing/2014/main" id="{402DA61A-1FEE-CDC6-4B05-EEE14B5B2E90}"/>
              </a:ext>
            </a:extLst>
          </p:cNvPr>
          <p:cNvPicPr>
            <a:picLocks noChangeAspect="1"/>
          </p:cNvPicPr>
          <p:nvPr/>
        </p:nvPicPr>
        <p:blipFill>
          <a:blip r:embed="rId3">
            <a:extLst>
              <a:ext uri="{28A0092B-C50C-407E-A947-70E740481C1C}">
                <a14:useLocalDpi xmlns:a14="http://schemas.microsoft.com/office/drawing/2010/main" val="0"/>
              </a:ext>
            </a:extLst>
          </a:blip>
          <a:srcRect t="8041" b="6239"/>
          <a:stretch>
            <a:fillRect/>
          </a:stretch>
        </p:blipFill>
        <p:spPr bwMode="auto">
          <a:xfrm>
            <a:off x="1149530" y="392336"/>
            <a:ext cx="9888585" cy="6038210"/>
          </a:xfrm>
          <a:prstGeom prst="rect">
            <a:avLst/>
          </a:prstGeom>
          <a:noFill/>
          <a:ln>
            <a:noFill/>
          </a:ln>
          <a:effectLst>
            <a:outerShdw blurRad="50800" dist="38100" dir="2700000" rotWithShape="0">
              <a:srgbClr val="808080">
                <a:alpha val="42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DA27FF2A-4251-AE97-C6A3-06EF96899FEA}"/>
              </a:ext>
            </a:extLst>
          </p:cNvPr>
          <p:cNvSpPr txBox="1"/>
          <p:nvPr/>
        </p:nvSpPr>
        <p:spPr>
          <a:xfrm>
            <a:off x="3553097" y="2479030"/>
            <a:ext cx="3677193" cy="523220"/>
          </a:xfrm>
          <a:prstGeom prst="rect">
            <a:avLst/>
          </a:prstGeom>
          <a:noFill/>
        </p:spPr>
        <p:txBody>
          <a:bodyPr wrap="square" rtlCol="0">
            <a:spAutoFit/>
          </a:bodyPr>
          <a:lstStyle/>
          <a:p>
            <a:r>
              <a:rPr lang="en-US" sz="2800" b="1" dirty="0">
                <a:solidFill>
                  <a:schemeClr val="bg1"/>
                </a:solidFill>
              </a:rPr>
              <a:t>Name THIS Calf</a:t>
            </a:r>
          </a:p>
        </p:txBody>
      </p:sp>
    </p:spTree>
    <p:extLst>
      <p:ext uri="{BB962C8B-B14F-4D97-AF65-F5344CB8AC3E}">
        <p14:creationId xmlns:p14="http://schemas.microsoft.com/office/powerpoint/2010/main" val="1253022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5FDF640-E7CB-3A95-5199-653A72ED2786}"/>
              </a:ext>
            </a:extLst>
          </p:cNvPr>
          <p:cNvSpPr txBox="1"/>
          <p:nvPr/>
        </p:nvSpPr>
        <p:spPr>
          <a:xfrm>
            <a:off x="117567" y="78377"/>
            <a:ext cx="11978640" cy="6675120"/>
          </a:xfrm>
          <a:prstGeom prst="rect">
            <a:avLst/>
          </a:prstGeom>
          <a:solidFill>
            <a:schemeClr val="tx1"/>
          </a:solidFill>
          <a:ln w="304800">
            <a:solidFill>
              <a:schemeClr val="accent1">
                <a:lumMod val="60000"/>
                <a:lumOff val="40000"/>
              </a:schemeClr>
            </a:solidFill>
          </a:ln>
        </p:spPr>
        <p:txBody>
          <a:bodyPr wrap="square" rtlCol="0">
            <a:spAutoFit/>
          </a:bodyPr>
          <a:lstStyle/>
          <a:p>
            <a:endParaRPr lang="en-US" dirty="0">
              <a:ln>
                <a:solidFill>
                  <a:srgbClr val="00B0F0"/>
                </a:solidFill>
              </a:ln>
            </a:endParaRPr>
          </a:p>
        </p:txBody>
      </p:sp>
      <p:sp>
        <p:nvSpPr>
          <p:cNvPr id="4" name="TextBox 3">
            <a:extLst>
              <a:ext uri="{FF2B5EF4-FFF2-40B4-BE49-F238E27FC236}">
                <a16:creationId xmlns:a16="http://schemas.microsoft.com/office/drawing/2014/main" id="{250119B2-ADB2-8D5F-66BC-356D3C542AAC}"/>
              </a:ext>
            </a:extLst>
          </p:cNvPr>
          <p:cNvSpPr txBox="1"/>
          <p:nvPr/>
        </p:nvSpPr>
        <p:spPr>
          <a:xfrm>
            <a:off x="5179423" y="2514600"/>
            <a:ext cx="1828800" cy="1828800"/>
          </a:xfrm>
          <a:prstGeom prst="rect">
            <a:avLst/>
          </a:prstGeom>
          <a:noFill/>
        </p:spPr>
        <p:txBody>
          <a:bodyPr wrap="square" rtlCol="0">
            <a:spAutoFit/>
          </a:bodyPr>
          <a:lstStyle/>
          <a:p>
            <a:r>
              <a:rPr lang="en-US" sz="1800" kern="1200" dirty="0">
                <a:solidFill>
                  <a:schemeClr val="tx1"/>
                </a:solidFill>
                <a:latin typeface="+mn-lt"/>
                <a:ea typeface="+mn-ea"/>
                <a:cs typeface="+mn-cs"/>
              </a:rPr>
              <a:t>Your text here</a:t>
            </a:r>
          </a:p>
        </p:txBody>
      </p:sp>
      <p:pic>
        <p:nvPicPr>
          <p:cNvPr id="3" name="Picture 6" descr="Sinai_Mts_SS32941786.jpg">
            <a:extLst>
              <a:ext uri="{FF2B5EF4-FFF2-40B4-BE49-F238E27FC236}">
                <a16:creationId xmlns:a16="http://schemas.microsoft.com/office/drawing/2014/main" id="{6E68CFFA-2249-3C75-76CC-A7CAD5BF34F8}"/>
              </a:ext>
            </a:extLst>
          </p:cNvPr>
          <p:cNvPicPr>
            <a:picLocks noChangeAspect="1"/>
          </p:cNvPicPr>
          <p:nvPr/>
        </p:nvPicPr>
        <p:blipFill>
          <a:blip r:embed="rId3">
            <a:extLst>
              <a:ext uri="{28A0092B-C50C-407E-A947-70E740481C1C}">
                <a14:useLocalDpi xmlns:a14="http://schemas.microsoft.com/office/drawing/2010/main" val="0"/>
              </a:ext>
            </a:extLst>
          </a:blip>
          <a:srcRect t="5830" b="7256"/>
          <a:stretch>
            <a:fillRect/>
          </a:stretch>
        </p:blipFill>
        <p:spPr bwMode="auto">
          <a:xfrm>
            <a:off x="509451" y="463052"/>
            <a:ext cx="11295000" cy="3429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72A41B36-217B-8BCA-64BA-B6821ED3A2E9}"/>
              </a:ext>
            </a:extLst>
          </p:cNvPr>
          <p:cNvSpPr txBox="1"/>
          <p:nvPr/>
        </p:nvSpPr>
        <p:spPr>
          <a:xfrm>
            <a:off x="979714" y="3905787"/>
            <a:ext cx="10332720" cy="2431435"/>
          </a:xfrm>
          <a:prstGeom prst="rect">
            <a:avLst/>
          </a:prstGeom>
          <a:noFill/>
        </p:spPr>
        <p:txBody>
          <a:bodyPr wrap="square" rtlCol="0">
            <a:spAutoFit/>
          </a:bodyPr>
          <a:lstStyle/>
          <a:p>
            <a:pPr algn="ctr"/>
            <a:r>
              <a:rPr lang="en-US" sz="4000" b="1" dirty="0">
                <a:solidFill>
                  <a:srgbClr val="FFFF00"/>
                </a:solidFill>
              </a:rPr>
              <a:t>Four Events in the Year Spent at Mt. Sinai</a:t>
            </a:r>
          </a:p>
          <a:p>
            <a:pPr marL="1489075" indent="-457200">
              <a:buFont typeface="Arial" panose="020B0604020202020204" pitchFamily="34" charset="0"/>
              <a:buChar char="•"/>
            </a:pPr>
            <a:r>
              <a:rPr lang="en-US" sz="2800" b="1" dirty="0">
                <a:solidFill>
                  <a:srgbClr val="FFFF00"/>
                </a:solidFill>
              </a:rPr>
              <a:t>Receiving the Ten Commandments</a:t>
            </a:r>
          </a:p>
          <a:p>
            <a:pPr marL="1489075" indent="-457200">
              <a:buFont typeface="Arial" panose="020B0604020202020204" pitchFamily="34" charset="0"/>
              <a:buChar char="•"/>
            </a:pPr>
            <a:r>
              <a:rPr lang="en-US" sz="2800" b="1" dirty="0">
                <a:solidFill>
                  <a:srgbClr val="FFFF00"/>
                </a:solidFill>
              </a:rPr>
              <a:t>The Golden Calf</a:t>
            </a:r>
          </a:p>
          <a:p>
            <a:pPr marL="1489075" indent="-457200">
              <a:buFont typeface="Arial" panose="020B0604020202020204" pitchFamily="34" charset="0"/>
              <a:buChar char="•"/>
            </a:pPr>
            <a:r>
              <a:rPr lang="en-US" sz="2800" b="1" dirty="0">
                <a:solidFill>
                  <a:srgbClr val="FFFF00"/>
                </a:solidFill>
              </a:rPr>
              <a:t>Building of the Tabernacle</a:t>
            </a:r>
          </a:p>
          <a:p>
            <a:pPr marL="1489075" indent="-457200">
              <a:buFont typeface="Arial" panose="020B0604020202020204" pitchFamily="34" charset="0"/>
              <a:buChar char="•"/>
              <a:tabLst>
                <a:tab pos="6230938" algn="l"/>
              </a:tabLst>
            </a:pPr>
            <a:r>
              <a:rPr lang="en-US" sz="2800" b="1" dirty="0">
                <a:solidFill>
                  <a:srgbClr val="FFFF00"/>
                </a:solidFill>
              </a:rPr>
              <a:t>Numbering of the People</a:t>
            </a:r>
          </a:p>
        </p:txBody>
      </p:sp>
    </p:spTree>
    <p:extLst>
      <p:ext uri="{BB962C8B-B14F-4D97-AF65-F5344CB8AC3E}">
        <p14:creationId xmlns:p14="http://schemas.microsoft.com/office/powerpoint/2010/main" val="18784754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50119B2-ADB2-8D5F-66BC-356D3C542AAC}"/>
              </a:ext>
            </a:extLst>
          </p:cNvPr>
          <p:cNvSpPr txBox="1"/>
          <p:nvPr/>
        </p:nvSpPr>
        <p:spPr>
          <a:xfrm>
            <a:off x="5179423" y="2514600"/>
            <a:ext cx="1828800" cy="1828800"/>
          </a:xfrm>
          <a:prstGeom prst="rect">
            <a:avLst/>
          </a:prstGeom>
          <a:noFill/>
        </p:spPr>
        <p:txBody>
          <a:bodyPr wrap="square" rtlCol="0">
            <a:spAutoFit/>
          </a:bodyPr>
          <a:lstStyle/>
          <a:p>
            <a:r>
              <a:rPr lang="en-US" sz="1800" kern="1200" dirty="0">
                <a:solidFill>
                  <a:schemeClr val="tx1"/>
                </a:solidFill>
                <a:latin typeface="+mn-lt"/>
                <a:ea typeface="+mn-ea"/>
                <a:cs typeface="+mn-cs"/>
              </a:rPr>
              <a:t>Your text here</a:t>
            </a:r>
          </a:p>
        </p:txBody>
      </p:sp>
      <p:sp>
        <p:nvSpPr>
          <p:cNvPr id="14" name="TextBox 13">
            <a:extLst>
              <a:ext uri="{FF2B5EF4-FFF2-40B4-BE49-F238E27FC236}">
                <a16:creationId xmlns:a16="http://schemas.microsoft.com/office/drawing/2014/main" id="{AF1A8AF7-AA57-A8F6-7F1F-127169681D3D}"/>
              </a:ext>
            </a:extLst>
          </p:cNvPr>
          <p:cNvSpPr txBox="1"/>
          <p:nvPr/>
        </p:nvSpPr>
        <p:spPr>
          <a:xfrm>
            <a:off x="117567" y="-1833"/>
            <a:ext cx="11978640" cy="7017306"/>
          </a:xfrm>
          <a:prstGeom prst="rect">
            <a:avLst/>
          </a:prstGeom>
          <a:noFill/>
          <a:ln w="304800">
            <a:solidFill>
              <a:schemeClr val="accent1">
                <a:lumMod val="60000"/>
                <a:lumOff val="40000"/>
              </a:schemeClr>
            </a:solidFill>
          </a:ln>
        </p:spPr>
        <p:txBody>
          <a:bodyPr wrap="square" rtlCol="0">
            <a:spAutoFit/>
          </a:bodyPr>
          <a:lstStyle/>
          <a:p>
            <a:r>
              <a:rPr lang="en-US" dirty="0">
                <a:ln>
                  <a:solidFill>
                    <a:srgbClr val="00B0F0"/>
                  </a:solidFill>
                </a:ln>
              </a:rPr>
              <a:t>ad</a:t>
            </a: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p:txBody>
      </p:sp>
      <p:sp>
        <p:nvSpPr>
          <p:cNvPr id="7" name="TextBox 6">
            <a:extLst>
              <a:ext uri="{FF2B5EF4-FFF2-40B4-BE49-F238E27FC236}">
                <a16:creationId xmlns:a16="http://schemas.microsoft.com/office/drawing/2014/main" id="{45F21CD8-1C98-E6DD-062D-4828DC1E1F01}"/>
              </a:ext>
            </a:extLst>
          </p:cNvPr>
          <p:cNvSpPr txBox="1"/>
          <p:nvPr/>
        </p:nvSpPr>
        <p:spPr>
          <a:xfrm>
            <a:off x="548639" y="770709"/>
            <a:ext cx="10933611" cy="1677382"/>
          </a:xfrm>
          <a:prstGeom prst="rect">
            <a:avLst/>
          </a:prstGeom>
          <a:noFill/>
        </p:spPr>
        <p:txBody>
          <a:bodyPr wrap="square" rtlCol="0">
            <a:spAutoFit/>
          </a:bodyPr>
          <a:lstStyle/>
          <a:p>
            <a:pPr marL="0" marR="0" algn="ctr">
              <a:spcBef>
                <a:spcPts val="0"/>
              </a:spcBef>
              <a:spcAft>
                <a:spcPts val="600"/>
              </a:spcAft>
              <a:tabLst>
                <a:tab pos="4402138" algn="l"/>
              </a:tabLst>
            </a:pPr>
            <a:r>
              <a:rPr lang="en-US" sz="5400" b="1" kern="100" dirty="0">
                <a:solidFill>
                  <a:srgbClr val="00B0F0"/>
                </a:solidFill>
                <a:effectLst/>
                <a:latin typeface="Calibri" panose="020F0502020204030204" pitchFamily="34" charset="0"/>
                <a:ea typeface="Calibri" panose="020F0502020204030204" pitchFamily="34" charset="0"/>
                <a:cs typeface="Calibri" panose="020F0502020204030204" pitchFamily="34" charset="0"/>
              </a:rPr>
              <a:t>EXODUS</a:t>
            </a:r>
          </a:p>
          <a:p>
            <a:pPr marL="0" marR="0" algn="ctr">
              <a:spcBef>
                <a:spcPts val="0"/>
              </a:spcBef>
              <a:spcAft>
                <a:spcPts val="600"/>
              </a:spcAft>
              <a:tabLst>
                <a:tab pos="4402138" algn="l"/>
              </a:tabLst>
            </a:pPr>
            <a:r>
              <a:rPr lang="en-US" sz="4400" b="1" kern="100"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Golden “Nuggets” </a:t>
            </a:r>
            <a:r>
              <a:rPr lang="en-US" sz="44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if we have time</a:t>
            </a:r>
            <a:endParaRPr lang="en-US" sz="4400" b="1" kern="100" dirty="0">
              <a:solidFill>
                <a:srgbClr val="00B0F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2F5F611E-3F27-C032-F66A-4819A44A4449}"/>
              </a:ext>
            </a:extLst>
          </p:cNvPr>
          <p:cNvSpPr txBox="1"/>
          <p:nvPr/>
        </p:nvSpPr>
        <p:spPr>
          <a:xfrm>
            <a:off x="6457023" y="2651895"/>
            <a:ext cx="5431166" cy="1754326"/>
          </a:xfrm>
          <a:prstGeom prst="rect">
            <a:avLst/>
          </a:prstGeom>
          <a:noFill/>
        </p:spPr>
        <p:txBody>
          <a:bodyPr wrap="none" rtlCol="0">
            <a:spAutoFit/>
          </a:bodyPr>
          <a:lstStyle/>
          <a:p>
            <a:pPr algn="ctr"/>
            <a:r>
              <a:rPr lang="en-US" sz="3600" b="1" dirty="0">
                <a:solidFill>
                  <a:schemeClr val="bg1"/>
                </a:solidFill>
                <a:latin typeface="Calibri" panose="020F0502020204030204" pitchFamily="34" charset="0"/>
                <a:ea typeface="Calibri" panose="020F0502020204030204" pitchFamily="34" charset="0"/>
                <a:cs typeface="Calibri" panose="020F0502020204030204" pitchFamily="34" charset="0"/>
              </a:rPr>
              <a:t>Providence—God Solving</a:t>
            </a:r>
          </a:p>
          <a:p>
            <a:pPr algn="ctr"/>
            <a:r>
              <a:rPr lang="en-US" sz="3600" b="1" dirty="0">
                <a:solidFill>
                  <a:schemeClr val="bg1"/>
                </a:solidFill>
                <a:latin typeface="Calibri" panose="020F0502020204030204" pitchFamily="34" charset="0"/>
                <a:ea typeface="Calibri" panose="020F0502020204030204" pitchFamily="34" charset="0"/>
                <a:cs typeface="Calibri" panose="020F0502020204030204" pitchFamily="34" charset="0"/>
              </a:rPr>
              <a:t>Moses’ Unknown Problems</a:t>
            </a:r>
          </a:p>
          <a:p>
            <a:pPr algn="ctr"/>
            <a:r>
              <a:rPr lang="en-US" sz="3600" b="1" dirty="0">
                <a:solidFill>
                  <a:schemeClr val="bg1"/>
                </a:solidFill>
                <a:latin typeface="Calibri" panose="020F0502020204030204" pitchFamily="34" charset="0"/>
                <a:ea typeface="Calibri" panose="020F0502020204030204" pitchFamily="34" charset="0"/>
                <a:cs typeface="Calibri" panose="020F0502020204030204" pitchFamily="34" charset="0"/>
              </a:rPr>
              <a:t>(Sending Aaron)</a:t>
            </a:r>
          </a:p>
        </p:txBody>
      </p:sp>
      <p:sp>
        <p:nvSpPr>
          <p:cNvPr id="15" name="TextBox 14">
            <a:extLst>
              <a:ext uri="{FF2B5EF4-FFF2-40B4-BE49-F238E27FC236}">
                <a16:creationId xmlns:a16="http://schemas.microsoft.com/office/drawing/2014/main" id="{01EDAD5F-3BC8-1162-34AA-F7620A722C82}"/>
              </a:ext>
            </a:extLst>
          </p:cNvPr>
          <p:cNvSpPr txBox="1"/>
          <p:nvPr/>
        </p:nvSpPr>
        <p:spPr>
          <a:xfrm>
            <a:off x="548639" y="2620468"/>
            <a:ext cx="5099712" cy="646331"/>
          </a:xfrm>
          <a:prstGeom prst="rect">
            <a:avLst/>
          </a:prstGeom>
          <a:noFill/>
        </p:spPr>
        <p:txBody>
          <a:bodyPr wrap="square" rtlCol="0">
            <a:spAutoFit/>
          </a:bodyPr>
          <a:lstStyle/>
          <a:p>
            <a:pPr algn="ctr"/>
            <a:r>
              <a:rPr lang="en-US" sz="3600" b="1" dirty="0">
                <a:solidFill>
                  <a:schemeClr val="bg1"/>
                </a:solidFill>
                <a:latin typeface="Calibri" panose="020F0502020204030204" pitchFamily="34" charset="0"/>
                <a:ea typeface="Calibri" panose="020F0502020204030204" pitchFamily="34" charset="0"/>
                <a:cs typeface="Calibri" panose="020F0502020204030204" pitchFamily="34" charset="0"/>
              </a:rPr>
              <a:t>Name of Golden Calf</a:t>
            </a:r>
          </a:p>
        </p:txBody>
      </p:sp>
      <p:sp>
        <p:nvSpPr>
          <p:cNvPr id="2" name="TextBox 1">
            <a:extLst>
              <a:ext uri="{FF2B5EF4-FFF2-40B4-BE49-F238E27FC236}">
                <a16:creationId xmlns:a16="http://schemas.microsoft.com/office/drawing/2014/main" id="{28416559-9F8A-0C53-DD61-1BE970C8C3B6}"/>
              </a:ext>
            </a:extLst>
          </p:cNvPr>
          <p:cNvSpPr txBox="1"/>
          <p:nvPr/>
        </p:nvSpPr>
        <p:spPr>
          <a:xfrm>
            <a:off x="701039" y="3987714"/>
            <a:ext cx="5099712" cy="2308324"/>
          </a:xfrm>
          <a:prstGeom prst="rect">
            <a:avLst/>
          </a:prstGeom>
          <a:noFill/>
        </p:spPr>
        <p:txBody>
          <a:bodyPr wrap="square" rtlCol="0">
            <a:spAutoFit/>
          </a:bodyPr>
          <a:lstStyle/>
          <a:p>
            <a:pPr algn="ctr"/>
            <a:r>
              <a:rPr lang="en-US" sz="3600" b="1" dirty="0">
                <a:solidFill>
                  <a:schemeClr val="bg1"/>
                </a:solidFill>
                <a:latin typeface="Calibri" panose="020F0502020204030204" pitchFamily="34" charset="0"/>
                <a:ea typeface="Calibri" panose="020F0502020204030204" pitchFamily="34" charset="0"/>
                <a:cs typeface="Calibri" panose="020F0502020204030204" pitchFamily="34" charset="0"/>
              </a:rPr>
              <a:t>Hollywood’s Impact on </a:t>
            </a:r>
          </a:p>
          <a:p>
            <a:pPr algn="ctr"/>
            <a:r>
              <a:rPr lang="en-US" sz="3600" b="1" dirty="0">
                <a:solidFill>
                  <a:schemeClr val="bg1"/>
                </a:solidFill>
                <a:latin typeface="Calibri" panose="020F0502020204030204" pitchFamily="34" charset="0"/>
                <a:ea typeface="Calibri" panose="020F0502020204030204" pitchFamily="34" charset="0"/>
                <a:cs typeface="Calibri" panose="020F0502020204030204" pitchFamily="34" charset="0"/>
              </a:rPr>
              <a:t>America—when did Jews first know the Ten Commandments</a:t>
            </a:r>
          </a:p>
        </p:txBody>
      </p:sp>
      <p:sp>
        <p:nvSpPr>
          <p:cNvPr id="3" name="TextBox 2">
            <a:extLst>
              <a:ext uri="{FF2B5EF4-FFF2-40B4-BE49-F238E27FC236}">
                <a16:creationId xmlns:a16="http://schemas.microsoft.com/office/drawing/2014/main" id="{BC89667E-463E-22B7-3E4E-27C41238D928}"/>
              </a:ext>
            </a:extLst>
          </p:cNvPr>
          <p:cNvSpPr txBox="1"/>
          <p:nvPr/>
        </p:nvSpPr>
        <p:spPr>
          <a:xfrm>
            <a:off x="6370334" y="4902118"/>
            <a:ext cx="5099712" cy="1200329"/>
          </a:xfrm>
          <a:prstGeom prst="rect">
            <a:avLst/>
          </a:prstGeom>
          <a:noFill/>
        </p:spPr>
        <p:txBody>
          <a:bodyPr wrap="square" rtlCol="0">
            <a:spAutoFit/>
          </a:bodyPr>
          <a:lstStyle/>
          <a:p>
            <a:pPr algn="ctr"/>
            <a:r>
              <a:rPr lang="en-US" sz="3600" b="1" dirty="0">
                <a:solidFill>
                  <a:schemeClr val="bg1"/>
                </a:solidFill>
                <a:latin typeface="Calibri" panose="020F0502020204030204" pitchFamily="34" charset="0"/>
                <a:ea typeface="Calibri" panose="020F0502020204030204" pitchFamily="34" charset="0"/>
                <a:cs typeface="Calibri" panose="020F0502020204030204" pitchFamily="34" charset="0"/>
              </a:rPr>
              <a:t>Hardening</a:t>
            </a:r>
          </a:p>
          <a:p>
            <a:pPr algn="ctr"/>
            <a:r>
              <a:rPr lang="en-US" sz="3600" b="1" dirty="0">
                <a:solidFill>
                  <a:schemeClr val="bg1"/>
                </a:solidFill>
                <a:latin typeface="Calibri" panose="020F0502020204030204" pitchFamily="34" charset="0"/>
                <a:ea typeface="Calibri" panose="020F0502020204030204" pitchFamily="34" charset="0"/>
                <a:cs typeface="Calibri" panose="020F0502020204030204" pitchFamily="34" charset="0"/>
              </a:rPr>
              <a:t>Pharaoh’s Heart</a:t>
            </a:r>
          </a:p>
        </p:txBody>
      </p:sp>
    </p:spTree>
    <p:extLst>
      <p:ext uri="{BB962C8B-B14F-4D97-AF65-F5344CB8AC3E}">
        <p14:creationId xmlns:p14="http://schemas.microsoft.com/office/powerpoint/2010/main" val="29928220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50119B2-ADB2-8D5F-66BC-356D3C542AAC}"/>
              </a:ext>
            </a:extLst>
          </p:cNvPr>
          <p:cNvSpPr txBox="1"/>
          <p:nvPr/>
        </p:nvSpPr>
        <p:spPr>
          <a:xfrm>
            <a:off x="5130636" y="2619103"/>
            <a:ext cx="1828800" cy="1828800"/>
          </a:xfrm>
          <a:prstGeom prst="rect">
            <a:avLst/>
          </a:prstGeom>
          <a:noFill/>
        </p:spPr>
        <p:txBody>
          <a:bodyPr wrap="square" rtlCol="0">
            <a:spAutoFit/>
          </a:bodyPr>
          <a:lstStyle/>
          <a:p>
            <a:r>
              <a:rPr lang="en-US" sz="1800" kern="1200" dirty="0">
                <a:solidFill>
                  <a:schemeClr val="tx1"/>
                </a:solidFill>
                <a:latin typeface="+mn-lt"/>
                <a:ea typeface="+mn-ea"/>
                <a:cs typeface="+mn-cs"/>
              </a:rPr>
              <a:t>Your text here</a:t>
            </a:r>
          </a:p>
        </p:txBody>
      </p:sp>
      <p:sp>
        <p:nvSpPr>
          <p:cNvPr id="5" name="TextBox 4">
            <a:extLst>
              <a:ext uri="{FF2B5EF4-FFF2-40B4-BE49-F238E27FC236}">
                <a16:creationId xmlns:a16="http://schemas.microsoft.com/office/drawing/2014/main" id="{FC09719D-BD67-9886-DAC6-86138CB58551}"/>
              </a:ext>
            </a:extLst>
          </p:cNvPr>
          <p:cNvSpPr txBox="1"/>
          <p:nvPr/>
        </p:nvSpPr>
        <p:spPr>
          <a:xfrm>
            <a:off x="68780" y="182880"/>
            <a:ext cx="11978640" cy="6675120"/>
          </a:xfrm>
          <a:prstGeom prst="rect">
            <a:avLst/>
          </a:prstGeom>
          <a:solidFill>
            <a:schemeClr val="tx1"/>
          </a:solidFill>
          <a:ln w="304800">
            <a:solidFill>
              <a:schemeClr val="accent1">
                <a:lumMod val="60000"/>
                <a:lumOff val="40000"/>
              </a:schemeClr>
            </a:solidFill>
          </a:ln>
        </p:spPr>
        <p:txBody>
          <a:bodyPr wrap="square" rtlCol="0">
            <a:spAutoFit/>
          </a:bodyPr>
          <a:lstStyle/>
          <a:p>
            <a:endParaRPr lang="en-US" dirty="0">
              <a:ln>
                <a:solidFill>
                  <a:srgbClr val="00B0F0"/>
                </a:solidFill>
              </a:ln>
            </a:endParaRPr>
          </a:p>
        </p:txBody>
      </p:sp>
      <p:sp>
        <p:nvSpPr>
          <p:cNvPr id="10" name="TextBox 9">
            <a:extLst>
              <a:ext uri="{FF2B5EF4-FFF2-40B4-BE49-F238E27FC236}">
                <a16:creationId xmlns:a16="http://schemas.microsoft.com/office/drawing/2014/main" id="{715CDA41-C80D-0316-77AF-B1DACC3B4A2F}"/>
              </a:ext>
            </a:extLst>
          </p:cNvPr>
          <p:cNvSpPr txBox="1"/>
          <p:nvPr/>
        </p:nvSpPr>
        <p:spPr>
          <a:xfrm>
            <a:off x="5911270" y="3884023"/>
            <a:ext cx="184730" cy="646331"/>
          </a:xfrm>
          <a:prstGeom prst="rect">
            <a:avLst/>
          </a:prstGeom>
          <a:noFill/>
        </p:spPr>
        <p:txBody>
          <a:bodyPr wrap="none" rtlCol="0">
            <a:spAutoFit/>
          </a:bodyPr>
          <a:lstStyle/>
          <a:p>
            <a:pPr algn="r"/>
            <a:endParaRPr lang="en-US" sz="36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577CBD72-B764-666B-48E1-EB900DE35D7A}"/>
              </a:ext>
            </a:extLst>
          </p:cNvPr>
          <p:cNvSpPr txBox="1"/>
          <p:nvPr/>
        </p:nvSpPr>
        <p:spPr>
          <a:xfrm>
            <a:off x="330036" y="457201"/>
            <a:ext cx="11364686" cy="6140142"/>
          </a:xfrm>
          <a:prstGeom prst="rect">
            <a:avLst/>
          </a:prstGeom>
          <a:noFill/>
        </p:spPr>
        <p:txBody>
          <a:bodyPr wrap="square">
            <a:spAutoFit/>
          </a:bodyPr>
          <a:lstStyle/>
          <a:p>
            <a:pPr algn="just">
              <a:spcAft>
                <a:spcPts val="1800"/>
              </a:spcAft>
            </a:pPr>
            <a:r>
              <a:rPr lang="en-US" sz="2700" b="1" i="0" dirty="0">
                <a:solidFill>
                  <a:schemeClr val="bg1"/>
                </a:solidFill>
                <a:effectLst/>
                <a:latin typeface="Arial" panose="020B0604020202020204" pitchFamily="34" charset="0"/>
                <a:cs typeface="Arial" panose="020B0604020202020204" pitchFamily="34" charset="0"/>
              </a:rPr>
              <a:t>“The Christian Scriptures are so deep that, even if I studied them to the exclusion of all else, from early childhood to worn-out old age, with ample leisure and untiring zeal, and with greater capacity of mind than I possess, each day I would still discover new riches within them. The fundamental truths necessary for salvation are found with ease in the Scriptures. But even when a person has accepted these truths, and is both God-fearing and righteous in his actions, there are still so many things which lie under a vast veil of mystery. Through reading the Scriptures, we can pierce this veil, and find the deepest wisdom in the words which express these mysteries, and in the mysteries themselves. The oldest, the ablest, and the most ardent student of Scripture, will say at the end of each day: “I have finished, and yet my studies have only just begun.” </a:t>
            </a:r>
          </a:p>
          <a:p>
            <a:pPr algn="just">
              <a:spcAft>
                <a:spcPts val="1800"/>
              </a:spcAft>
            </a:pPr>
            <a:r>
              <a:rPr lang="en-US" sz="2700" b="1" i="0" dirty="0">
                <a:solidFill>
                  <a:schemeClr val="bg1"/>
                </a:solidFill>
                <a:effectLst/>
                <a:latin typeface="Arial" panose="020B0604020202020204" pitchFamily="34" charset="0"/>
                <a:cs typeface="Arial" panose="020B0604020202020204" pitchFamily="34" charset="0"/>
              </a:rPr>
              <a:t>			Augustine of Hippo, </a:t>
            </a:r>
            <a:r>
              <a:rPr lang="en-US" sz="2700" b="1" i="1" dirty="0">
                <a:solidFill>
                  <a:schemeClr val="bg1"/>
                </a:solidFill>
                <a:effectLst/>
                <a:latin typeface="Arial" panose="020B0604020202020204" pitchFamily="34" charset="0"/>
                <a:cs typeface="Arial" panose="020B0604020202020204" pitchFamily="34" charset="0"/>
              </a:rPr>
              <a:t>Letter 137     </a:t>
            </a:r>
            <a:r>
              <a:rPr lang="en-US" sz="2700" b="1" i="0" dirty="0">
                <a:solidFill>
                  <a:schemeClr val="bg1"/>
                </a:solidFill>
                <a:effectLst/>
                <a:latin typeface="Arial" panose="020B0604020202020204" pitchFamily="34" charset="0"/>
                <a:cs typeface="Arial" panose="020B0604020202020204" pitchFamily="34" charset="0"/>
              </a:rPr>
              <a:t>354-430 A.D.</a:t>
            </a:r>
          </a:p>
        </p:txBody>
      </p:sp>
    </p:spTree>
    <p:extLst>
      <p:ext uri="{BB962C8B-B14F-4D97-AF65-F5344CB8AC3E}">
        <p14:creationId xmlns:p14="http://schemas.microsoft.com/office/powerpoint/2010/main" val="8010247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50119B2-ADB2-8D5F-66BC-356D3C542AAC}"/>
              </a:ext>
            </a:extLst>
          </p:cNvPr>
          <p:cNvSpPr txBox="1"/>
          <p:nvPr/>
        </p:nvSpPr>
        <p:spPr>
          <a:xfrm>
            <a:off x="5179423" y="2514600"/>
            <a:ext cx="1828800" cy="1828800"/>
          </a:xfrm>
          <a:prstGeom prst="rect">
            <a:avLst/>
          </a:prstGeom>
          <a:noFill/>
        </p:spPr>
        <p:txBody>
          <a:bodyPr wrap="square" rtlCol="0">
            <a:spAutoFit/>
          </a:bodyPr>
          <a:lstStyle/>
          <a:p>
            <a:r>
              <a:rPr lang="en-US" sz="1800" kern="1200" dirty="0">
                <a:solidFill>
                  <a:schemeClr val="tx1"/>
                </a:solidFill>
                <a:latin typeface="+mn-lt"/>
                <a:ea typeface="+mn-ea"/>
                <a:cs typeface="+mn-cs"/>
              </a:rPr>
              <a:t>Your text here</a:t>
            </a:r>
          </a:p>
        </p:txBody>
      </p:sp>
      <p:sp>
        <p:nvSpPr>
          <p:cNvPr id="5" name="TextBox 4">
            <a:extLst>
              <a:ext uri="{FF2B5EF4-FFF2-40B4-BE49-F238E27FC236}">
                <a16:creationId xmlns:a16="http://schemas.microsoft.com/office/drawing/2014/main" id="{FC09719D-BD67-9886-DAC6-86138CB58551}"/>
              </a:ext>
            </a:extLst>
          </p:cNvPr>
          <p:cNvSpPr txBox="1"/>
          <p:nvPr/>
        </p:nvSpPr>
        <p:spPr>
          <a:xfrm>
            <a:off x="117567" y="91440"/>
            <a:ext cx="11978640" cy="6675120"/>
          </a:xfrm>
          <a:prstGeom prst="rect">
            <a:avLst/>
          </a:prstGeom>
          <a:solidFill>
            <a:schemeClr val="tx1"/>
          </a:solidFill>
          <a:ln w="304800">
            <a:solidFill>
              <a:srgbClr val="0070C0"/>
            </a:solidFill>
          </a:ln>
        </p:spPr>
        <p:txBody>
          <a:bodyPr wrap="square" rtlCol="0">
            <a:spAutoFit/>
          </a:bodyPr>
          <a:lstStyle/>
          <a:p>
            <a:endParaRPr lang="en-US" dirty="0">
              <a:ln>
                <a:solidFill>
                  <a:srgbClr val="00B0F0"/>
                </a:solidFill>
              </a:ln>
            </a:endParaRPr>
          </a:p>
        </p:txBody>
      </p:sp>
      <p:sp>
        <p:nvSpPr>
          <p:cNvPr id="7" name="TextBox 6">
            <a:extLst>
              <a:ext uri="{FF2B5EF4-FFF2-40B4-BE49-F238E27FC236}">
                <a16:creationId xmlns:a16="http://schemas.microsoft.com/office/drawing/2014/main" id="{45F21CD8-1C98-E6DD-062D-4828DC1E1F01}"/>
              </a:ext>
            </a:extLst>
          </p:cNvPr>
          <p:cNvSpPr txBox="1"/>
          <p:nvPr/>
        </p:nvSpPr>
        <p:spPr>
          <a:xfrm>
            <a:off x="404949" y="418011"/>
            <a:ext cx="11390811" cy="5878532"/>
          </a:xfrm>
          <a:prstGeom prst="rect">
            <a:avLst/>
          </a:prstGeom>
          <a:noFill/>
        </p:spPr>
        <p:txBody>
          <a:bodyPr wrap="square" rtlCol="0">
            <a:spAutoFit/>
          </a:bodyPr>
          <a:lstStyle/>
          <a:p>
            <a:pPr algn="ctr"/>
            <a:endParaRPr lang="en-US" sz="3200" b="1" dirty="0">
              <a:solidFill>
                <a:srgbClr val="FF0000"/>
              </a:solidFill>
              <a:latin typeface="Arial" panose="020B0604020202020204" pitchFamily="34" charset="0"/>
              <a:ea typeface="Calibri" panose="020F0502020204030204" pitchFamily="34" charset="0"/>
              <a:cs typeface="Arial" panose="020B0604020202020204" pitchFamily="34" charset="0"/>
            </a:endParaRPr>
          </a:p>
          <a:p>
            <a:pPr algn="ctr"/>
            <a:r>
              <a:rPr lang="en-US" sz="6000" b="1" dirty="0">
                <a:solidFill>
                  <a:srgbClr val="FFFF00"/>
                </a:solidFill>
                <a:latin typeface="Arial" panose="020B0604020202020204" pitchFamily="34" charset="0"/>
                <a:ea typeface="Calibri" panose="020F0502020204030204" pitchFamily="34" charset="0"/>
                <a:cs typeface="Arial" panose="020B0604020202020204" pitchFamily="34" charset="0"/>
              </a:rPr>
              <a:t>FIFTEEN PERIODS OF </a:t>
            </a:r>
          </a:p>
          <a:p>
            <a:pPr algn="ctr"/>
            <a:r>
              <a:rPr lang="en-US" sz="6000" b="1" dirty="0">
                <a:solidFill>
                  <a:srgbClr val="FFFF00"/>
                </a:solidFill>
                <a:latin typeface="Arial" panose="020B0604020202020204" pitchFamily="34" charset="0"/>
                <a:ea typeface="Calibri" panose="020F0502020204030204" pitchFamily="34" charset="0"/>
                <a:cs typeface="Arial" panose="020B0604020202020204" pitchFamily="34" charset="0"/>
              </a:rPr>
              <a:t>BIBLE HISTORY</a:t>
            </a:r>
          </a:p>
          <a:p>
            <a:pPr algn="ctr"/>
            <a:endParaRPr lang="en-US" sz="2800" b="1"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algn="ctr"/>
            <a:r>
              <a:rPr lang="en-US" sz="4800" b="1" dirty="0">
                <a:solidFill>
                  <a:schemeClr val="bg1"/>
                </a:solidFill>
                <a:latin typeface="Arial" panose="020B0604020202020204" pitchFamily="34" charset="0"/>
                <a:ea typeface="Calibri" panose="020F0502020204030204" pitchFamily="34" charset="0"/>
                <a:cs typeface="Arial" panose="020B0604020202020204" pitchFamily="34" charset="0"/>
              </a:rPr>
              <a:t>Palm Beach Lakes</a:t>
            </a:r>
          </a:p>
          <a:p>
            <a:pPr algn="ctr"/>
            <a:endParaRPr lang="en-US" sz="4800" b="1"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algn="ctr"/>
            <a:r>
              <a:rPr lang="en-US" sz="3600" b="1" dirty="0">
                <a:solidFill>
                  <a:schemeClr val="bg1"/>
                </a:solidFill>
                <a:latin typeface="Arial" panose="020B0604020202020204" pitchFamily="34" charset="0"/>
                <a:ea typeface="Calibri" panose="020F0502020204030204" pitchFamily="34" charset="0"/>
                <a:cs typeface="Arial" panose="020B0604020202020204" pitchFamily="34" charset="0"/>
              </a:rPr>
              <a:t>September-October, 2024</a:t>
            </a:r>
          </a:p>
          <a:p>
            <a:pPr algn="ctr"/>
            <a:endParaRPr lang="en-US" sz="3200" b="1"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algn="ctr"/>
            <a:r>
              <a:rPr lang="en-US" sz="3200" b="1" dirty="0">
                <a:solidFill>
                  <a:schemeClr val="bg1"/>
                </a:solidFill>
                <a:latin typeface="Arial" panose="020B0604020202020204" pitchFamily="34" charset="0"/>
                <a:ea typeface="Calibri" panose="020F0502020204030204" pitchFamily="34" charset="0"/>
                <a:cs typeface="Arial" panose="020B0604020202020204" pitchFamily="34" charset="0"/>
              </a:rPr>
              <a:t>Dan Jenkins</a:t>
            </a:r>
            <a:endParaRPr lang="en-US" sz="4800" b="1"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879013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50119B2-ADB2-8D5F-66BC-356D3C542AAC}"/>
              </a:ext>
            </a:extLst>
          </p:cNvPr>
          <p:cNvSpPr txBox="1"/>
          <p:nvPr/>
        </p:nvSpPr>
        <p:spPr>
          <a:xfrm>
            <a:off x="5179423" y="2514600"/>
            <a:ext cx="1828800" cy="1828800"/>
          </a:xfrm>
          <a:prstGeom prst="rect">
            <a:avLst/>
          </a:prstGeom>
          <a:noFill/>
        </p:spPr>
        <p:txBody>
          <a:bodyPr wrap="square" rtlCol="0">
            <a:spAutoFit/>
          </a:bodyPr>
          <a:lstStyle/>
          <a:p>
            <a:r>
              <a:rPr lang="en-US" kern="1200" dirty="0">
                <a:solidFill>
                  <a:schemeClr val="tx1"/>
                </a:solidFill>
                <a:latin typeface="+mn-lt"/>
                <a:ea typeface="+mn-ea"/>
                <a:cs typeface="+mn-cs"/>
              </a:rPr>
              <a:t>Your text here</a:t>
            </a:r>
          </a:p>
        </p:txBody>
      </p:sp>
      <p:sp>
        <p:nvSpPr>
          <p:cNvPr id="5" name="TextBox 4">
            <a:extLst>
              <a:ext uri="{FF2B5EF4-FFF2-40B4-BE49-F238E27FC236}">
                <a16:creationId xmlns:a16="http://schemas.microsoft.com/office/drawing/2014/main" id="{FC09719D-BD67-9886-DAC6-86138CB58551}"/>
              </a:ext>
            </a:extLst>
          </p:cNvPr>
          <p:cNvSpPr txBox="1"/>
          <p:nvPr/>
        </p:nvSpPr>
        <p:spPr>
          <a:xfrm>
            <a:off x="117567" y="78377"/>
            <a:ext cx="11978640" cy="6675120"/>
          </a:xfrm>
          <a:prstGeom prst="rect">
            <a:avLst/>
          </a:prstGeom>
          <a:solidFill>
            <a:schemeClr val="tx1"/>
          </a:solidFill>
          <a:ln w="304800">
            <a:solidFill>
              <a:schemeClr val="accent1">
                <a:lumMod val="60000"/>
                <a:lumOff val="40000"/>
              </a:schemeClr>
            </a:solidFill>
          </a:ln>
        </p:spPr>
        <p:txBody>
          <a:bodyPr wrap="square" rtlCol="0">
            <a:spAutoFit/>
          </a:bodyPr>
          <a:lstStyle/>
          <a:p>
            <a:endParaRPr lang="en-US" dirty="0">
              <a:ln>
                <a:solidFill>
                  <a:srgbClr val="00B0F0"/>
                </a:solidFill>
              </a:ln>
            </a:endParaRPr>
          </a:p>
        </p:txBody>
      </p:sp>
      <p:sp>
        <p:nvSpPr>
          <p:cNvPr id="7" name="TextBox 6">
            <a:extLst>
              <a:ext uri="{FF2B5EF4-FFF2-40B4-BE49-F238E27FC236}">
                <a16:creationId xmlns:a16="http://schemas.microsoft.com/office/drawing/2014/main" id="{45F21CD8-1C98-E6DD-062D-4828DC1E1F01}"/>
              </a:ext>
            </a:extLst>
          </p:cNvPr>
          <p:cNvSpPr txBox="1"/>
          <p:nvPr/>
        </p:nvSpPr>
        <p:spPr>
          <a:xfrm>
            <a:off x="640080" y="352696"/>
            <a:ext cx="10933611" cy="923330"/>
          </a:xfrm>
          <a:prstGeom prst="rect">
            <a:avLst/>
          </a:prstGeom>
          <a:noFill/>
        </p:spPr>
        <p:txBody>
          <a:bodyPr wrap="square" rtlCol="0">
            <a:spAutoFit/>
          </a:bodyPr>
          <a:lstStyle/>
          <a:p>
            <a:pPr algn="ctr"/>
            <a:r>
              <a:rPr lang="en-US" sz="5400" b="1" dirty="0">
                <a:solidFill>
                  <a:srgbClr val="FFFF00"/>
                </a:solidFill>
                <a:latin typeface="Calibri" panose="020F0502020204030204" pitchFamily="34" charset="0"/>
                <a:ea typeface="Calibri" panose="020F0502020204030204" pitchFamily="34" charset="0"/>
                <a:cs typeface="Calibri" panose="020F0502020204030204" pitchFamily="34" charset="0"/>
              </a:rPr>
              <a:t>Fifteen Periods of Bible History</a:t>
            </a:r>
          </a:p>
        </p:txBody>
      </p:sp>
      <p:sp>
        <p:nvSpPr>
          <p:cNvPr id="2" name="TextBox 1">
            <a:extLst>
              <a:ext uri="{FF2B5EF4-FFF2-40B4-BE49-F238E27FC236}">
                <a16:creationId xmlns:a16="http://schemas.microsoft.com/office/drawing/2014/main" id="{19E6B1A4-A8DA-1A38-853D-2252FB7A9906}"/>
              </a:ext>
            </a:extLst>
          </p:cNvPr>
          <p:cNvSpPr txBox="1"/>
          <p:nvPr/>
        </p:nvSpPr>
        <p:spPr>
          <a:xfrm>
            <a:off x="587639" y="1389458"/>
            <a:ext cx="5400523" cy="5755422"/>
          </a:xfrm>
          <a:prstGeom prst="rect">
            <a:avLst/>
          </a:prstGeom>
          <a:noFill/>
        </p:spPr>
        <p:txBody>
          <a:bodyPr wrap="square" rtlCol="0">
            <a:spAutoFit/>
          </a:bodyPr>
          <a:lstStyle/>
          <a:p>
            <a:pPr marL="0" marR="0" algn="just">
              <a:spcBef>
                <a:spcPts val="0"/>
              </a:spcBef>
              <a:spcAft>
                <a:spcPts val="600"/>
              </a:spcAft>
              <a:tabLst>
                <a:tab pos="4402138" algn="l"/>
              </a:tabLst>
            </a:pPr>
            <a:r>
              <a:rPr lang="en-US" sz="36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CREATION</a:t>
            </a:r>
          </a:p>
          <a:p>
            <a:pPr marL="0" marR="0" algn="just">
              <a:spcBef>
                <a:spcPts val="0"/>
              </a:spcBef>
              <a:spcAft>
                <a:spcPts val="600"/>
              </a:spcAft>
              <a:tabLst>
                <a:tab pos="4402138" algn="l"/>
              </a:tabLst>
            </a:pPr>
            <a:r>
              <a:rPr lang="en-US" sz="3600" b="1"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THE FLOOD</a:t>
            </a:r>
          </a:p>
          <a:p>
            <a:pPr marL="0" marR="0" algn="just">
              <a:spcBef>
                <a:spcPts val="0"/>
              </a:spcBef>
              <a:spcAft>
                <a:spcPts val="600"/>
              </a:spcAft>
              <a:tabLst>
                <a:tab pos="4402138" algn="l"/>
              </a:tabLst>
            </a:pPr>
            <a:r>
              <a:rPr lang="en-US" sz="36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THE PATRIARCHS</a:t>
            </a:r>
          </a:p>
          <a:p>
            <a:pPr marL="0" marR="0" algn="just">
              <a:spcBef>
                <a:spcPts val="0"/>
              </a:spcBef>
              <a:spcAft>
                <a:spcPts val="600"/>
              </a:spcAft>
              <a:tabLst>
                <a:tab pos="4402138" algn="l"/>
              </a:tabLst>
            </a:pPr>
            <a:r>
              <a:rPr lang="en-US" sz="3600" b="1"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EGYPTIAN BONDAGE</a:t>
            </a:r>
          </a:p>
          <a:p>
            <a:pPr marL="0" marR="0" algn="just">
              <a:spcBef>
                <a:spcPts val="0"/>
              </a:spcBef>
              <a:spcAft>
                <a:spcPts val="600"/>
              </a:spcAft>
              <a:tabLst>
                <a:tab pos="4402138" algn="l"/>
              </a:tabLst>
            </a:pPr>
            <a:r>
              <a:rPr lang="en-US" sz="36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EXODUS</a:t>
            </a:r>
          </a:p>
          <a:p>
            <a:pPr marL="0" marR="0" algn="just">
              <a:spcBef>
                <a:spcPts val="0"/>
              </a:spcBef>
              <a:spcAft>
                <a:spcPts val="600"/>
              </a:spcAft>
              <a:tabLst>
                <a:tab pos="4402138" algn="l"/>
              </a:tabLst>
            </a:pPr>
            <a:r>
              <a:rPr lang="en-US" sz="3600" b="1"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CONQUEST OF CANAAN    </a:t>
            </a:r>
            <a:endParaRPr lang="en-US" sz="3600"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0" marR="0" algn="just">
              <a:spcBef>
                <a:spcPts val="0"/>
              </a:spcBef>
              <a:spcAft>
                <a:spcPts val="600"/>
              </a:spcAft>
              <a:tabLst>
                <a:tab pos="4402138" algn="l"/>
              </a:tabLst>
            </a:pPr>
            <a:r>
              <a:rPr lang="en-US" sz="3600" b="1"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JUDGES      </a:t>
            </a:r>
            <a:endParaRPr lang="en-US" sz="3600"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0" marR="0" algn="just">
              <a:spcBef>
                <a:spcPts val="0"/>
              </a:spcBef>
              <a:spcAft>
                <a:spcPts val="600"/>
              </a:spcAft>
              <a:tabLst>
                <a:tab pos="4402138" algn="l"/>
              </a:tabLst>
            </a:pPr>
            <a:r>
              <a:rPr lang="en-US" sz="3600" b="1"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THE UNITED KINGDOM    </a:t>
            </a:r>
            <a:endParaRPr lang="en-US" sz="3600"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0" marR="0" algn="just">
              <a:spcBef>
                <a:spcPts val="0"/>
              </a:spcBef>
              <a:spcAft>
                <a:spcPts val="600"/>
              </a:spcAft>
              <a:tabLst>
                <a:tab pos="4402138" algn="l"/>
              </a:tabLst>
            </a:pPr>
            <a:r>
              <a:rPr lang="en-US" sz="4000" b="1"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endParaRPr lang="en-US" sz="4000" b="1" dirty="0">
              <a:solidFill>
                <a:srgbClr val="00B0F0"/>
              </a:solidFill>
              <a:latin typeface="Calibri" panose="020F0502020204030204" pitchFamily="34" charset="0"/>
              <a:ea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26CD94E5-75CF-A354-DEB8-A2A72A68FF16}"/>
              </a:ext>
            </a:extLst>
          </p:cNvPr>
          <p:cNvSpPr txBox="1"/>
          <p:nvPr/>
        </p:nvSpPr>
        <p:spPr>
          <a:xfrm>
            <a:off x="6012893" y="1399732"/>
            <a:ext cx="5536067" cy="4431983"/>
          </a:xfrm>
          <a:prstGeom prst="rect">
            <a:avLst/>
          </a:prstGeom>
          <a:noFill/>
        </p:spPr>
        <p:txBody>
          <a:bodyPr wrap="none" rtlCol="0">
            <a:spAutoFit/>
          </a:bodyPr>
          <a:lstStyle/>
          <a:p>
            <a:pPr marL="0" marR="0" algn="just">
              <a:spcBef>
                <a:spcPts val="0"/>
              </a:spcBef>
              <a:spcAft>
                <a:spcPts val="600"/>
              </a:spcAft>
              <a:tabLst>
                <a:tab pos="4402138" algn="l"/>
              </a:tabLst>
            </a:pPr>
            <a:r>
              <a:rPr lang="en-US" sz="3600" b="1"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THE DIVIDED KINGDOM  </a:t>
            </a:r>
            <a:endParaRPr lang="en-US" sz="3600"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0" marR="0" algn="just">
              <a:spcBef>
                <a:spcPts val="0"/>
              </a:spcBef>
              <a:spcAft>
                <a:spcPts val="600"/>
              </a:spcAft>
              <a:tabLst>
                <a:tab pos="4402138" algn="l"/>
              </a:tabLst>
            </a:pPr>
            <a:r>
              <a:rPr lang="en-US" sz="3600" b="1"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JUDAH ALONE</a:t>
            </a:r>
          </a:p>
          <a:p>
            <a:pPr marL="0" marR="0" algn="just">
              <a:spcBef>
                <a:spcPts val="0"/>
              </a:spcBef>
              <a:spcAft>
                <a:spcPts val="600"/>
              </a:spcAft>
              <a:tabLst>
                <a:tab pos="4402138" algn="l"/>
              </a:tabLst>
            </a:pPr>
            <a:r>
              <a:rPr lang="en-US" sz="36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CAPTIVITY</a:t>
            </a:r>
          </a:p>
          <a:p>
            <a:pPr marL="0" marR="0" algn="just">
              <a:spcBef>
                <a:spcPts val="0"/>
              </a:spcBef>
              <a:spcAft>
                <a:spcPts val="600"/>
              </a:spcAft>
              <a:tabLst>
                <a:tab pos="4402138" algn="l"/>
              </a:tabLst>
            </a:pPr>
            <a:r>
              <a:rPr lang="en-US" sz="3600" b="1"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RESTORATION</a:t>
            </a:r>
          </a:p>
          <a:p>
            <a:pPr marL="0" marR="0" algn="just">
              <a:spcBef>
                <a:spcPts val="0"/>
              </a:spcBef>
              <a:spcAft>
                <a:spcPts val="600"/>
              </a:spcAft>
              <a:tabLst>
                <a:tab pos="4402138" algn="l"/>
              </a:tabLst>
            </a:pPr>
            <a:r>
              <a:rPr lang="en-US" sz="36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BETWEEN THE TESTAMENTS</a:t>
            </a:r>
          </a:p>
          <a:p>
            <a:pPr marL="0" marR="0" algn="just">
              <a:spcBef>
                <a:spcPts val="0"/>
              </a:spcBef>
              <a:spcAft>
                <a:spcPts val="600"/>
              </a:spcAft>
              <a:tabLst>
                <a:tab pos="4402138" algn="l"/>
              </a:tabLst>
            </a:pPr>
            <a:r>
              <a:rPr lang="en-US" sz="3600" b="1"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CHRIST</a:t>
            </a:r>
          </a:p>
          <a:p>
            <a:pPr marL="0" marR="0" algn="just">
              <a:spcBef>
                <a:spcPts val="0"/>
              </a:spcBef>
              <a:spcAft>
                <a:spcPts val="600"/>
              </a:spcAft>
              <a:tabLst>
                <a:tab pos="4402138" algn="l"/>
              </a:tabLst>
            </a:pPr>
            <a:r>
              <a:rPr lang="en-US" sz="36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THE CHURCH </a:t>
            </a:r>
            <a:endParaRPr lang="en-US" sz="3600" b="1" dirty="0">
              <a:solidFill>
                <a:srgbClr val="00B0F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103986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50119B2-ADB2-8D5F-66BC-356D3C542AAC}"/>
              </a:ext>
            </a:extLst>
          </p:cNvPr>
          <p:cNvSpPr txBox="1"/>
          <p:nvPr/>
        </p:nvSpPr>
        <p:spPr>
          <a:xfrm>
            <a:off x="5179423" y="2514600"/>
            <a:ext cx="1828800" cy="1828800"/>
          </a:xfrm>
          <a:prstGeom prst="rect">
            <a:avLst/>
          </a:prstGeom>
          <a:noFill/>
        </p:spPr>
        <p:txBody>
          <a:bodyPr wrap="square" rtlCol="0">
            <a:spAutoFit/>
          </a:bodyPr>
          <a:lstStyle/>
          <a:p>
            <a:r>
              <a:rPr lang="en-US" kern="1200" dirty="0">
                <a:solidFill>
                  <a:schemeClr val="tx1"/>
                </a:solidFill>
                <a:latin typeface="+mn-lt"/>
                <a:ea typeface="+mn-ea"/>
                <a:cs typeface="+mn-cs"/>
              </a:rPr>
              <a:t>Your text here</a:t>
            </a:r>
          </a:p>
        </p:txBody>
      </p:sp>
      <p:sp>
        <p:nvSpPr>
          <p:cNvPr id="5" name="TextBox 4">
            <a:extLst>
              <a:ext uri="{FF2B5EF4-FFF2-40B4-BE49-F238E27FC236}">
                <a16:creationId xmlns:a16="http://schemas.microsoft.com/office/drawing/2014/main" id="{FC09719D-BD67-9886-DAC6-86138CB58551}"/>
              </a:ext>
            </a:extLst>
          </p:cNvPr>
          <p:cNvSpPr txBox="1"/>
          <p:nvPr/>
        </p:nvSpPr>
        <p:spPr>
          <a:xfrm>
            <a:off x="117567" y="78377"/>
            <a:ext cx="11978640" cy="6675120"/>
          </a:xfrm>
          <a:prstGeom prst="rect">
            <a:avLst/>
          </a:prstGeom>
          <a:solidFill>
            <a:schemeClr val="tx1"/>
          </a:solidFill>
          <a:ln w="304800">
            <a:solidFill>
              <a:schemeClr val="accent1">
                <a:lumMod val="60000"/>
                <a:lumOff val="40000"/>
              </a:schemeClr>
            </a:solidFill>
          </a:ln>
        </p:spPr>
        <p:txBody>
          <a:bodyPr wrap="square" rtlCol="0">
            <a:spAutoFit/>
          </a:bodyPr>
          <a:lstStyle/>
          <a:p>
            <a:endParaRPr lang="en-US" dirty="0">
              <a:ln>
                <a:solidFill>
                  <a:srgbClr val="00B0F0"/>
                </a:solidFill>
              </a:ln>
            </a:endParaRPr>
          </a:p>
        </p:txBody>
      </p:sp>
      <p:sp>
        <p:nvSpPr>
          <p:cNvPr id="7" name="TextBox 6">
            <a:extLst>
              <a:ext uri="{FF2B5EF4-FFF2-40B4-BE49-F238E27FC236}">
                <a16:creationId xmlns:a16="http://schemas.microsoft.com/office/drawing/2014/main" id="{45F21CD8-1C98-E6DD-062D-4828DC1E1F01}"/>
              </a:ext>
            </a:extLst>
          </p:cNvPr>
          <p:cNvSpPr txBox="1"/>
          <p:nvPr/>
        </p:nvSpPr>
        <p:spPr>
          <a:xfrm>
            <a:off x="640080" y="352696"/>
            <a:ext cx="10933611" cy="923330"/>
          </a:xfrm>
          <a:prstGeom prst="rect">
            <a:avLst/>
          </a:prstGeom>
          <a:noFill/>
        </p:spPr>
        <p:txBody>
          <a:bodyPr wrap="square" rtlCol="0">
            <a:spAutoFit/>
          </a:bodyPr>
          <a:lstStyle/>
          <a:p>
            <a:pPr algn="ctr"/>
            <a:r>
              <a:rPr lang="en-US" sz="5400" b="1" dirty="0">
                <a:solidFill>
                  <a:srgbClr val="FFFF00"/>
                </a:solidFill>
                <a:latin typeface="Calibri" panose="020F0502020204030204" pitchFamily="34" charset="0"/>
                <a:ea typeface="Calibri" panose="020F0502020204030204" pitchFamily="34" charset="0"/>
                <a:cs typeface="Calibri" panose="020F0502020204030204" pitchFamily="34" charset="0"/>
              </a:rPr>
              <a:t>Fifteen Periods of Bible History</a:t>
            </a:r>
          </a:p>
        </p:txBody>
      </p:sp>
      <p:sp>
        <p:nvSpPr>
          <p:cNvPr id="2" name="TextBox 1">
            <a:extLst>
              <a:ext uri="{FF2B5EF4-FFF2-40B4-BE49-F238E27FC236}">
                <a16:creationId xmlns:a16="http://schemas.microsoft.com/office/drawing/2014/main" id="{19E6B1A4-A8DA-1A38-853D-2252FB7A9906}"/>
              </a:ext>
            </a:extLst>
          </p:cNvPr>
          <p:cNvSpPr txBox="1"/>
          <p:nvPr/>
        </p:nvSpPr>
        <p:spPr>
          <a:xfrm>
            <a:off x="587639" y="1389458"/>
            <a:ext cx="5400523" cy="5755422"/>
          </a:xfrm>
          <a:prstGeom prst="rect">
            <a:avLst/>
          </a:prstGeom>
          <a:noFill/>
        </p:spPr>
        <p:txBody>
          <a:bodyPr wrap="square" rtlCol="0">
            <a:spAutoFit/>
          </a:bodyPr>
          <a:lstStyle/>
          <a:p>
            <a:pPr marL="0" marR="0" algn="just">
              <a:spcBef>
                <a:spcPts val="0"/>
              </a:spcBef>
              <a:spcAft>
                <a:spcPts val="600"/>
              </a:spcAft>
              <a:tabLst>
                <a:tab pos="4402138" algn="l"/>
              </a:tabLst>
            </a:pPr>
            <a:r>
              <a:rPr lang="en-US" sz="36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CREATION</a:t>
            </a:r>
          </a:p>
          <a:p>
            <a:pPr marL="0" marR="0" algn="just">
              <a:spcBef>
                <a:spcPts val="0"/>
              </a:spcBef>
              <a:spcAft>
                <a:spcPts val="600"/>
              </a:spcAft>
              <a:tabLst>
                <a:tab pos="4402138" algn="l"/>
              </a:tabLst>
            </a:pPr>
            <a:r>
              <a:rPr lang="en-US" sz="3600" b="1"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THE FLOOD</a:t>
            </a:r>
          </a:p>
          <a:p>
            <a:pPr marL="0" marR="0" algn="just">
              <a:spcBef>
                <a:spcPts val="0"/>
              </a:spcBef>
              <a:spcAft>
                <a:spcPts val="600"/>
              </a:spcAft>
              <a:tabLst>
                <a:tab pos="4402138" algn="l"/>
              </a:tabLst>
            </a:pPr>
            <a:r>
              <a:rPr lang="en-US" sz="36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THE PATRIARCHS</a:t>
            </a:r>
          </a:p>
          <a:p>
            <a:pPr marL="0" marR="0" algn="just">
              <a:spcBef>
                <a:spcPts val="0"/>
              </a:spcBef>
              <a:spcAft>
                <a:spcPts val="600"/>
              </a:spcAft>
              <a:tabLst>
                <a:tab pos="4402138" algn="l"/>
              </a:tabLst>
            </a:pPr>
            <a:r>
              <a:rPr lang="en-US" sz="3600" b="1" kern="100" dirty="0">
                <a:solidFill>
                  <a:schemeClr val="bg1">
                    <a:lumMod val="50000"/>
                  </a:schemeClr>
                </a:solidFill>
                <a:effectLst/>
                <a:latin typeface="Calibri" panose="020F0502020204030204" pitchFamily="34" charset="0"/>
                <a:ea typeface="Calibri" panose="020F0502020204030204" pitchFamily="34" charset="0"/>
                <a:cs typeface="Calibri" panose="020F0502020204030204" pitchFamily="34" charset="0"/>
              </a:rPr>
              <a:t>EGYPTIAN BONDAGE</a:t>
            </a:r>
          </a:p>
          <a:p>
            <a:pPr marL="0" marR="0" algn="just">
              <a:spcBef>
                <a:spcPts val="0"/>
              </a:spcBef>
              <a:spcAft>
                <a:spcPts val="600"/>
              </a:spcAft>
              <a:tabLst>
                <a:tab pos="4402138" algn="l"/>
              </a:tabLst>
            </a:pPr>
            <a:r>
              <a:rPr lang="en-US" sz="3600" b="1" kern="10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EXODUS</a:t>
            </a:r>
          </a:p>
          <a:p>
            <a:pPr marL="0" marR="0" algn="just">
              <a:spcBef>
                <a:spcPts val="0"/>
              </a:spcBef>
              <a:spcAft>
                <a:spcPts val="600"/>
              </a:spcAft>
              <a:tabLst>
                <a:tab pos="4402138" algn="l"/>
              </a:tabLst>
            </a:pPr>
            <a:r>
              <a:rPr lang="en-US" sz="3600" b="1" kern="100" dirty="0">
                <a:solidFill>
                  <a:schemeClr val="bg1">
                    <a:lumMod val="50000"/>
                  </a:schemeClr>
                </a:solidFill>
                <a:effectLst/>
                <a:latin typeface="Calibri" panose="020F0502020204030204" pitchFamily="34" charset="0"/>
                <a:ea typeface="Calibri" panose="020F0502020204030204" pitchFamily="34" charset="0"/>
                <a:cs typeface="Calibri" panose="020F0502020204030204" pitchFamily="34" charset="0"/>
              </a:rPr>
              <a:t>CONQUEST OF CANAAN    </a:t>
            </a:r>
            <a:endParaRPr lang="en-US" sz="3600" kern="100" dirty="0">
              <a:solidFill>
                <a:schemeClr val="bg1">
                  <a:lumMod val="50000"/>
                </a:schemeClr>
              </a:solidFill>
              <a:effectLst/>
              <a:latin typeface="Calibri" panose="020F0502020204030204" pitchFamily="34" charset="0"/>
              <a:ea typeface="Calibri" panose="020F0502020204030204" pitchFamily="34" charset="0"/>
              <a:cs typeface="Calibri" panose="020F0502020204030204" pitchFamily="34" charset="0"/>
            </a:endParaRPr>
          </a:p>
          <a:p>
            <a:pPr marL="0" marR="0" algn="just">
              <a:spcBef>
                <a:spcPts val="0"/>
              </a:spcBef>
              <a:spcAft>
                <a:spcPts val="600"/>
              </a:spcAft>
              <a:tabLst>
                <a:tab pos="4402138" algn="l"/>
              </a:tabLst>
            </a:pPr>
            <a:r>
              <a:rPr lang="en-US" sz="3600" b="1" kern="100" dirty="0">
                <a:solidFill>
                  <a:schemeClr val="bg1">
                    <a:lumMod val="50000"/>
                  </a:schemeClr>
                </a:solidFill>
                <a:effectLst/>
                <a:latin typeface="Calibri" panose="020F0502020204030204" pitchFamily="34" charset="0"/>
                <a:ea typeface="Calibri" panose="020F0502020204030204" pitchFamily="34" charset="0"/>
                <a:cs typeface="Calibri" panose="020F0502020204030204" pitchFamily="34" charset="0"/>
              </a:rPr>
              <a:t> JUDGES      </a:t>
            </a:r>
            <a:endParaRPr lang="en-US" sz="3600" kern="100" dirty="0">
              <a:solidFill>
                <a:schemeClr val="bg1">
                  <a:lumMod val="50000"/>
                </a:schemeClr>
              </a:solidFill>
              <a:effectLst/>
              <a:latin typeface="Calibri" panose="020F0502020204030204" pitchFamily="34" charset="0"/>
              <a:ea typeface="Calibri" panose="020F0502020204030204" pitchFamily="34" charset="0"/>
              <a:cs typeface="Calibri" panose="020F0502020204030204" pitchFamily="34" charset="0"/>
            </a:endParaRPr>
          </a:p>
          <a:p>
            <a:pPr marL="0" marR="0" algn="just">
              <a:spcBef>
                <a:spcPts val="0"/>
              </a:spcBef>
              <a:spcAft>
                <a:spcPts val="600"/>
              </a:spcAft>
              <a:tabLst>
                <a:tab pos="4402138" algn="l"/>
              </a:tabLst>
            </a:pPr>
            <a:r>
              <a:rPr lang="en-US" sz="3600" b="1" kern="100" dirty="0">
                <a:solidFill>
                  <a:schemeClr val="bg1">
                    <a:lumMod val="50000"/>
                  </a:schemeClr>
                </a:solidFill>
                <a:effectLst/>
                <a:latin typeface="Calibri" panose="020F0502020204030204" pitchFamily="34" charset="0"/>
                <a:ea typeface="Calibri" panose="020F0502020204030204" pitchFamily="34" charset="0"/>
                <a:cs typeface="Calibri" panose="020F0502020204030204" pitchFamily="34" charset="0"/>
              </a:rPr>
              <a:t> THE UNITED KINGDOM</a:t>
            </a:r>
            <a:endParaRPr lang="en-US" sz="3600" kern="100" dirty="0">
              <a:solidFill>
                <a:schemeClr val="bg1">
                  <a:lumMod val="50000"/>
                </a:schemeClr>
              </a:solidFill>
              <a:effectLst/>
              <a:latin typeface="Calibri" panose="020F0502020204030204" pitchFamily="34" charset="0"/>
              <a:ea typeface="Calibri" panose="020F0502020204030204" pitchFamily="34" charset="0"/>
              <a:cs typeface="Calibri" panose="020F0502020204030204" pitchFamily="34" charset="0"/>
            </a:endParaRPr>
          </a:p>
          <a:p>
            <a:pPr marL="0" marR="0" algn="just">
              <a:spcBef>
                <a:spcPts val="0"/>
              </a:spcBef>
              <a:spcAft>
                <a:spcPts val="600"/>
              </a:spcAft>
              <a:tabLst>
                <a:tab pos="4402138" algn="l"/>
              </a:tabLst>
            </a:pPr>
            <a:r>
              <a:rPr lang="en-US" sz="4000" b="1"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endParaRPr lang="en-US" sz="4000" b="1" dirty="0">
              <a:solidFill>
                <a:srgbClr val="00B0F0"/>
              </a:solidFill>
              <a:latin typeface="Calibri" panose="020F0502020204030204" pitchFamily="34" charset="0"/>
              <a:ea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26CD94E5-75CF-A354-DEB8-A2A72A68FF16}"/>
              </a:ext>
            </a:extLst>
          </p:cNvPr>
          <p:cNvSpPr txBox="1"/>
          <p:nvPr/>
        </p:nvSpPr>
        <p:spPr>
          <a:xfrm>
            <a:off x="6012893" y="1399732"/>
            <a:ext cx="5536067" cy="4431983"/>
          </a:xfrm>
          <a:prstGeom prst="rect">
            <a:avLst/>
          </a:prstGeom>
          <a:noFill/>
        </p:spPr>
        <p:txBody>
          <a:bodyPr wrap="none" rtlCol="0">
            <a:spAutoFit/>
          </a:bodyPr>
          <a:lstStyle/>
          <a:p>
            <a:pPr marL="0" marR="0" algn="just">
              <a:spcBef>
                <a:spcPts val="0"/>
              </a:spcBef>
              <a:spcAft>
                <a:spcPts val="600"/>
              </a:spcAft>
              <a:tabLst>
                <a:tab pos="4402138" algn="l"/>
              </a:tabLst>
            </a:pPr>
            <a:r>
              <a:rPr lang="en-US" sz="3600" b="1" kern="100" dirty="0">
                <a:solidFill>
                  <a:schemeClr val="bg1">
                    <a:lumMod val="50000"/>
                  </a:schemeClr>
                </a:solidFill>
                <a:effectLst/>
                <a:latin typeface="Calibri" panose="020F0502020204030204" pitchFamily="34" charset="0"/>
                <a:ea typeface="Calibri" panose="020F0502020204030204" pitchFamily="34" charset="0"/>
                <a:cs typeface="Calibri" panose="020F0502020204030204" pitchFamily="34" charset="0"/>
              </a:rPr>
              <a:t>THE DIVIDED KINGDOM  </a:t>
            </a:r>
            <a:endParaRPr lang="en-US" sz="3600" kern="100" dirty="0">
              <a:solidFill>
                <a:schemeClr val="bg1">
                  <a:lumMod val="50000"/>
                </a:schemeClr>
              </a:solidFill>
              <a:effectLst/>
              <a:latin typeface="Calibri" panose="020F0502020204030204" pitchFamily="34" charset="0"/>
              <a:ea typeface="Calibri" panose="020F0502020204030204" pitchFamily="34" charset="0"/>
              <a:cs typeface="Calibri" panose="020F0502020204030204" pitchFamily="34" charset="0"/>
            </a:endParaRPr>
          </a:p>
          <a:p>
            <a:pPr marL="0" marR="0" algn="just">
              <a:spcBef>
                <a:spcPts val="0"/>
              </a:spcBef>
              <a:spcAft>
                <a:spcPts val="600"/>
              </a:spcAft>
              <a:tabLst>
                <a:tab pos="4402138" algn="l"/>
              </a:tabLst>
            </a:pPr>
            <a:r>
              <a:rPr lang="en-US" sz="3600" b="1" kern="100" dirty="0">
                <a:solidFill>
                  <a:schemeClr val="bg1">
                    <a:lumMod val="50000"/>
                  </a:schemeClr>
                </a:solidFill>
                <a:effectLst/>
                <a:latin typeface="Calibri" panose="020F0502020204030204" pitchFamily="34" charset="0"/>
                <a:ea typeface="Calibri" panose="020F0502020204030204" pitchFamily="34" charset="0"/>
                <a:cs typeface="Calibri" panose="020F0502020204030204" pitchFamily="34" charset="0"/>
              </a:rPr>
              <a:t> JUDAH ALONE</a:t>
            </a:r>
          </a:p>
          <a:p>
            <a:pPr marL="0" marR="0" algn="just">
              <a:spcBef>
                <a:spcPts val="0"/>
              </a:spcBef>
              <a:spcAft>
                <a:spcPts val="600"/>
              </a:spcAft>
              <a:tabLst>
                <a:tab pos="4402138" algn="l"/>
              </a:tabLst>
            </a:pPr>
            <a:r>
              <a:rPr lang="en-US" sz="3600" b="1" kern="10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CAPTIVITY</a:t>
            </a:r>
          </a:p>
          <a:p>
            <a:pPr marL="0" marR="0" algn="just">
              <a:spcBef>
                <a:spcPts val="0"/>
              </a:spcBef>
              <a:spcAft>
                <a:spcPts val="600"/>
              </a:spcAft>
              <a:tabLst>
                <a:tab pos="4402138" algn="l"/>
              </a:tabLst>
            </a:pPr>
            <a:r>
              <a:rPr lang="en-US" sz="3600" b="1" kern="100" dirty="0">
                <a:solidFill>
                  <a:schemeClr val="bg1">
                    <a:lumMod val="50000"/>
                  </a:schemeClr>
                </a:solidFill>
                <a:effectLst/>
                <a:latin typeface="Calibri" panose="020F0502020204030204" pitchFamily="34" charset="0"/>
                <a:ea typeface="Calibri" panose="020F0502020204030204" pitchFamily="34" charset="0"/>
                <a:cs typeface="Calibri" panose="020F0502020204030204" pitchFamily="34" charset="0"/>
              </a:rPr>
              <a:t>RESTORATION</a:t>
            </a:r>
          </a:p>
          <a:p>
            <a:pPr marL="0" marR="0" algn="just">
              <a:spcBef>
                <a:spcPts val="0"/>
              </a:spcBef>
              <a:spcAft>
                <a:spcPts val="600"/>
              </a:spcAft>
              <a:tabLst>
                <a:tab pos="4402138" algn="l"/>
              </a:tabLst>
            </a:pPr>
            <a:r>
              <a:rPr lang="en-US" sz="3600" b="1" kern="10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BETWEEN THE TESTAMENTS</a:t>
            </a:r>
          </a:p>
          <a:p>
            <a:pPr marL="0" marR="0" algn="just">
              <a:spcBef>
                <a:spcPts val="0"/>
              </a:spcBef>
              <a:spcAft>
                <a:spcPts val="600"/>
              </a:spcAft>
              <a:tabLst>
                <a:tab pos="4402138" algn="l"/>
              </a:tabLst>
            </a:pPr>
            <a:r>
              <a:rPr lang="en-US" sz="3600" b="1" kern="100" dirty="0">
                <a:solidFill>
                  <a:schemeClr val="bg1">
                    <a:lumMod val="50000"/>
                  </a:schemeClr>
                </a:solidFill>
                <a:effectLst/>
                <a:latin typeface="Calibri" panose="020F0502020204030204" pitchFamily="34" charset="0"/>
                <a:ea typeface="Calibri" panose="020F0502020204030204" pitchFamily="34" charset="0"/>
                <a:cs typeface="Calibri" panose="020F0502020204030204" pitchFamily="34" charset="0"/>
              </a:rPr>
              <a:t>CHRIST</a:t>
            </a:r>
          </a:p>
          <a:p>
            <a:pPr marL="0" marR="0" algn="just">
              <a:spcBef>
                <a:spcPts val="0"/>
              </a:spcBef>
              <a:spcAft>
                <a:spcPts val="600"/>
              </a:spcAft>
              <a:tabLst>
                <a:tab pos="4402138" algn="l"/>
              </a:tabLst>
            </a:pPr>
            <a:r>
              <a:rPr lang="en-US" sz="3600" b="1" kern="10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THE CHURCH </a:t>
            </a:r>
            <a:endParaRPr lang="en-US" sz="3600" b="1"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425546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50119B2-ADB2-8D5F-66BC-356D3C542AAC}"/>
              </a:ext>
            </a:extLst>
          </p:cNvPr>
          <p:cNvSpPr txBox="1"/>
          <p:nvPr/>
        </p:nvSpPr>
        <p:spPr>
          <a:xfrm>
            <a:off x="5179423" y="2514600"/>
            <a:ext cx="1828800" cy="1828800"/>
          </a:xfrm>
          <a:prstGeom prst="rect">
            <a:avLst/>
          </a:prstGeom>
          <a:noFill/>
        </p:spPr>
        <p:txBody>
          <a:bodyPr wrap="square" rtlCol="0">
            <a:spAutoFit/>
          </a:bodyPr>
          <a:lstStyle/>
          <a:p>
            <a:r>
              <a:rPr lang="en-US" kern="1200" dirty="0">
                <a:solidFill>
                  <a:schemeClr val="tx1"/>
                </a:solidFill>
                <a:latin typeface="+mn-lt"/>
                <a:ea typeface="+mn-ea"/>
                <a:cs typeface="+mn-cs"/>
              </a:rPr>
              <a:t>Your text here</a:t>
            </a:r>
          </a:p>
        </p:txBody>
      </p:sp>
      <p:sp>
        <p:nvSpPr>
          <p:cNvPr id="5" name="TextBox 4">
            <a:extLst>
              <a:ext uri="{FF2B5EF4-FFF2-40B4-BE49-F238E27FC236}">
                <a16:creationId xmlns:a16="http://schemas.microsoft.com/office/drawing/2014/main" id="{FC09719D-BD67-9886-DAC6-86138CB58551}"/>
              </a:ext>
            </a:extLst>
          </p:cNvPr>
          <p:cNvSpPr txBox="1"/>
          <p:nvPr/>
        </p:nvSpPr>
        <p:spPr>
          <a:xfrm>
            <a:off x="117567" y="78377"/>
            <a:ext cx="11978640" cy="6675120"/>
          </a:xfrm>
          <a:prstGeom prst="rect">
            <a:avLst/>
          </a:prstGeom>
          <a:solidFill>
            <a:schemeClr val="tx1"/>
          </a:solidFill>
          <a:ln w="304800">
            <a:solidFill>
              <a:schemeClr val="accent1">
                <a:lumMod val="60000"/>
                <a:lumOff val="40000"/>
              </a:schemeClr>
            </a:solidFill>
          </a:ln>
        </p:spPr>
        <p:txBody>
          <a:bodyPr wrap="square" rtlCol="0">
            <a:spAutoFit/>
          </a:bodyPr>
          <a:lstStyle/>
          <a:p>
            <a:endParaRPr lang="en-US" dirty="0">
              <a:ln>
                <a:solidFill>
                  <a:srgbClr val="00B0F0"/>
                </a:solidFill>
              </a:ln>
            </a:endParaRPr>
          </a:p>
        </p:txBody>
      </p:sp>
      <p:sp>
        <p:nvSpPr>
          <p:cNvPr id="7" name="TextBox 6">
            <a:extLst>
              <a:ext uri="{FF2B5EF4-FFF2-40B4-BE49-F238E27FC236}">
                <a16:creationId xmlns:a16="http://schemas.microsoft.com/office/drawing/2014/main" id="{45F21CD8-1C98-E6DD-062D-4828DC1E1F01}"/>
              </a:ext>
            </a:extLst>
          </p:cNvPr>
          <p:cNvSpPr txBox="1"/>
          <p:nvPr/>
        </p:nvSpPr>
        <p:spPr>
          <a:xfrm>
            <a:off x="640080" y="352696"/>
            <a:ext cx="10933611" cy="923330"/>
          </a:xfrm>
          <a:prstGeom prst="rect">
            <a:avLst/>
          </a:prstGeom>
          <a:noFill/>
        </p:spPr>
        <p:txBody>
          <a:bodyPr wrap="square" rtlCol="0">
            <a:spAutoFit/>
          </a:bodyPr>
          <a:lstStyle/>
          <a:p>
            <a:pPr algn="ctr"/>
            <a:r>
              <a:rPr lang="en-US" sz="5400" b="1" dirty="0">
                <a:solidFill>
                  <a:srgbClr val="FFFF00"/>
                </a:solidFill>
                <a:latin typeface="Calibri" panose="020F0502020204030204" pitchFamily="34" charset="0"/>
                <a:ea typeface="Calibri" panose="020F0502020204030204" pitchFamily="34" charset="0"/>
                <a:cs typeface="Calibri" panose="020F0502020204030204" pitchFamily="34" charset="0"/>
              </a:rPr>
              <a:t>Fifteen Periods of Bible History</a:t>
            </a:r>
          </a:p>
        </p:txBody>
      </p:sp>
      <p:sp>
        <p:nvSpPr>
          <p:cNvPr id="2" name="TextBox 1">
            <a:extLst>
              <a:ext uri="{FF2B5EF4-FFF2-40B4-BE49-F238E27FC236}">
                <a16:creationId xmlns:a16="http://schemas.microsoft.com/office/drawing/2014/main" id="{19E6B1A4-A8DA-1A38-853D-2252FB7A9906}"/>
              </a:ext>
            </a:extLst>
          </p:cNvPr>
          <p:cNvSpPr txBox="1"/>
          <p:nvPr/>
        </p:nvSpPr>
        <p:spPr>
          <a:xfrm>
            <a:off x="587639" y="1389458"/>
            <a:ext cx="5400523" cy="5062924"/>
          </a:xfrm>
          <a:prstGeom prst="rect">
            <a:avLst/>
          </a:prstGeom>
          <a:noFill/>
        </p:spPr>
        <p:txBody>
          <a:bodyPr wrap="square" rtlCol="0">
            <a:spAutoFit/>
          </a:bodyPr>
          <a:lstStyle/>
          <a:p>
            <a:pPr marL="0" marR="0" algn="just">
              <a:spcBef>
                <a:spcPts val="0"/>
              </a:spcBef>
              <a:spcAft>
                <a:spcPts val="600"/>
              </a:spcAft>
              <a:tabLst>
                <a:tab pos="4402138" algn="l"/>
              </a:tabLst>
            </a:pPr>
            <a:r>
              <a:rPr lang="en-US" sz="3600" b="1" kern="10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CREATION</a:t>
            </a:r>
          </a:p>
          <a:p>
            <a:pPr marL="0" marR="0" algn="just">
              <a:spcBef>
                <a:spcPts val="0"/>
              </a:spcBef>
              <a:spcAft>
                <a:spcPts val="600"/>
              </a:spcAft>
              <a:tabLst>
                <a:tab pos="4402138" algn="l"/>
              </a:tabLst>
            </a:pPr>
            <a:r>
              <a:rPr lang="en-US" sz="3600" b="1" kern="100" dirty="0">
                <a:solidFill>
                  <a:schemeClr val="bg1">
                    <a:lumMod val="50000"/>
                  </a:schemeClr>
                </a:solidFill>
                <a:effectLst/>
                <a:latin typeface="Calibri" panose="020F0502020204030204" pitchFamily="34" charset="0"/>
                <a:ea typeface="Calibri" panose="020F0502020204030204" pitchFamily="34" charset="0"/>
                <a:cs typeface="Calibri" panose="020F0502020204030204" pitchFamily="34" charset="0"/>
              </a:rPr>
              <a:t>THE FLOOD</a:t>
            </a:r>
          </a:p>
          <a:p>
            <a:pPr marL="0" marR="0" algn="just">
              <a:spcBef>
                <a:spcPts val="0"/>
              </a:spcBef>
              <a:spcAft>
                <a:spcPts val="600"/>
              </a:spcAft>
              <a:tabLst>
                <a:tab pos="4402138" algn="l"/>
              </a:tabLst>
            </a:pPr>
            <a:r>
              <a:rPr lang="en-US" sz="3600" b="1" kern="10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THE PATRIARCHS</a:t>
            </a:r>
          </a:p>
          <a:p>
            <a:pPr marL="0" marR="0" algn="just">
              <a:spcBef>
                <a:spcPts val="0"/>
              </a:spcBef>
              <a:spcAft>
                <a:spcPts val="600"/>
              </a:spcAft>
              <a:tabLst>
                <a:tab pos="4402138" algn="l"/>
              </a:tabLst>
            </a:pPr>
            <a:r>
              <a:rPr lang="en-US" sz="3600" b="1" kern="100"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EGYPTIAN BONDAGE</a:t>
            </a:r>
          </a:p>
          <a:p>
            <a:pPr marL="0" marR="0" algn="just">
              <a:spcBef>
                <a:spcPts val="0"/>
              </a:spcBef>
              <a:spcAft>
                <a:spcPts val="600"/>
              </a:spcAft>
              <a:tabLst>
                <a:tab pos="4402138" algn="l"/>
              </a:tabLst>
            </a:pPr>
            <a:r>
              <a:rPr lang="en-US" sz="3600" b="1" kern="100" dirty="0">
                <a:solidFill>
                  <a:srgbClr val="FFFF00"/>
                </a:solidFill>
                <a:latin typeface="Calibri" panose="020F0502020204030204" pitchFamily="34" charset="0"/>
                <a:ea typeface="Calibri" panose="020F0502020204030204" pitchFamily="34" charset="0"/>
                <a:cs typeface="Calibri" panose="020F0502020204030204" pitchFamily="34" charset="0"/>
              </a:rPr>
              <a:t>EXODUS</a:t>
            </a:r>
          </a:p>
          <a:p>
            <a:pPr marL="0" marR="0" algn="just">
              <a:spcBef>
                <a:spcPts val="0"/>
              </a:spcBef>
              <a:spcAft>
                <a:spcPts val="600"/>
              </a:spcAft>
              <a:tabLst>
                <a:tab pos="4402138" algn="l"/>
              </a:tabLst>
            </a:pPr>
            <a:r>
              <a:rPr lang="en-US" sz="3600" b="1" kern="100" dirty="0">
                <a:solidFill>
                  <a:schemeClr val="bg1">
                    <a:lumMod val="50000"/>
                  </a:schemeClr>
                </a:solidFill>
                <a:effectLst/>
                <a:latin typeface="Calibri" panose="020F0502020204030204" pitchFamily="34" charset="0"/>
                <a:ea typeface="Calibri" panose="020F0502020204030204" pitchFamily="34" charset="0"/>
                <a:cs typeface="Calibri" panose="020F0502020204030204" pitchFamily="34" charset="0"/>
              </a:rPr>
              <a:t>CONQUEST OF CANAAN    </a:t>
            </a:r>
            <a:endParaRPr lang="en-US" sz="3600" kern="100" dirty="0">
              <a:solidFill>
                <a:schemeClr val="bg1">
                  <a:lumMod val="50000"/>
                </a:schemeClr>
              </a:solidFill>
              <a:effectLst/>
              <a:latin typeface="Calibri" panose="020F0502020204030204" pitchFamily="34" charset="0"/>
              <a:ea typeface="Calibri" panose="020F0502020204030204" pitchFamily="34" charset="0"/>
              <a:cs typeface="Calibri" panose="020F0502020204030204" pitchFamily="34" charset="0"/>
            </a:endParaRPr>
          </a:p>
          <a:p>
            <a:pPr marL="0" marR="0" algn="just">
              <a:spcBef>
                <a:spcPts val="0"/>
              </a:spcBef>
              <a:spcAft>
                <a:spcPts val="600"/>
              </a:spcAft>
              <a:tabLst>
                <a:tab pos="4402138" algn="l"/>
              </a:tabLst>
            </a:pPr>
            <a:r>
              <a:rPr lang="en-US" sz="3600" b="1" kern="100" dirty="0">
                <a:solidFill>
                  <a:schemeClr val="bg1">
                    <a:lumMod val="50000"/>
                  </a:schemeClr>
                </a:solidFill>
                <a:effectLst/>
                <a:latin typeface="Calibri" panose="020F0502020204030204" pitchFamily="34" charset="0"/>
                <a:ea typeface="Calibri" panose="020F0502020204030204" pitchFamily="34" charset="0"/>
                <a:cs typeface="Calibri" panose="020F0502020204030204" pitchFamily="34" charset="0"/>
              </a:rPr>
              <a:t> JUDGES      </a:t>
            </a:r>
            <a:endParaRPr lang="en-US" sz="3600" kern="100" dirty="0">
              <a:solidFill>
                <a:schemeClr val="bg1">
                  <a:lumMod val="50000"/>
                </a:schemeClr>
              </a:solidFill>
              <a:effectLst/>
              <a:latin typeface="Calibri" panose="020F0502020204030204" pitchFamily="34" charset="0"/>
              <a:ea typeface="Calibri" panose="020F0502020204030204" pitchFamily="34" charset="0"/>
              <a:cs typeface="Calibri" panose="020F0502020204030204" pitchFamily="34" charset="0"/>
            </a:endParaRPr>
          </a:p>
          <a:p>
            <a:pPr marL="0" marR="0" algn="just">
              <a:spcBef>
                <a:spcPts val="0"/>
              </a:spcBef>
              <a:spcAft>
                <a:spcPts val="600"/>
              </a:spcAft>
              <a:tabLst>
                <a:tab pos="4402138" algn="l"/>
              </a:tabLst>
            </a:pPr>
            <a:r>
              <a:rPr lang="en-US" sz="3600" b="1" kern="100" dirty="0">
                <a:solidFill>
                  <a:schemeClr val="bg1">
                    <a:lumMod val="50000"/>
                  </a:schemeClr>
                </a:solidFill>
                <a:effectLst/>
                <a:latin typeface="Calibri" panose="020F0502020204030204" pitchFamily="34" charset="0"/>
                <a:ea typeface="Calibri" panose="020F0502020204030204" pitchFamily="34" charset="0"/>
                <a:cs typeface="Calibri" panose="020F0502020204030204" pitchFamily="34" charset="0"/>
              </a:rPr>
              <a:t> THE UNITED KINGDOM   </a:t>
            </a:r>
            <a:r>
              <a:rPr lang="en-US" sz="3600" b="1"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endParaRPr lang="en-US" sz="3600"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26CD94E5-75CF-A354-DEB8-A2A72A68FF16}"/>
              </a:ext>
            </a:extLst>
          </p:cNvPr>
          <p:cNvSpPr txBox="1"/>
          <p:nvPr/>
        </p:nvSpPr>
        <p:spPr>
          <a:xfrm>
            <a:off x="6012893" y="1399732"/>
            <a:ext cx="5536067" cy="4431983"/>
          </a:xfrm>
          <a:prstGeom prst="rect">
            <a:avLst/>
          </a:prstGeom>
          <a:noFill/>
        </p:spPr>
        <p:txBody>
          <a:bodyPr wrap="none" rtlCol="0">
            <a:spAutoFit/>
          </a:bodyPr>
          <a:lstStyle/>
          <a:p>
            <a:pPr marL="0" marR="0" algn="just">
              <a:spcBef>
                <a:spcPts val="0"/>
              </a:spcBef>
              <a:spcAft>
                <a:spcPts val="600"/>
              </a:spcAft>
              <a:tabLst>
                <a:tab pos="4402138" algn="l"/>
              </a:tabLst>
            </a:pPr>
            <a:r>
              <a:rPr lang="en-US" sz="3600" b="1" kern="100" dirty="0">
                <a:solidFill>
                  <a:schemeClr val="bg1">
                    <a:lumMod val="50000"/>
                  </a:schemeClr>
                </a:solidFill>
                <a:effectLst/>
                <a:latin typeface="Calibri" panose="020F0502020204030204" pitchFamily="34" charset="0"/>
                <a:ea typeface="Calibri" panose="020F0502020204030204" pitchFamily="34" charset="0"/>
                <a:cs typeface="Calibri" panose="020F0502020204030204" pitchFamily="34" charset="0"/>
              </a:rPr>
              <a:t>THE DIVIDED KINGDOM  </a:t>
            </a:r>
            <a:endParaRPr lang="en-US" sz="3600" kern="100" dirty="0">
              <a:solidFill>
                <a:schemeClr val="bg1">
                  <a:lumMod val="50000"/>
                </a:schemeClr>
              </a:solidFill>
              <a:effectLst/>
              <a:latin typeface="Calibri" panose="020F0502020204030204" pitchFamily="34" charset="0"/>
              <a:ea typeface="Calibri" panose="020F0502020204030204" pitchFamily="34" charset="0"/>
              <a:cs typeface="Calibri" panose="020F0502020204030204" pitchFamily="34" charset="0"/>
            </a:endParaRPr>
          </a:p>
          <a:p>
            <a:pPr marL="0" marR="0" algn="just">
              <a:spcBef>
                <a:spcPts val="0"/>
              </a:spcBef>
              <a:spcAft>
                <a:spcPts val="600"/>
              </a:spcAft>
              <a:tabLst>
                <a:tab pos="4402138" algn="l"/>
              </a:tabLst>
            </a:pPr>
            <a:r>
              <a:rPr lang="en-US" sz="3600" b="1" kern="100" dirty="0">
                <a:solidFill>
                  <a:schemeClr val="bg1">
                    <a:lumMod val="50000"/>
                  </a:schemeClr>
                </a:solidFill>
                <a:effectLst/>
                <a:latin typeface="Calibri" panose="020F0502020204030204" pitchFamily="34" charset="0"/>
                <a:ea typeface="Calibri" panose="020F0502020204030204" pitchFamily="34" charset="0"/>
                <a:cs typeface="Calibri" panose="020F0502020204030204" pitchFamily="34" charset="0"/>
              </a:rPr>
              <a:t> JUDAH ALONE</a:t>
            </a:r>
          </a:p>
          <a:p>
            <a:pPr marL="0" marR="0" algn="just">
              <a:spcBef>
                <a:spcPts val="0"/>
              </a:spcBef>
              <a:spcAft>
                <a:spcPts val="600"/>
              </a:spcAft>
              <a:tabLst>
                <a:tab pos="4402138" algn="l"/>
              </a:tabLst>
            </a:pPr>
            <a:r>
              <a:rPr lang="en-US" sz="3600" b="1" kern="10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CAPTIVITY</a:t>
            </a:r>
          </a:p>
          <a:p>
            <a:pPr marL="0" marR="0" algn="just">
              <a:spcBef>
                <a:spcPts val="0"/>
              </a:spcBef>
              <a:spcAft>
                <a:spcPts val="600"/>
              </a:spcAft>
              <a:tabLst>
                <a:tab pos="4402138" algn="l"/>
              </a:tabLst>
            </a:pPr>
            <a:r>
              <a:rPr lang="en-US" sz="3600" b="1" kern="100" dirty="0">
                <a:solidFill>
                  <a:schemeClr val="bg1">
                    <a:lumMod val="50000"/>
                  </a:schemeClr>
                </a:solidFill>
                <a:effectLst/>
                <a:latin typeface="Calibri" panose="020F0502020204030204" pitchFamily="34" charset="0"/>
                <a:ea typeface="Calibri" panose="020F0502020204030204" pitchFamily="34" charset="0"/>
                <a:cs typeface="Calibri" panose="020F0502020204030204" pitchFamily="34" charset="0"/>
              </a:rPr>
              <a:t>RESTORATION</a:t>
            </a:r>
          </a:p>
          <a:p>
            <a:pPr marL="0" marR="0" algn="just">
              <a:spcBef>
                <a:spcPts val="0"/>
              </a:spcBef>
              <a:spcAft>
                <a:spcPts val="600"/>
              </a:spcAft>
              <a:tabLst>
                <a:tab pos="4402138" algn="l"/>
              </a:tabLst>
            </a:pPr>
            <a:r>
              <a:rPr lang="en-US" sz="3600" b="1" kern="10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BETWEEN THE TESTAMENTS</a:t>
            </a:r>
          </a:p>
          <a:p>
            <a:pPr marL="0" marR="0" algn="just">
              <a:spcBef>
                <a:spcPts val="0"/>
              </a:spcBef>
              <a:spcAft>
                <a:spcPts val="600"/>
              </a:spcAft>
              <a:tabLst>
                <a:tab pos="4402138" algn="l"/>
              </a:tabLst>
            </a:pPr>
            <a:r>
              <a:rPr lang="en-US" sz="3600" b="1" kern="100" dirty="0">
                <a:solidFill>
                  <a:schemeClr val="bg1">
                    <a:lumMod val="50000"/>
                  </a:schemeClr>
                </a:solidFill>
                <a:effectLst/>
                <a:latin typeface="Calibri" panose="020F0502020204030204" pitchFamily="34" charset="0"/>
                <a:ea typeface="Calibri" panose="020F0502020204030204" pitchFamily="34" charset="0"/>
                <a:cs typeface="Calibri" panose="020F0502020204030204" pitchFamily="34" charset="0"/>
              </a:rPr>
              <a:t>CHRIST</a:t>
            </a:r>
          </a:p>
          <a:p>
            <a:pPr marL="0" marR="0" algn="just">
              <a:spcBef>
                <a:spcPts val="0"/>
              </a:spcBef>
              <a:spcAft>
                <a:spcPts val="600"/>
              </a:spcAft>
              <a:tabLst>
                <a:tab pos="4402138" algn="l"/>
              </a:tabLst>
            </a:pPr>
            <a:r>
              <a:rPr lang="en-US" sz="3600" b="1" kern="10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THE CHURCH </a:t>
            </a:r>
            <a:endParaRPr lang="en-US" sz="3600" b="1"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148454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E1B00688-3263-84BB-1911-4D92F737FAAD}"/>
              </a:ext>
            </a:extLst>
          </p:cNvPr>
          <p:cNvSpPr>
            <a:spLocks noChangeArrowheads="1"/>
          </p:cNvSpPr>
          <p:nvPr/>
        </p:nvSpPr>
        <p:spPr bwMode="auto">
          <a:xfrm>
            <a:off x="1524000" y="0"/>
            <a:ext cx="9144000" cy="6858000"/>
          </a:xfrm>
          <a:prstGeom prst="rect">
            <a:avLst/>
          </a:prstGeom>
          <a:solidFill>
            <a:srgbClr val="FFFFCC"/>
          </a:solidFill>
          <a:ln w="152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a:latin typeface="Arial" panose="020B0604020202020204" pitchFamily="34" charset="0"/>
            </a:endParaRPr>
          </a:p>
        </p:txBody>
      </p:sp>
      <p:sp>
        <p:nvSpPr>
          <p:cNvPr id="20483" name="Freeform 24">
            <a:extLst>
              <a:ext uri="{FF2B5EF4-FFF2-40B4-BE49-F238E27FC236}">
                <a16:creationId xmlns:a16="http://schemas.microsoft.com/office/drawing/2014/main" id="{7021798E-7A88-1770-9DAF-CD4A0C4FB472}"/>
              </a:ext>
            </a:extLst>
          </p:cNvPr>
          <p:cNvSpPr>
            <a:spLocks/>
          </p:cNvSpPr>
          <p:nvPr/>
        </p:nvSpPr>
        <p:spPr bwMode="auto">
          <a:xfrm>
            <a:off x="4637088" y="2162176"/>
            <a:ext cx="2201862" cy="3040063"/>
          </a:xfrm>
          <a:custGeom>
            <a:avLst/>
            <a:gdLst>
              <a:gd name="T0" fmla="*/ 2147483646 w 1387"/>
              <a:gd name="T1" fmla="*/ 2147483646 h 1915"/>
              <a:gd name="T2" fmla="*/ 2147483646 w 1387"/>
              <a:gd name="T3" fmla="*/ 2147483646 h 1915"/>
              <a:gd name="T4" fmla="*/ 2147483646 w 1387"/>
              <a:gd name="T5" fmla="*/ 2147483646 h 1915"/>
              <a:gd name="T6" fmla="*/ 2147483646 w 1387"/>
              <a:gd name="T7" fmla="*/ 2147483646 h 1915"/>
              <a:gd name="T8" fmla="*/ 2147483646 w 1387"/>
              <a:gd name="T9" fmla="*/ 2147483646 h 1915"/>
              <a:gd name="T10" fmla="*/ 2147483646 w 1387"/>
              <a:gd name="T11" fmla="*/ 2147483646 h 1915"/>
              <a:gd name="T12" fmla="*/ 2147483646 w 1387"/>
              <a:gd name="T13" fmla="*/ 2147483646 h 1915"/>
              <a:gd name="T14" fmla="*/ 2147483646 w 1387"/>
              <a:gd name="T15" fmla="*/ 2147483646 h 1915"/>
              <a:gd name="T16" fmla="*/ 2147483646 w 1387"/>
              <a:gd name="T17" fmla="*/ 2147483646 h 1915"/>
              <a:gd name="T18" fmla="*/ 2147483646 w 1387"/>
              <a:gd name="T19" fmla="*/ 2147483646 h 1915"/>
              <a:gd name="T20" fmla="*/ 2147483646 w 1387"/>
              <a:gd name="T21" fmla="*/ 2147483646 h 1915"/>
              <a:gd name="T22" fmla="*/ 2147483646 w 1387"/>
              <a:gd name="T23" fmla="*/ 2147483646 h 1915"/>
              <a:gd name="T24" fmla="*/ 2147483646 w 1387"/>
              <a:gd name="T25" fmla="*/ 2147483646 h 1915"/>
              <a:gd name="T26" fmla="*/ 2147483646 w 1387"/>
              <a:gd name="T27" fmla="*/ 2147483646 h 1915"/>
              <a:gd name="T28" fmla="*/ 2147483646 w 1387"/>
              <a:gd name="T29" fmla="*/ 2147483646 h 1915"/>
              <a:gd name="T30" fmla="*/ 2147483646 w 1387"/>
              <a:gd name="T31" fmla="*/ 2147483646 h 1915"/>
              <a:gd name="T32" fmla="*/ 2147483646 w 1387"/>
              <a:gd name="T33" fmla="*/ 2147483646 h 1915"/>
              <a:gd name="T34" fmla="*/ 2147483646 w 1387"/>
              <a:gd name="T35" fmla="*/ 2147483646 h 1915"/>
              <a:gd name="T36" fmla="*/ 2147483646 w 1387"/>
              <a:gd name="T37" fmla="*/ 2147483646 h 1915"/>
              <a:gd name="T38" fmla="*/ 2147483646 w 1387"/>
              <a:gd name="T39" fmla="*/ 2147483646 h 1915"/>
              <a:gd name="T40" fmla="*/ 2147483646 w 1387"/>
              <a:gd name="T41" fmla="*/ 2147483646 h 1915"/>
              <a:gd name="T42" fmla="*/ 2147483646 w 1387"/>
              <a:gd name="T43" fmla="*/ 2147483646 h 1915"/>
              <a:gd name="T44" fmla="*/ 2147483646 w 1387"/>
              <a:gd name="T45" fmla="*/ 2147483646 h 1915"/>
              <a:gd name="T46" fmla="*/ 2147483646 w 1387"/>
              <a:gd name="T47" fmla="*/ 2147483646 h 1915"/>
              <a:gd name="T48" fmla="*/ 2147483646 w 1387"/>
              <a:gd name="T49" fmla="*/ 0 h 1915"/>
              <a:gd name="T50" fmla="*/ 2147483646 w 1387"/>
              <a:gd name="T51" fmla="*/ 2147483646 h 1915"/>
              <a:gd name="T52" fmla="*/ 2147483646 w 1387"/>
              <a:gd name="T53" fmla="*/ 2147483646 h 1915"/>
              <a:gd name="T54" fmla="*/ 2147483646 w 1387"/>
              <a:gd name="T55" fmla="*/ 2147483646 h 1915"/>
              <a:gd name="T56" fmla="*/ 2147483646 w 1387"/>
              <a:gd name="T57" fmla="*/ 2147483646 h 1915"/>
              <a:gd name="T58" fmla="*/ 2147483646 w 1387"/>
              <a:gd name="T59" fmla="*/ 2147483646 h 1915"/>
              <a:gd name="T60" fmla="*/ 2147483646 w 1387"/>
              <a:gd name="T61" fmla="*/ 2147483646 h 1915"/>
              <a:gd name="T62" fmla="*/ 2147483646 w 1387"/>
              <a:gd name="T63" fmla="*/ 2147483646 h 1915"/>
              <a:gd name="T64" fmla="*/ 2147483646 w 1387"/>
              <a:gd name="T65" fmla="*/ 2147483646 h 1915"/>
              <a:gd name="T66" fmla="*/ 2147483646 w 1387"/>
              <a:gd name="T67" fmla="*/ 2147483646 h 1915"/>
              <a:gd name="T68" fmla="*/ 2147483646 w 1387"/>
              <a:gd name="T69" fmla="*/ 2147483646 h 1915"/>
              <a:gd name="T70" fmla="*/ 2147483646 w 1387"/>
              <a:gd name="T71" fmla="*/ 2147483646 h 1915"/>
              <a:gd name="T72" fmla="*/ 2147483646 w 1387"/>
              <a:gd name="T73" fmla="*/ 2147483646 h 1915"/>
              <a:gd name="T74" fmla="*/ 2147483646 w 1387"/>
              <a:gd name="T75" fmla="*/ 2147483646 h 1915"/>
              <a:gd name="T76" fmla="*/ 2147483646 w 1387"/>
              <a:gd name="T77" fmla="*/ 2147483646 h 1915"/>
              <a:gd name="T78" fmla="*/ 2147483646 w 1387"/>
              <a:gd name="T79" fmla="*/ 2147483646 h 1915"/>
              <a:gd name="T80" fmla="*/ 2147483646 w 1387"/>
              <a:gd name="T81" fmla="*/ 2147483646 h 1915"/>
              <a:gd name="T82" fmla="*/ 2147483646 w 1387"/>
              <a:gd name="T83" fmla="*/ 2147483646 h 1915"/>
              <a:gd name="T84" fmla="*/ 2147483646 w 1387"/>
              <a:gd name="T85" fmla="*/ 2147483646 h 1915"/>
              <a:gd name="T86" fmla="*/ 2147483646 w 1387"/>
              <a:gd name="T87" fmla="*/ 2147483646 h 1915"/>
              <a:gd name="T88" fmla="*/ 2147483646 w 1387"/>
              <a:gd name="T89" fmla="*/ 2147483646 h 1915"/>
              <a:gd name="T90" fmla="*/ 2147483646 w 1387"/>
              <a:gd name="T91" fmla="*/ 2147483646 h 1915"/>
              <a:gd name="T92" fmla="*/ 2147483646 w 1387"/>
              <a:gd name="T93" fmla="*/ 2147483646 h 1915"/>
              <a:gd name="T94" fmla="*/ 2147483646 w 1387"/>
              <a:gd name="T95" fmla="*/ 2147483646 h 1915"/>
              <a:gd name="T96" fmla="*/ 2147483646 w 1387"/>
              <a:gd name="T97" fmla="*/ 2147483646 h 1915"/>
              <a:gd name="T98" fmla="*/ 2147483646 w 1387"/>
              <a:gd name="T99" fmla="*/ 2147483646 h 1915"/>
              <a:gd name="T100" fmla="*/ 2147483646 w 1387"/>
              <a:gd name="T101" fmla="*/ 2147483646 h 1915"/>
              <a:gd name="T102" fmla="*/ 2147483646 w 1387"/>
              <a:gd name="T103" fmla="*/ 2147483646 h 1915"/>
              <a:gd name="T104" fmla="*/ 2147483646 w 1387"/>
              <a:gd name="T105" fmla="*/ 2147483646 h 1915"/>
              <a:gd name="T106" fmla="*/ 2147483646 w 1387"/>
              <a:gd name="T107" fmla="*/ 2147483646 h 1915"/>
              <a:gd name="T108" fmla="*/ 2147483646 w 1387"/>
              <a:gd name="T109" fmla="*/ 2147483646 h 1915"/>
              <a:gd name="T110" fmla="*/ 2147483646 w 1387"/>
              <a:gd name="T111" fmla="*/ 2147483646 h 1915"/>
              <a:gd name="T112" fmla="*/ 2147483646 w 1387"/>
              <a:gd name="T113" fmla="*/ 2147483646 h 1915"/>
              <a:gd name="T114" fmla="*/ 2147483646 w 1387"/>
              <a:gd name="T115" fmla="*/ 2147483646 h 1915"/>
              <a:gd name="T116" fmla="*/ 2147483646 w 1387"/>
              <a:gd name="T117" fmla="*/ 2147483646 h 1915"/>
              <a:gd name="T118" fmla="*/ 2147483646 w 1387"/>
              <a:gd name="T119" fmla="*/ 2147483646 h 191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387" h="1915">
                <a:moveTo>
                  <a:pt x="13" y="1800"/>
                </a:moveTo>
                <a:cubicBezTo>
                  <a:pt x="69" y="1763"/>
                  <a:pt x="35" y="1777"/>
                  <a:pt x="121" y="1770"/>
                </a:cubicBezTo>
                <a:cubicBezTo>
                  <a:pt x="174" y="1735"/>
                  <a:pt x="180" y="1664"/>
                  <a:pt x="199" y="1608"/>
                </a:cubicBezTo>
                <a:cubicBezTo>
                  <a:pt x="205" y="1589"/>
                  <a:pt x="217" y="1573"/>
                  <a:pt x="223" y="1554"/>
                </a:cubicBezTo>
                <a:cubicBezTo>
                  <a:pt x="239" y="1505"/>
                  <a:pt x="244" y="1453"/>
                  <a:pt x="259" y="1404"/>
                </a:cubicBezTo>
                <a:cubicBezTo>
                  <a:pt x="282" y="1327"/>
                  <a:pt x="259" y="1398"/>
                  <a:pt x="283" y="1350"/>
                </a:cubicBezTo>
                <a:cubicBezTo>
                  <a:pt x="302" y="1312"/>
                  <a:pt x="308" y="1259"/>
                  <a:pt x="313" y="1218"/>
                </a:cubicBezTo>
                <a:cubicBezTo>
                  <a:pt x="299" y="1137"/>
                  <a:pt x="317" y="1215"/>
                  <a:pt x="295" y="1164"/>
                </a:cubicBezTo>
                <a:cubicBezTo>
                  <a:pt x="290" y="1152"/>
                  <a:pt x="283" y="1128"/>
                  <a:pt x="283" y="1128"/>
                </a:cubicBezTo>
                <a:cubicBezTo>
                  <a:pt x="306" y="1120"/>
                  <a:pt x="323" y="1105"/>
                  <a:pt x="343" y="1092"/>
                </a:cubicBezTo>
                <a:cubicBezTo>
                  <a:pt x="350" y="1047"/>
                  <a:pt x="359" y="1003"/>
                  <a:pt x="373" y="960"/>
                </a:cubicBezTo>
                <a:cubicBezTo>
                  <a:pt x="377" y="948"/>
                  <a:pt x="381" y="936"/>
                  <a:pt x="385" y="924"/>
                </a:cubicBezTo>
                <a:cubicBezTo>
                  <a:pt x="387" y="918"/>
                  <a:pt x="391" y="906"/>
                  <a:pt x="391" y="906"/>
                </a:cubicBezTo>
                <a:cubicBezTo>
                  <a:pt x="395" y="867"/>
                  <a:pt x="396" y="806"/>
                  <a:pt x="415" y="768"/>
                </a:cubicBezTo>
                <a:cubicBezTo>
                  <a:pt x="421" y="756"/>
                  <a:pt x="424" y="741"/>
                  <a:pt x="433" y="732"/>
                </a:cubicBezTo>
                <a:cubicBezTo>
                  <a:pt x="443" y="722"/>
                  <a:pt x="469" y="708"/>
                  <a:pt x="469" y="708"/>
                </a:cubicBezTo>
                <a:cubicBezTo>
                  <a:pt x="497" y="666"/>
                  <a:pt x="539" y="627"/>
                  <a:pt x="559" y="582"/>
                </a:cubicBezTo>
                <a:cubicBezTo>
                  <a:pt x="578" y="538"/>
                  <a:pt x="556" y="551"/>
                  <a:pt x="589" y="540"/>
                </a:cubicBezTo>
                <a:cubicBezTo>
                  <a:pt x="645" y="456"/>
                  <a:pt x="636" y="343"/>
                  <a:pt x="709" y="270"/>
                </a:cubicBezTo>
                <a:cubicBezTo>
                  <a:pt x="720" y="228"/>
                  <a:pt x="711" y="253"/>
                  <a:pt x="745" y="198"/>
                </a:cubicBezTo>
                <a:cubicBezTo>
                  <a:pt x="758" y="178"/>
                  <a:pt x="753" y="152"/>
                  <a:pt x="769" y="132"/>
                </a:cubicBezTo>
                <a:cubicBezTo>
                  <a:pt x="783" y="116"/>
                  <a:pt x="804" y="117"/>
                  <a:pt x="823" y="114"/>
                </a:cubicBezTo>
                <a:cubicBezTo>
                  <a:pt x="857" y="88"/>
                  <a:pt x="838" y="99"/>
                  <a:pt x="883" y="84"/>
                </a:cubicBezTo>
                <a:cubicBezTo>
                  <a:pt x="889" y="82"/>
                  <a:pt x="901" y="78"/>
                  <a:pt x="901" y="78"/>
                </a:cubicBezTo>
                <a:cubicBezTo>
                  <a:pt x="928" y="51"/>
                  <a:pt x="946" y="31"/>
                  <a:pt x="967" y="0"/>
                </a:cubicBezTo>
                <a:cubicBezTo>
                  <a:pt x="998" y="5"/>
                  <a:pt x="1014" y="7"/>
                  <a:pt x="1039" y="24"/>
                </a:cubicBezTo>
                <a:cubicBezTo>
                  <a:pt x="1056" y="74"/>
                  <a:pt x="1067" y="112"/>
                  <a:pt x="1105" y="150"/>
                </a:cubicBezTo>
                <a:cubicBezTo>
                  <a:pt x="1115" y="181"/>
                  <a:pt x="1139" y="199"/>
                  <a:pt x="1165" y="216"/>
                </a:cubicBezTo>
                <a:cubicBezTo>
                  <a:pt x="1173" y="240"/>
                  <a:pt x="1198" y="259"/>
                  <a:pt x="1213" y="282"/>
                </a:cubicBezTo>
                <a:cubicBezTo>
                  <a:pt x="1225" y="300"/>
                  <a:pt x="1237" y="318"/>
                  <a:pt x="1249" y="336"/>
                </a:cubicBezTo>
                <a:cubicBezTo>
                  <a:pt x="1253" y="341"/>
                  <a:pt x="1251" y="349"/>
                  <a:pt x="1255" y="354"/>
                </a:cubicBezTo>
                <a:cubicBezTo>
                  <a:pt x="1266" y="368"/>
                  <a:pt x="1294" y="374"/>
                  <a:pt x="1309" y="384"/>
                </a:cubicBezTo>
                <a:cubicBezTo>
                  <a:pt x="1323" y="406"/>
                  <a:pt x="1336" y="406"/>
                  <a:pt x="1357" y="420"/>
                </a:cubicBezTo>
                <a:cubicBezTo>
                  <a:pt x="1386" y="463"/>
                  <a:pt x="1378" y="442"/>
                  <a:pt x="1387" y="480"/>
                </a:cubicBezTo>
                <a:cubicBezTo>
                  <a:pt x="1385" y="514"/>
                  <a:pt x="1385" y="548"/>
                  <a:pt x="1381" y="582"/>
                </a:cubicBezTo>
                <a:cubicBezTo>
                  <a:pt x="1374" y="635"/>
                  <a:pt x="1325" y="689"/>
                  <a:pt x="1303" y="738"/>
                </a:cubicBezTo>
                <a:cubicBezTo>
                  <a:pt x="1275" y="801"/>
                  <a:pt x="1284" y="845"/>
                  <a:pt x="1219" y="888"/>
                </a:cubicBezTo>
                <a:cubicBezTo>
                  <a:pt x="1180" y="947"/>
                  <a:pt x="1140" y="1016"/>
                  <a:pt x="1081" y="1056"/>
                </a:cubicBezTo>
                <a:cubicBezTo>
                  <a:pt x="1078" y="1062"/>
                  <a:pt x="1064" y="1092"/>
                  <a:pt x="1057" y="1098"/>
                </a:cubicBezTo>
                <a:cubicBezTo>
                  <a:pt x="1036" y="1115"/>
                  <a:pt x="1002" y="1118"/>
                  <a:pt x="979" y="1134"/>
                </a:cubicBezTo>
                <a:cubicBezTo>
                  <a:pt x="953" y="1152"/>
                  <a:pt x="933" y="1183"/>
                  <a:pt x="907" y="1200"/>
                </a:cubicBezTo>
                <a:cubicBezTo>
                  <a:pt x="887" y="1213"/>
                  <a:pt x="865" y="1226"/>
                  <a:pt x="847" y="1242"/>
                </a:cubicBezTo>
                <a:cubicBezTo>
                  <a:pt x="813" y="1273"/>
                  <a:pt x="784" y="1305"/>
                  <a:pt x="739" y="1320"/>
                </a:cubicBezTo>
                <a:cubicBezTo>
                  <a:pt x="721" y="1338"/>
                  <a:pt x="703" y="1350"/>
                  <a:pt x="685" y="1368"/>
                </a:cubicBezTo>
                <a:cubicBezTo>
                  <a:pt x="677" y="1393"/>
                  <a:pt x="665" y="1407"/>
                  <a:pt x="643" y="1422"/>
                </a:cubicBezTo>
                <a:cubicBezTo>
                  <a:pt x="630" y="1441"/>
                  <a:pt x="610" y="1455"/>
                  <a:pt x="601" y="1476"/>
                </a:cubicBezTo>
                <a:cubicBezTo>
                  <a:pt x="591" y="1498"/>
                  <a:pt x="578" y="1526"/>
                  <a:pt x="571" y="1548"/>
                </a:cubicBezTo>
                <a:cubicBezTo>
                  <a:pt x="569" y="1586"/>
                  <a:pt x="570" y="1624"/>
                  <a:pt x="565" y="1662"/>
                </a:cubicBezTo>
                <a:cubicBezTo>
                  <a:pt x="561" y="1695"/>
                  <a:pt x="544" y="1675"/>
                  <a:pt x="571" y="1716"/>
                </a:cubicBezTo>
                <a:cubicBezTo>
                  <a:pt x="561" y="1747"/>
                  <a:pt x="542" y="1748"/>
                  <a:pt x="511" y="1758"/>
                </a:cubicBezTo>
                <a:cubicBezTo>
                  <a:pt x="486" y="1766"/>
                  <a:pt x="458" y="1793"/>
                  <a:pt x="439" y="1812"/>
                </a:cubicBezTo>
                <a:cubicBezTo>
                  <a:pt x="429" y="1843"/>
                  <a:pt x="410" y="1844"/>
                  <a:pt x="379" y="1854"/>
                </a:cubicBezTo>
                <a:cubicBezTo>
                  <a:pt x="373" y="1856"/>
                  <a:pt x="361" y="1860"/>
                  <a:pt x="361" y="1860"/>
                </a:cubicBezTo>
                <a:cubicBezTo>
                  <a:pt x="324" y="1915"/>
                  <a:pt x="292" y="1892"/>
                  <a:pt x="211" y="1896"/>
                </a:cubicBezTo>
                <a:cubicBezTo>
                  <a:pt x="165" y="1904"/>
                  <a:pt x="130" y="1911"/>
                  <a:pt x="85" y="1896"/>
                </a:cubicBezTo>
                <a:cubicBezTo>
                  <a:pt x="65" y="1866"/>
                  <a:pt x="79" y="1882"/>
                  <a:pt x="37" y="1854"/>
                </a:cubicBezTo>
                <a:cubicBezTo>
                  <a:pt x="31" y="1850"/>
                  <a:pt x="19" y="1842"/>
                  <a:pt x="19" y="1842"/>
                </a:cubicBezTo>
                <a:cubicBezTo>
                  <a:pt x="0" y="1814"/>
                  <a:pt x="7" y="1810"/>
                  <a:pt x="37" y="1800"/>
                </a:cubicBezTo>
                <a:cubicBezTo>
                  <a:pt x="58" y="1779"/>
                  <a:pt x="47" y="1782"/>
                  <a:pt x="67" y="1782"/>
                </a:cubicBezTo>
                <a:lnTo>
                  <a:pt x="151" y="1710"/>
                </a:lnTo>
              </a:path>
            </a:pathLst>
          </a:custGeom>
          <a:solidFill>
            <a:srgbClr val="FF6600"/>
          </a:solidFill>
          <a:ln w="12700" cap="flat" cmpd="sng">
            <a:solidFill>
              <a:srgbClr val="FFFFC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84" name="Freeform 3">
            <a:extLst>
              <a:ext uri="{FF2B5EF4-FFF2-40B4-BE49-F238E27FC236}">
                <a16:creationId xmlns:a16="http://schemas.microsoft.com/office/drawing/2014/main" id="{4B7C51F0-8569-B889-4A44-5B4BF2ED9904}"/>
              </a:ext>
            </a:extLst>
          </p:cNvPr>
          <p:cNvSpPr>
            <a:spLocks/>
          </p:cNvSpPr>
          <p:nvPr/>
        </p:nvSpPr>
        <p:spPr bwMode="auto">
          <a:xfrm>
            <a:off x="1581151" y="1795463"/>
            <a:ext cx="3870325" cy="3262312"/>
          </a:xfrm>
          <a:custGeom>
            <a:avLst/>
            <a:gdLst>
              <a:gd name="T0" fmla="*/ 2147483646 w 2438"/>
              <a:gd name="T1" fmla="*/ 2147483646 h 2055"/>
              <a:gd name="T2" fmla="*/ 2147483646 w 2438"/>
              <a:gd name="T3" fmla="*/ 2147483646 h 2055"/>
              <a:gd name="T4" fmla="*/ 2147483646 w 2438"/>
              <a:gd name="T5" fmla="*/ 2147483646 h 2055"/>
              <a:gd name="T6" fmla="*/ 2147483646 w 2438"/>
              <a:gd name="T7" fmla="*/ 2147483646 h 2055"/>
              <a:gd name="T8" fmla="*/ 2147483646 w 2438"/>
              <a:gd name="T9" fmla="*/ 2147483646 h 2055"/>
              <a:gd name="T10" fmla="*/ 2147483646 w 2438"/>
              <a:gd name="T11" fmla="*/ 2147483646 h 2055"/>
              <a:gd name="T12" fmla="*/ 2147483646 w 2438"/>
              <a:gd name="T13" fmla="*/ 2147483646 h 2055"/>
              <a:gd name="T14" fmla="*/ 2147483646 w 2438"/>
              <a:gd name="T15" fmla="*/ 2147483646 h 2055"/>
              <a:gd name="T16" fmla="*/ 2147483646 w 2438"/>
              <a:gd name="T17" fmla="*/ 2147483646 h 2055"/>
              <a:gd name="T18" fmla="*/ 2147483646 w 2438"/>
              <a:gd name="T19" fmla="*/ 2147483646 h 2055"/>
              <a:gd name="T20" fmla="*/ 2147483646 w 2438"/>
              <a:gd name="T21" fmla="*/ 2147483646 h 2055"/>
              <a:gd name="T22" fmla="*/ 2147483646 w 2438"/>
              <a:gd name="T23" fmla="*/ 2147483646 h 2055"/>
              <a:gd name="T24" fmla="*/ 2147483646 w 2438"/>
              <a:gd name="T25" fmla="*/ 2147483646 h 2055"/>
              <a:gd name="T26" fmla="*/ 2147483646 w 2438"/>
              <a:gd name="T27" fmla="*/ 2147483646 h 2055"/>
              <a:gd name="T28" fmla="*/ 2147483646 w 2438"/>
              <a:gd name="T29" fmla="*/ 2147483646 h 2055"/>
              <a:gd name="T30" fmla="*/ 2147483646 w 2438"/>
              <a:gd name="T31" fmla="*/ 2147483646 h 2055"/>
              <a:gd name="T32" fmla="*/ 2147483646 w 2438"/>
              <a:gd name="T33" fmla="*/ 2147483646 h 2055"/>
              <a:gd name="T34" fmla="*/ 2147483646 w 2438"/>
              <a:gd name="T35" fmla="*/ 2147483646 h 2055"/>
              <a:gd name="T36" fmla="*/ 2147483646 w 2438"/>
              <a:gd name="T37" fmla="*/ 2147483646 h 2055"/>
              <a:gd name="T38" fmla="*/ 2147483646 w 2438"/>
              <a:gd name="T39" fmla="*/ 2147483646 h 2055"/>
              <a:gd name="T40" fmla="*/ 2147483646 w 2438"/>
              <a:gd name="T41" fmla="*/ 2147483646 h 2055"/>
              <a:gd name="T42" fmla="*/ 2147483646 w 2438"/>
              <a:gd name="T43" fmla="*/ 2147483646 h 2055"/>
              <a:gd name="T44" fmla="*/ 2147483646 w 2438"/>
              <a:gd name="T45" fmla="*/ 2147483646 h 2055"/>
              <a:gd name="T46" fmla="*/ 2147483646 w 2438"/>
              <a:gd name="T47" fmla="*/ 2147483646 h 2055"/>
              <a:gd name="T48" fmla="*/ 2147483646 w 2438"/>
              <a:gd name="T49" fmla="*/ 2147483646 h 2055"/>
              <a:gd name="T50" fmla="*/ 2147483646 w 2438"/>
              <a:gd name="T51" fmla="*/ 2147483646 h 2055"/>
              <a:gd name="T52" fmla="*/ 2147483646 w 2438"/>
              <a:gd name="T53" fmla="*/ 2147483646 h 2055"/>
              <a:gd name="T54" fmla="*/ 2147483646 w 2438"/>
              <a:gd name="T55" fmla="*/ 2147483646 h 2055"/>
              <a:gd name="T56" fmla="*/ 2147483646 w 2438"/>
              <a:gd name="T57" fmla="*/ 2147483646 h 2055"/>
              <a:gd name="T58" fmla="*/ 2147483646 w 2438"/>
              <a:gd name="T59" fmla="*/ 2147483646 h 2055"/>
              <a:gd name="T60" fmla="*/ 2147483646 w 2438"/>
              <a:gd name="T61" fmla="*/ 2147483646 h 2055"/>
              <a:gd name="T62" fmla="*/ 2147483646 w 2438"/>
              <a:gd name="T63" fmla="*/ 2147483646 h 2055"/>
              <a:gd name="T64" fmla="*/ 2147483646 w 2438"/>
              <a:gd name="T65" fmla="*/ 2147483646 h 2055"/>
              <a:gd name="T66" fmla="*/ 2147483646 w 2438"/>
              <a:gd name="T67" fmla="*/ 2147483646 h 2055"/>
              <a:gd name="T68" fmla="*/ 0 w 2438"/>
              <a:gd name="T69" fmla="*/ 2147483646 h 205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438" h="2055">
                <a:moveTo>
                  <a:pt x="11" y="0"/>
                </a:moveTo>
                <a:cubicBezTo>
                  <a:pt x="20" y="7"/>
                  <a:pt x="34" y="8"/>
                  <a:pt x="42" y="16"/>
                </a:cubicBezTo>
                <a:cubicBezTo>
                  <a:pt x="65" y="39"/>
                  <a:pt x="74" y="77"/>
                  <a:pt x="104" y="94"/>
                </a:cubicBezTo>
                <a:cubicBezTo>
                  <a:pt x="142" y="115"/>
                  <a:pt x="200" y="110"/>
                  <a:pt x="239" y="114"/>
                </a:cubicBezTo>
                <a:cubicBezTo>
                  <a:pt x="336" y="124"/>
                  <a:pt x="394" y="127"/>
                  <a:pt x="509" y="130"/>
                </a:cubicBezTo>
                <a:cubicBezTo>
                  <a:pt x="545" y="154"/>
                  <a:pt x="564" y="168"/>
                  <a:pt x="607" y="182"/>
                </a:cubicBezTo>
                <a:cubicBezTo>
                  <a:pt x="652" y="178"/>
                  <a:pt x="681" y="174"/>
                  <a:pt x="722" y="161"/>
                </a:cubicBezTo>
                <a:cubicBezTo>
                  <a:pt x="795" y="169"/>
                  <a:pt x="869" y="165"/>
                  <a:pt x="940" y="187"/>
                </a:cubicBezTo>
                <a:cubicBezTo>
                  <a:pt x="978" y="185"/>
                  <a:pt x="1016" y="185"/>
                  <a:pt x="1054" y="182"/>
                </a:cubicBezTo>
                <a:cubicBezTo>
                  <a:pt x="1092" y="179"/>
                  <a:pt x="1129" y="164"/>
                  <a:pt x="1168" y="161"/>
                </a:cubicBezTo>
                <a:cubicBezTo>
                  <a:pt x="1178" y="158"/>
                  <a:pt x="1189" y="147"/>
                  <a:pt x="1199" y="151"/>
                </a:cubicBezTo>
                <a:cubicBezTo>
                  <a:pt x="1226" y="161"/>
                  <a:pt x="1245" y="181"/>
                  <a:pt x="1272" y="187"/>
                </a:cubicBezTo>
                <a:cubicBezTo>
                  <a:pt x="1308" y="211"/>
                  <a:pt x="1351" y="196"/>
                  <a:pt x="1391" y="187"/>
                </a:cubicBezTo>
                <a:cubicBezTo>
                  <a:pt x="1410" y="175"/>
                  <a:pt x="1431" y="164"/>
                  <a:pt x="1453" y="161"/>
                </a:cubicBezTo>
                <a:cubicBezTo>
                  <a:pt x="1474" y="158"/>
                  <a:pt x="1516" y="151"/>
                  <a:pt x="1516" y="151"/>
                </a:cubicBezTo>
                <a:cubicBezTo>
                  <a:pt x="1529" y="147"/>
                  <a:pt x="1545" y="147"/>
                  <a:pt x="1557" y="140"/>
                </a:cubicBezTo>
                <a:cubicBezTo>
                  <a:pt x="1562" y="137"/>
                  <a:pt x="1562" y="129"/>
                  <a:pt x="1567" y="125"/>
                </a:cubicBezTo>
                <a:cubicBezTo>
                  <a:pt x="1576" y="118"/>
                  <a:pt x="1588" y="117"/>
                  <a:pt x="1599" y="114"/>
                </a:cubicBezTo>
                <a:cubicBezTo>
                  <a:pt x="1630" y="107"/>
                  <a:pt x="1662" y="104"/>
                  <a:pt x="1692" y="94"/>
                </a:cubicBezTo>
                <a:cubicBezTo>
                  <a:pt x="1716" y="68"/>
                  <a:pt x="1746" y="50"/>
                  <a:pt x="1780" y="42"/>
                </a:cubicBezTo>
                <a:cubicBezTo>
                  <a:pt x="1842" y="45"/>
                  <a:pt x="1873" y="47"/>
                  <a:pt x="1926" y="57"/>
                </a:cubicBezTo>
                <a:cubicBezTo>
                  <a:pt x="1948" y="66"/>
                  <a:pt x="1970" y="73"/>
                  <a:pt x="1993" y="78"/>
                </a:cubicBezTo>
                <a:cubicBezTo>
                  <a:pt x="2040" y="76"/>
                  <a:pt x="2086" y="76"/>
                  <a:pt x="2133" y="73"/>
                </a:cubicBezTo>
                <a:cubicBezTo>
                  <a:pt x="2156" y="72"/>
                  <a:pt x="2156" y="57"/>
                  <a:pt x="2169" y="37"/>
                </a:cubicBezTo>
                <a:cubicBezTo>
                  <a:pt x="2175" y="27"/>
                  <a:pt x="2191" y="27"/>
                  <a:pt x="2201" y="21"/>
                </a:cubicBezTo>
                <a:cubicBezTo>
                  <a:pt x="2228" y="23"/>
                  <a:pt x="2319" y="29"/>
                  <a:pt x="2341" y="37"/>
                </a:cubicBezTo>
                <a:cubicBezTo>
                  <a:pt x="2369" y="47"/>
                  <a:pt x="2365" y="74"/>
                  <a:pt x="2393" y="83"/>
                </a:cubicBezTo>
                <a:cubicBezTo>
                  <a:pt x="2410" y="102"/>
                  <a:pt x="2401" y="89"/>
                  <a:pt x="2413" y="125"/>
                </a:cubicBezTo>
                <a:cubicBezTo>
                  <a:pt x="2415" y="130"/>
                  <a:pt x="2418" y="140"/>
                  <a:pt x="2418" y="140"/>
                </a:cubicBezTo>
                <a:cubicBezTo>
                  <a:pt x="2416" y="214"/>
                  <a:pt x="2438" y="340"/>
                  <a:pt x="2387" y="410"/>
                </a:cubicBezTo>
                <a:cubicBezTo>
                  <a:pt x="2383" y="449"/>
                  <a:pt x="2390" y="504"/>
                  <a:pt x="2346" y="519"/>
                </a:cubicBezTo>
                <a:cubicBezTo>
                  <a:pt x="2333" y="532"/>
                  <a:pt x="2320" y="539"/>
                  <a:pt x="2310" y="555"/>
                </a:cubicBezTo>
                <a:cubicBezTo>
                  <a:pt x="2302" y="751"/>
                  <a:pt x="2315" y="650"/>
                  <a:pt x="2289" y="732"/>
                </a:cubicBezTo>
                <a:cubicBezTo>
                  <a:pt x="2294" y="769"/>
                  <a:pt x="2299" y="766"/>
                  <a:pt x="2310" y="794"/>
                </a:cubicBezTo>
                <a:cubicBezTo>
                  <a:pt x="2311" y="798"/>
                  <a:pt x="2316" y="838"/>
                  <a:pt x="2320" y="846"/>
                </a:cubicBezTo>
                <a:cubicBezTo>
                  <a:pt x="2329" y="866"/>
                  <a:pt x="2339" y="877"/>
                  <a:pt x="2346" y="898"/>
                </a:cubicBezTo>
                <a:cubicBezTo>
                  <a:pt x="2337" y="1051"/>
                  <a:pt x="2350" y="943"/>
                  <a:pt x="2335" y="1007"/>
                </a:cubicBezTo>
                <a:cubicBezTo>
                  <a:pt x="2331" y="1026"/>
                  <a:pt x="2320" y="1064"/>
                  <a:pt x="2320" y="1064"/>
                </a:cubicBezTo>
                <a:cubicBezTo>
                  <a:pt x="2317" y="1106"/>
                  <a:pt x="2319" y="1144"/>
                  <a:pt x="2304" y="1183"/>
                </a:cubicBezTo>
                <a:cubicBezTo>
                  <a:pt x="2296" y="1227"/>
                  <a:pt x="2293" y="1310"/>
                  <a:pt x="2242" y="1329"/>
                </a:cubicBezTo>
                <a:cubicBezTo>
                  <a:pt x="2239" y="1334"/>
                  <a:pt x="2237" y="1340"/>
                  <a:pt x="2232" y="1344"/>
                </a:cubicBezTo>
                <a:cubicBezTo>
                  <a:pt x="2228" y="1347"/>
                  <a:pt x="2219" y="1344"/>
                  <a:pt x="2216" y="1349"/>
                </a:cubicBezTo>
                <a:cubicBezTo>
                  <a:pt x="2210" y="1358"/>
                  <a:pt x="2206" y="1381"/>
                  <a:pt x="2206" y="1381"/>
                </a:cubicBezTo>
                <a:cubicBezTo>
                  <a:pt x="2214" y="1405"/>
                  <a:pt x="2215" y="1421"/>
                  <a:pt x="2232" y="1438"/>
                </a:cubicBezTo>
                <a:cubicBezTo>
                  <a:pt x="2223" y="1519"/>
                  <a:pt x="2196" y="1599"/>
                  <a:pt x="2169" y="1676"/>
                </a:cubicBezTo>
                <a:cubicBezTo>
                  <a:pt x="2159" y="1705"/>
                  <a:pt x="2154" y="1736"/>
                  <a:pt x="2143" y="1765"/>
                </a:cubicBezTo>
                <a:cubicBezTo>
                  <a:pt x="2137" y="1812"/>
                  <a:pt x="2142" y="1789"/>
                  <a:pt x="2128" y="1832"/>
                </a:cubicBezTo>
                <a:cubicBezTo>
                  <a:pt x="2121" y="1854"/>
                  <a:pt x="2100" y="1873"/>
                  <a:pt x="2092" y="1894"/>
                </a:cubicBezTo>
                <a:cubicBezTo>
                  <a:pt x="2082" y="1920"/>
                  <a:pt x="2081" y="1948"/>
                  <a:pt x="2060" y="1967"/>
                </a:cubicBezTo>
                <a:cubicBezTo>
                  <a:pt x="2052" y="1991"/>
                  <a:pt x="2061" y="1980"/>
                  <a:pt x="2034" y="1988"/>
                </a:cubicBezTo>
                <a:cubicBezTo>
                  <a:pt x="2024" y="1991"/>
                  <a:pt x="2003" y="1998"/>
                  <a:pt x="2003" y="1998"/>
                </a:cubicBezTo>
                <a:cubicBezTo>
                  <a:pt x="1919" y="2054"/>
                  <a:pt x="1816" y="2051"/>
                  <a:pt x="1718" y="2055"/>
                </a:cubicBezTo>
                <a:cubicBezTo>
                  <a:pt x="1666" y="2053"/>
                  <a:pt x="1614" y="2054"/>
                  <a:pt x="1562" y="2050"/>
                </a:cubicBezTo>
                <a:cubicBezTo>
                  <a:pt x="1537" y="2048"/>
                  <a:pt x="1536" y="2039"/>
                  <a:pt x="1516" y="2034"/>
                </a:cubicBezTo>
                <a:cubicBezTo>
                  <a:pt x="1474" y="2023"/>
                  <a:pt x="1429" y="2022"/>
                  <a:pt x="1386" y="2019"/>
                </a:cubicBezTo>
                <a:cubicBezTo>
                  <a:pt x="1344" y="2006"/>
                  <a:pt x="1302" y="1992"/>
                  <a:pt x="1261" y="1977"/>
                </a:cubicBezTo>
                <a:cubicBezTo>
                  <a:pt x="1205" y="1982"/>
                  <a:pt x="1151" y="1992"/>
                  <a:pt x="1095" y="1998"/>
                </a:cubicBezTo>
                <a:cubicBezTo>
                  <a:pt x="1051" y="1992"/>
                  <a:pt x="1010" y="1982"/>
                  <a:pt x="966" y="1977"/>
                </a:cubicBezTo>
                <a:cubicBezTo>
                  <a:pt x="907" y="1979"/>
                  <a:pt x="848" y="1983"/>
                  <a:pt x="789" y="1983"/>
                </a:cubicBezTo>
                <a:cubicBezTo>
                  <a:pt x="773" y="1983"/>
                  <a:pt x="757" y="1980"/>
                  <a:pt x="742" y="1977"/>
                </a:cubicBezTo>
                <a:cubicBezTo>
                  <a:pt x="726" y="1974"/>
                  <a:pt x="696" y="1962"/>
                  <a:pt x="696" y="1962"/>
                </a:cubicBezTo>
                <a:cubicBezTo>
                  <a:pt x="681" y="1947"/>
                  <a:pt x="669" y="1946"/>
                  <a:pt x="649" y="1941"/>
                </a:cubicBezTo>
                <a:cubicBezTo>
                  <a:pt x="630" y="1929"/>
                  <a:pt x="613" y="1912"/>
                  <a:pt x="592" y="1905"/>
                </a:cubicBezTo>
                <a:cubicBezTo>
                  <a:pt x="583" y="1895"/>
                  <a:pt x="567" y="1874"/>
                  <a:pt x="556" y="1868"/>
                </a:cubicBezTo>
                <a:cubicBezTo>
                  <a:pt x="529" y="1853"/>
                  <a:pt x="487" y="1847"/>
                  <a:pt x="457" y="1842"/>
                </a:cubicBezTo>
                <a:cubicBezTo>
                  <a:pt x="440" y="1839"/>
                  <a:pt x="413" y="1837"/>
                  <a:pt x="395" y="1832"/>
                </a:cubicBezTo>
                <a:cubicBezTo>
                  <a:pt x="384" y="1829"/>
                  <a:pt x="364" y="1822"/>
                  <a:pt x="364" y="1822"/>
                </a:cubicBezTo>
                <a:cubicBezTo>
                  <a:pt x="342" y="1807"/>
                  <a:pt x="328" y="1805"/>
                  <a:pt x="301" y="1801"/>
                </a:cubicBezTo>
                <a:cubicBezTo>
                  <a:pt x="233" y="1778"/>
                  <a:pt x="155" y="1768"/>
                  <a:pt x="83" y="1759"/>
                </a:cubicBezTo>
                <a:cubicBezTo>
                  <a:pt x="69" y="1750"/>
                  <a:pt x="0" y="1716"/>
                  <a:pt x="0" y="1744"/>
                </a:cubicBezTo>
              </a:path>
            </a:pathLst>
          </a:custGeom>
          <a:solidFill>
            <a:srgbClr val="33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85" name="Freeform 4">
            <a:extLst>
              <a:ext uri="{FF2B5EF4-FFF2-40B4-BE49-F238E27FC236}">
                <a16:creationId xmlns:a16="http://schemas.microsoft.com/office/drawing/2014/main" id="{A6A42367-1207-534B-AA48-669ADF763E40}"/>
              </a:ext>
            </a:extLst>
          </p:cNvPr>
          <p:cNvSpPr>
            <a:spLocks/>
          </p:cNvSpPr>
          <p:nvPr/>
        </p:nvSpPr>
        <p:spPr bwMode="auto">
          <a:xfrm>
            <a:off x="9829801" y="5867400"/>
            <a:ext cx="766763" cy="935038"/>
          </a:xfrm>
          <a:custGeom>
            <a:avLst/>
            <a:gdLst>
              <a:gd name="T0" fmla="*/ 2147483646 w 255"/>
              <a:gd name="T1" fmla="*/ 2147483646 h 214"/>
              <a:gd name="T2" fmla="*/ 2147483646 w 255"/>
              <a:gd name="T3" fmla="*/ 2147483646 h 214"/>
              <a:gd name="T4" fmla="*/ 2147483646 w 255"/>
              <a:gd name="T5" fmla="*/ 2147483646 h 214"/>
              <a:gd name="T6" fmla="*/ 2147483646 w 255"/>
              <a:gd name="T7" fmla="*/ 2147483646 h 214"/>
              <a:gd name="T8" fmla="*/ 0 w 255"/>
              <a:gd name="T9" fmla="*/ 2147483646 h 214"/>
              <a:gd name="T10" fmla="*/ 2147483646 w 255"/>
              <a:gd name="T11" fmla="*/ 2147483646 h 214"/>
              <a:gd name="T12" fmla="*/ 2147483646 w 255"/>
              <a:gd name="T13" fmla="*/ 2147483646 h 214"/>
              <a:gd name="T14" fmla="*/ 2147483646 w 255"/>
              <a:gd name="T15" fmla="*/ 2147483646 h 214"/>
              <a:gd name="T16" fmla="*/ 2147483646 w 255"/>
              <a:gd name="T17" fmla="*/ 2147483646 h 214"/>
              <a:gd name="T18" fmla="*/ 2147483646 w 255"/>
              <a:gd name="T19" fmla="*/ 2147483646 h 214"/>
              <a:gd name="T20" fmla="*/ 2147483646 w 255"/>
              <a:gd name="T21" fmla="*/ 2147483646 h 214"/>
              <a:gd name="T22" fmla="*/ 2147483646 w 255"/>
              <a:gd name="T23" fmla="*/ 2147483646 h 214"/>
              <a:gd name="T24" fmla="*/ 2147483646 w 255"/>
              <a:gd name="T25" fmla="*/ 2147483646 h 214"/>
              <a:gd name="T26" fmla="*/ 2147483646 w 255"/>
              <a:gd name="T27" fmla="*/ 2147483646 h 214"/>
              <a:gd name="T28" fmla="*/ 2147483646 w 255"/>
              <a:gd name="T29" fmla="*/ 2147483646 h 214"/>
              <a:gd name="T30" fmla="*/ 2147483646 w 255"/>
              <a:gd name="T31" fmla="*/ 2147483646 h 214"/>
              <a:gd name="T32" fmla="*/ 2147483646 w 255"/>
              <a:gd name="T33" fmla="*/ 2147483646 h 214"/>
              <a:gd name="T34" fmla="*/ 2147483646 w 255"/>
              <a:gd name="T35" fmla="*/ 2147483646 h 214"/>
              <a:gd name="T36" fmla="*/ 2147483646 w 255"/>
              <a:gd name="T37" fmla="*/ 2147483646 h 214"/>
              <a:gd name="T38" fmla="*/ 2147483646 w 255"/>
              <a:gd name="T39" fmla="*/ 2147483646 h 214"/>
              <a:gd name="T40" fmla="*/ 2147483646 w 255"/>
              <a:gd name="T41" fmla="*/ 2147483646 h 214"/>
              <a:gd name="T42" fmla="*/ 2147483646 w 255"/>
              <a:gd name="T43" fmla="*/ 2147483646 h 214"/>
              <a:gd name="T44" fmla="*/ 2147483646 w 255"/>
              <a:gd name="T45" fmla="*/ 2147483646 h 214"/>
              <a:gd name="T46" fmla="*/ 2147483646 w 255"/>
              <a:gd name="T47" fmla="*/ 2147483646 h 21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55" h="214">
                <a:moveTo>
                  <a:pt x="251" y="200"/>
                </a:moveTo>
                <a:cubicBezTo>
                  <a:pt x="227" y="214"/>
                  <a:pt x="162" y="203"/>
                  <a:pt x="159" y="203"/>
                </a:cubicBezTo>
                <a:cubicBezTo>
                  <a:pt x="136" y="204"/>
                  <a:pt x="112" y="205"/>
                  <a:pt x="89" y="206"/>
                </a:cubicBezTo>
                <a:cubicBezTo>
                  <a:pt x="63" y="207"/>
                  <a:pt x="11" y="203"/>
                  <a:pt x="11" y="203"/>
                </a:cubicBezTo>
                <a:cubicBezTo>
                  <a:pt x="3" y="200"/>
                  <a:pt x="7" y="196"/>
                  <a:pt x="0" y="192"/>
                </a:cubicBezTo>
                <a:cubicBezTo>
                  <a:pt x="2" y="179"/>
                  <a:pt x="3" y="164"/>
                  <a:pt x="17" y="159"/>
                </a:cubicBezTo>
                <a:cubicBezTo>
                  <a:pt x="29" y="144"/>
                  <a:pt x="17" y="136"/>
                  <a:pt x="2" y="134"/>
                </a:cubicBezTo>
                <a:cubicBezTo>
                  <a:pt x="6" y="129"/>
                  <a:pt x="8" y="125"/>
                  <a:pt x="11" y="120"/>
                </a:cubicBezTo>
                <a:cubicBezTo>
                  <a:pt x="13" y="108"/>
                  <a:pt x="22" y="105"/>
                  <a:pt x="33" y="104"/>
                </a:cubicBezTo>
                <a:cubicBezTo>
                  <a:pt x="39" y="102"/>
                  <a:pt x="41" y="100"/>
                  <a:pt x="44" y="95"/>
                </a:cubicBezTo>
                <a:cubicBezTo>
                  <a:pt x="45" y="91"/>
                  <a:pt x="46" y="84"/>
                  <a:pt x="50" y="81"/>
                </a:cubicBezTo>
                <a:cubicBezTo>
                  <a:pt x="54" y="78"/>
                  <a:pt x="62" y="75"/>
                  <a:pt x="62" y="75"/>
                </a:cubicBezTo>
                <a:cubicBezTo>
                  <a:pt x="70" y="64"/>
                  <a:pt x="73" y="56"/>
                  <a:pt x="89" y="53"/>
                </a:cubicBezTo>
                <a:cubicBezTo>
                  <a:pt x="96" y="54"/>
                  <a:pt x="100" y="56"/>
                  <a:pt x="107" y="57"/>
                </a:cubicBezTo>
                <a:cubicBezTo>
                  <a:pt x="114" y="52"/>
                  <a:pt x="114" y="46"/>
                  <a:pt x="116" y="38"/>
                </a:cubicBezTo>
                <a:cubicBezTo>
                  <a:pt x="117" y="28"/>
                  <a:pt x="118" y="25"/>
                  <a:pt x="128" y="23"/>
                </a:cubicBezTo>
                <a:cubicBezTo>
                  <a:pt x="156" y="25"/>
                  <a:pt x="145" y="25"/>
                  <a:pt x="162" y="38"/>
                </a:cubicBezTo>
                <a:cubicBezTo>
                  <a:pt x="168" y="37"/>
                  <a:pt x="174" y="38"/>
                  <a:pt x="180" y="36"/>
                </a:cubicBezTo>
                <a:cubicBezTo>
                  <a:pt x="183" y="35"/>
                  <a:pt x="183" y="25"/>
                  <a:pt x="185" y="23"/>
                </a:cubicBezTo>
                <a:cubicBezTo>
                  <a:pt x="189" y="19"/>
                  <a:pt x="195" y="18"/>
                  <a:pt x="200" y="17"/>
                </a:cubicBezTo>
                <a:cubicBezTo>
                  <a:pt x="202" y="9"/>
                  <a:pt x="205" y="9"/>
                  <a:pt x="212" y="8"/>
                </a:cubicBezTo>
                <a:cubicBezTo>
                  <a:pt x="224" y="2"/>
                  <a:pt x="242" y="0"/>
                  <a:pt x="251" y="12"/>
                </a:cubicBezTo>
                <a:cubicBezTo>
                  <a:pt x="253" y="20"/>
                  <a:pt x="254" y="23"/>
                  <a:pt x="255" y="32"/>
                </a:cubicBezTo>
                <a:cubicBezTo>
                  <a:pt x="255" y="65"/>
                  <a:pt x="237" y="211"/>
                  <a:pt x="251" y="200"/>
                </a:cubicBezTo>
                <a:close/>
              </a:path>
            </a:pathLst>
          </a:custGeom>
          <a:solidFill>
            <a:srgbClr val="33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86" name="Freeform 5">
            <a:extLst>
              <a:ext uri="{FF2B5EF4-FFF2-40B4-BE49-F238E27FC236}">
                <a16:creationId xmlns:a16="http://schemas.microsoft.com/office/drawing/2014/main" id="{B0D2997B-DDE7-9E04-25FB-23D876F42D3B}"/>
              </a:ext>
            </a:extLst>
          </p:cNvPr>
          <p:cNvSpPr>
            <a:spLocks/>
          </p:cNvSpPr>
          <p:nvPr/>
        </p:nvSpPr>
        <p:spPr bwMode="auto">
          <a:xfrm rot="126997">
            <a:off x="9753601" y="66676"/>
            <a:ext cx="860425" cy="771525"/>
          </a:xfrm>
          <a:custGeom>
            <a:avLst/>
            <a:gdLst>
              <a:gd name="T0" fmla="*/ 0 w 542"/>
              <a:gd name="T1" fmla="*/ 2147483646 h 486"/>
              <a:gd name="T2" fmla="*/ 2147483646 w 542"/>
              <a:gd name="T3" fmla="*/ 2147483646 h 486"/>
              <a:gd name="T4" fmla="*/ 2147483646 w 542"/>
              <a:gd name="T5" fmla="*/ 2147483646 h 486"/>
              <a:gd name="T6" fmla="*/ 2147483646 w 542"/>
              <a:gd name="T7" fmla="*/ 2147483646 h 486"/>
              <a:gd name="T8" fmla="*/ 2147483646 w 542"/>
              <a:gd name="T9" fmla="*/ 2147483646 h 486"/>
              <a:gd name="T10" fmla="*/ 2147483646 w 542"/>
              <a:gd name="T11" fmla="*/ 2147483646 h 486"/>
              <a:gd name="T12" fmla="*/ 2147483646 w 542"/>
              <a:gd name="T13" fmla="*/ 2147483646 h 486"/>
              <a:gd name="T14" fmla="*/ 2147483646 w 542"/>
              <a:gd name="T15" fmla="*/ 2147483646 h 486"/>
              <a:gd name="T16" fmla="*/ 2147483646 w 542"/>
              <a:gd name="T17" fmla="*/ 2147483646 h 486"/>
              <a:gd name="T18" fmla="*/ 2147483646 w 542"/>
              <a:gd name="T19" fmla="*/ 2147483646 h 486"/>
              <a:gd name="T20" fmla="*/ 2147483646 w 542"/>
              <a:gd name="T21" fmla="*/ 2147483646 h 486"/>
              <a:gd name="T22" fmla="*/ 2147483646 w 542"/>
              <a:gd name="T23" fmla="*/ 2147483646 h 486"/>
              <a:gd name="T24" fmla="*/ 2147483646 w 542"/>
              <a:gd name="T25" fmla="*/ 2147483646 h 486"/>
              <a:gd name="T26" fmla="*/ 2147483646 w 542"/>
              <a:gd name="T27" fmla="*/ 2147483646 h 486"/>
              <a:gd name="T28" fmla="*/ 2147483646 w 542"/>
              <a:gd name="T29" fmla="*/ 2147483646 h 486"/>
              <a:gd name="T30" fmla="*/ 2147483646 w 542"/>
              <a:gd name="T31" fmla="*/ 2147483646 h 486"/>
              <a:gd name="T32" fmla="*/ 2147483646 w 542"/>
              <a:gd name="T33" fmla="*/ 2147483646 h 486"/>
              <a:gd name="T34" fmla="*/ 2147483646 w 542"/>
              <a:gd name="T35" fmla="*/ 2147483646 h 486"/>
              <a:gd name="T36" fmla="*/ 2147483646 w 542"/>
              <a:gd name="T37" fmla="*/ 2147483646 h 486"/>
              <a:gd name="T38" fmla="*/ 2147483646 w 542"/>
              <a:gd name="T39" fmla="*/ 2147483646 h 486"/>
              <a:gd name="T40" fmla="*/ 2147483646 w 542"/>
              <a:gd name="T41" fmla="*/ 2147483646 h 486"/>
              <a:gd name="T42" fmla="*/ 2147483646 w 542"/>
              <a:gd name="T43" fmla="*/ 2147483646 h 486"/>
              <a:gd name="T44" fmla="*/ 2147483646 w 542"/>
              <a:gd name="T45" fmla="*/ 2147483646 h 486"/>
              <a:gd name="T46" fmla="*/ 2147483646 w 542"/>
              <a:gd name="T47" fmla="*/ 2147483646 h 486"/>
              <a:gd name="T48" fmla="*/ 2147483646 w 542"/>
              <a:gd name="T49" fmla="*/ 2147483646 h 486"/>
              <a:gd name="T50" fmla="*/ 2147483646 w 542"/>
              <a:gd name="T51" fmla="*/ 2147483646 h 486"/>
              <a:gd name="T52" fmla="*/ 2147483646 w 542"/>
              <a:gd name="T53" fmla="*/ 2147483646 h 486"/>
              <a:gd name="T54" fmla="*/ 2147483646 w 542"/>
              <a:gd name="T55" fmla="*/ 2147483646 h 486"/>
              <a:gd name="T56" fmla="*/ 2147483646 w 542"/>
              <a:gd name="T57" fmla="*/ 2147483646 h 486"/>
              <a:gd name="T58" fmla="*/ 2147483646 w 542"/>
              <a:gd name="T59" fmla="*/ 2147483646 h 486"/>
              <a:gd name="T60" fmla="*/ 2147483646 w 542"/>
              <a:gd name="T61" fmla="*/ 2147483646 h 486"/>
              <a:gd name="T62" fmla="*/ 2147483646 w 542"/>
              <a:gd name="T63" fmla="*/ 2147483646 h 486"/>
              <a:gd name="T64" fmla="*/ 2147483646 w 542"/>
              <a:gd name="T65" fmla="*/ 2147483646 h 486"/>
              <a:gd name="T66" fmla="*/ 2147483646 w 542"/>
              <a:gd name="T67" fmla="*/ 2147483646 h 486"/>
              <a:gd name="T68" fmla="*/ 2147483646 w 542"/>
              <a:gd name="T69" fmla="*/ 2147483646 h 486"/>
              <a:gd name="T70" fmla="*/ 2147483646 w 542"/>
              <a:gd name="T71" fmla="*/ 2147483646 h 486"/>
              <a:gd name="T72" fmla="*/ 2147483646 w 542"/>
              <a:gd name="T73" fmla="*/ 2147483646 h 486"/>
              <a:gd name="T74" fmla="*/ 2147483646 w 542"/>
              <a:gd name="T75" fmla="*/ 2147483646 h 486"/>
              <a:gd name="T76" fmla="*/ 2147483646 w 542"/>
              <a:gd name="T77" fmla="*/ 2147483646 h 486"/>
              <a:gd name="T78" fmla="*/ 2147483646 w 542"/>
              <a:gd name="T79" fmla="*/ 2147483646 h 486"/>
              <a:gd name="T80" fmla="*/ 2147483646 w 542"/>
              <a:gd name="T81" fmla="*/ 2147483646 h 486"/>
              <a:gd name="T82" fmla="*/ 2147483646 w 542"/>
              <a:gd name="T83" fmla="*/ 2147483646 h 486"/>
              <a:gd name="T84" fmla="*/ 2147483646 w 542"/>
              <a:gd name="T85" fmla="*/ 2147483646 h 486"/>
              <a:gd name="T86" fmla="*/ 2147483646 w 542"/>
              <a:gd name="T87" fmla="*/ 2147483646 h 486"/>
              <a:gd name="T88" fmla="*/ 2147483646 w 542"/>
              <a:gd name="T89" fmla="*/ 2147483646 h 486"/>
              <a:gd name="T90" fmla="*/ 2147483646 w 542"/>
              <a:gd name="T91" fmla="*/ 2147483646 h 486"/>
              <a:gd name="T92" fmla="*/ 2147483646 w 542"/>
              <a:gd name="T93" fmla="*/ 2147483646 h 486"/>
              <a:gd name="T94" fmla="*/ 0 w 542"/>
              <a:gd name="T95" fmla="*/ 2147483646 h 48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542" h="486">
                <a:moveTo>
                  <a:pt x="0" y="5"/>
                </a:moveTo>
                <a:cubicBezTo>
                  <a:pt x="14" y="7"/>
                  <a:pt x="20" y="8"/>
                  <a:pt x="36" y="9"/>
                </a:cubicBezTo>
                <a:cubicBezTo>
                  <a:pt x="83" y="4"/>
                  <a:pt x="100" y="4"/>
                  <a:pt x="166" y="3"/>
                </a:cubicBezTo>
                <a:cubicBezTo>
                  <a:pt x="230" y="6"/>
                  <a:pt x="293" y="8"/>
                  <a:pt x="357" y="9"/>
                </a:cubicBezTo>
                <a:cubicBezTo>
                  <a:pt x="379" y="8"/>
                  <a:pt x="400" y="7"/>
                  <a:pt x="421" y="5"/>
                </a:cubicBezTo>
                <a:cubicBezTo>
                  <a:pt x="465" y="6"/>
                  <a:pt x="466" y="7"/>
                  <a:pt x="495" y="9"/>
                </a:cubicBezTo>
                <a:cubicBezTo>
                  <a:pt x="501" y="9"/>
                  <a:pt x="523" y="7"/>
                  <a:pt x="525" y="9"/>
                </a:cubicBezTo>
                <a:cubicBezTo>
                  <a:pt x="527" y="11"/>
                  <a:pt x="528" y="30"/>
                  <a:pt x="531" y="36"/>
                </a:cubicBezTo>
                <a:cubicBezTo>
                  <a:pt x="532" y="45"/>
                  <a:pt x="534" y="53"/>
                  <a:pt x="535" y="62"/>
                </a:cubicBezTo>
                <a:cubicBezTo>
                  <a:pt x="535" y="99"/>
                  <a:pt x="542" y="169"/>
                  <a:pt x="529" y="209"/>
                </a:cubicBezTo>
                <a:cubicBezTo>
                  <a:pt x="530" y="250"/>
                  <a:pt x="528" y="295"/>
                  <a:pt x="537" y="335"/>
                </a:cubicBezTo>
                <a:cubicBezTo>
                  <a:pt x="538" y="347"/>
                  <a:pt x="540" y="360"/>
                  <a:pt x="541" y="372"/>
                </a:cubicBezTo>
                <a:cubicBezTo>
                  <a:pt x="540" y="434"/>
                  <a:pt x="540" y="439"/>
                  <a:pt x="537" y="480"/>
                </a:cubicBezTo>
                <a:cubicBezTo>
                  <a:pt x="522" y="479"/>
                  <a:pt x="515" y="479"/>
                  <a:pt x="502" y="476"/>
                </a:cubicBezTo>
                <a:cubicBezTo>
                  <a:pt x="493" y="469"/>
                  <a:pt x="484" y="464"/>
                  <a:pt x="474" y="459"/>
                </a:cubicBezTo>
                <a:cubicBezTo>
                  <a:pt x="463" y="463"/>
                  <a:pt x="457" y="451"/>
                  <a:pt x="448" y="446"/>
                </a:cubicBezTo>
                <a:cubicBezTo>
                  <a:pt x="446" y="448"/>
                  <a:pt x="445" y="453"/>
                  <a:pt x="442" y="453"/>
                </a:cubicBezTo>
                <a:cubicBezTo>
                  <a:pt x="427" y="451"/>
                  <a:pt x="417" y="442"/>
                  <a:pt x="400" y="440"/>
                </a:cubicBezTo>
                <a:cubicBezTo>
                  <a:pt x="388" y="434"/>
                  <a:pt x="394" y="436"/>
                  <a:pt x="384" y="434"/>
                </a:cubicBezTo>
                <a:cubicBezTo>
                  <a:pt x="374" y="437"/>
                  <a:pt x="377" y="439"/>
                  <a:pt x="369" y="443"/>
                </a:cubicBezTo>
                <a:cubicBezTo>
                  <a:pt x="363" y="464"/>
                  <a:pt x="339" y="470"/>
                  <a:pt x="327" y="486"/>
                </a:cubicBezTo>
                <a:cubicBezTo>
                  <a:pt x="308" y="480"/>
                  <a:pt x="285" y="457"/>
                  <a:pt x="274" y="438"/>
                </a:cubicBezTo>
                <a:cubicBezTo>
                  <a:pt x="273" y="429"/>
                  <a:pt x="271" y="426"/>
                  <a:pt x="273" y="417"/>
                </a:cubicBezTo>
                <a:cubicBezTo>
                  <a:pt x="268" y="411"/>
                  <a:pt x="270" y="406"/>
                  <a:pt x="273" y="399"/>
                </a:cubicBezTo>
                <a:cubicBezTo>
                  <a:pt x="274" y="394"/>
                  <a:pt x="282" y="388"/>
                  <a:pt x="277" y="384"/>
                </a:cubicBezTo>
                <a:cubicBezTo>
                  <a:pt x="271" y="380"/>
                  <a:pt x="263" y="382"/>
                  <a:pt x="256" y="381"/>
                </a:cubicBezTo>
                <a:cubicBezTo>
                  <a:pt x="252" y="380"/>
                  <a:pt x="247" y="379"/>
                  <a:pt x="243" y="378"/>
                </a:cubicBezTo>
                <a:cubicBezTo>
                  <a:pt x="227" y="376"/>
                  <a:pt x="211" y="375"/>
                  <a:pt x="195" y="374"/>
                </a:cubicBezTo>
                <a:cubicBezTo>
                  <a:pt x="192" y="366"/>
                  <a:pt x="188" y="360"/>
                  <a:pt x="184" y="353"/>
                </a:cubicBezTo>
                <a:cubicBezTo>
                  <a:pt x="183" y="344"/>
                  <a:pt x="172" y="330"/>
                  <a:pt x="162" y="330"/>
                </a:cubicBezTo>
                <a:cubicBezTo>
                  <a:pt x="161" y="330"/>
                  <a:pt x="165" y="331"/>
                  <a:pt x="166" y="332"/>
                </a:cubicBezTo>
                <a:cubicBezTo>
                  <a:pt x="171" y="343"/>
                  <a:pt x="144" y="340"/>
                  <a:pt x="132" y="342"/>
                </a:cubicBezTo>
                <a:cubicBezTo>
                  <a:pt x="127" y="355"/>
                  <a:pt x="130" y="320"/>
                  <a:pt x="126" y="312"/>
                </a:cubicBezTo>
                <a:cubicBezTo>
                  <a:pt x="124" y="307"/>
                  <a:pt x="118" y="296"/>
                  <a:pt x="118" y="296"/>
                </a:cubicBezTo>
                <a:cubicBezTo>
                  <a:pt x="116" y="285"/>
                  <a:pt x="108" y="265"/>
                  <a:pt x="97" y="263"/>
                </a:cubicBezTo>
                <a:cubicBezTo>
                  <a:pt x="91" y="259"/>
                  <a:pt x="87" y="258"/>
                  <a:pt x="81" y="255"/>
                </a:cubicBezTo>
                <a:cubicBezTo>
                  <a:pt x="72" y="258"/>
                  <a:pt x="72" y="261"/>
                  <a:pt x="66" y="267"/>
                </a:cubicBezTo>
                <a:cubicBezTo>
                  <a:pt x="67" y="242"/>
                  <a:pt x="63" y="211"/>
                  <a:pt x="85" y="195"/>
                </a:cubicBezTo>
                <a:cubicBezTo>
                  <a:pt x="90" y="181"/>
                  <a:pt x="76" y="162"/>
                  <a:pt x="64" y="155"/>
                </a:cubicBezTo>
                <a:cubicBezTo>
                  <a:pt x="61" y="141"/>
                  <a:pt x="66" y="159"/>
                  <a:pt x="58" y="147"/>
                </a:cubicBezTo>
                <a:cubicBezTo>
                  <a:pt x="56" y="143"/>
                  <a:pt x="56" y="139"/>
                  <a:pt x="54" y="135"/>
                </a:cubicBezTo>
                <a:cubicBezTo>
                  <a:pt x="52" y="124"/>
                  <a:pt x="48" y="121"/>
                  <a:pt x="37" y="119"/>
                </a:cubicBezTo>
                <a:cubicBezTo>
                  <a:pt x="27" y="111"/>
                  <a:pt x="19" y="110"/>
                  <a:pt x="13" y="98"/>
                </a:cubicBezTo>
                <a:cubicBezTo>
                  <a:pt x="10" y="84"/>
                  <a:pt x="11" y="77"/>
                  <a:pt x="24" y="69"/>
                </a:cubicBezTo>
                <a:cubicBezTo>
                  <a:pt x="34" y="56"/>
                  <a:pt x="26" y="37"/>
                  <a:pt x="13" y="30"/>
                </a:cubicBezTo>
                <a:cubicBezTo>
                  <a:pt x="10" y="26"/>
                  <a:pt x="7" y="21"/>
                  <a:pt x="4" y="17"/>
                </a:cubicBezTo>
                <a:cubicBezTo>
                  <a:pt x="3" y="13"/>
                  <a:pt x="1" y="0"/>
                  <a:pt x="1" y="15"/>
                </a:cubicBezTo>
                <a:lnTo>
                  <a:pt x="0" y="5"/>
                </a:lnTo>
                <a:close/>
              </a:path>
            </a:pathLst>
          </a:custGeom>
          <a:solidFill>
            <a:srgbClr val="33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87" name="Freeform 6">
            <a:extLst>
              <a:ext uri="{FF2B5EF4-FFF2-40B4-BE49-F238E27FC236}">
                <a16:creationId xmlns:a16="http://schemas.microsoft.com/office/drawing/2014/main" id="{D58F3341-ECA2-9184-197C-6F44BBEFDF43}"/>
              </a:ext>
            </a:extLst>
          </p:cNvPr>
          <p:cNvSpPr>
            <a:spLocks/>
          </p:cNvSpPr>
          <p:nvPr/>
        </p:nvSpPr>
        <p:spPr bwMode="auto">
          <a:xfrm>
            <a:off x="4538663" y="5824539"/>
            <a:ext cx="1039812" cy="974725"/>
          </a:xfrm>
          <a:custGeom>
            <a:avLst/>
            <a:gdLst>
              <a:gd name="T0" fmla="*/ 2147483646 w 655"/>
              <a:gd name="T1" fmla="*/ 2147483646 h 614"/>
              <a:gd name="T2" fmla="*/ 2147483646 w 655"/>
              <a:gd name="T3" fmla="*/ 2147483646 h 614"/>
              <a:gd name="T4" fmla="*/ 2147483646 w 655"/>
              <a:gd name="T5" fmla="*/ 2147483646 h 614"/>
              <a:gd name="T6" fmla="*/ 2147483646 w 655"/>
              <a:gd name="T7" fmla="*/ 2147483646 h 614"/>
              <a:gd name="T8" fmla="*/ 2147483646 w 655"/>
              <a:gd name="T9" fmla="*/ 2147483646 h 614"/>
              <a:gd name="T10" fmla="*/ 2147483646 w 655"/>
              <a:gd name="T11" fmla="*/ 2147483646 h 614"/>
              <a:gd name="T12" fmla="*/ 2147483646 w 655"/>
              <a:gd name="T13" fmla="*/ 2147483646 h 614"/>
              <a:gd name="T14" fmla="*/ 2147483646 w 655"/>
              <a:gd name="T15" fmla="*/ 2147483646 h 614"/>
              <a:gd name="T16" fmla="*/ 2147483646 w 655"/>
              <a:gd name="T17" fmla="*/ 2147483646 h 614"/>
              <a:gd name="T18" fmla="*/ 2147483646 w 655"/>
              <a:gd name="T19" fmla="*/ 2147483646 h 614"/>
              <a:gd name="T20" fmla="*/ 2147483646 w 655"/>
              <a:gd name="T21" fmla="*/ 2147483646 h 614"/>
              <a:gd name="T22" fmla="*/ 2147483646 w 655"/>
              <a:gd name="T23" fmla="*/ 2147483646 h 614"/>
              <a:gd name="T24" fmla="*/ 2147483646 w 655"/>
              <a:gd name="T25" fmla="*/ 0 h 614"/>
              <a:gd name="T26" fmla="*/ 2147483646 w 655"/>
              <a:gd name="T27" fmla="*/ 2147483646 h 614"/>
              <a:gd name="T28" fmla="*/ 0 w 655"/>
              <a:gd name="T29" fmla="*/ 2147483646 h 614"/>
              <a:gd name="T30" fmla="*/ 2147483646 w 655"/>
              <a:gd name="T31" fmla="*/ 2147483646 h 614"/>
              <a:gd name="T32" fmla="*/ 2147483646 w 655"/>
              <a:gd name="T33" fmla="*/ 2147483646 h 614"/>
              <a:gd name="T34" fmla="*/ 2147483646 w 655"/>
              <a:gd name="T35" fmla="*/ 2147483646 h 614"/>
              <a:gd name="T36" fmla="*/ 2147483646 w 655"/>
              <a:gd name="T37" fmla="*/ 2147483646 h 614"/>
              <a:gd name="T38" fmla="*/ 2147483646 w 655"/>
              <a:gd name="T39" fmla="*/ 2147483646 h 614"/>
              <a:gd name="T40" fmla="*/ 2147483646 w 655"/>
              <a:gd name="T41" fmla="*/ 2147483646 h 614"/>
              <a:gd name="T42" fmla="*/ 2147483646 w 655"/>
              <a:gd name="T43" fmla="*/ 2147483646 h 614"/>
              <a:gd name="T44" fmla="*/ 2147483646 w 655"/>
              <a:gd name="T45" fmla="*/ 2147483646 h 614"/>
              <a:gd name="T46" fmla="*/ 2147483646 w 655"/>
              <a:gd name="T47" fmla="*/ 2147483646 h 614"/>
              <a:gd name="T48" fmla="*/ 2147483646 w 655"/>
              <a:gd name="T49" fmla="*/ 2147483646 h 614"/>
              <a:gd name="T50" fmla="*/ 2147483646 w 655"/>
              <a:gd name="T51" fmla="*/ 2147483646 h 614"/>
              <a:gd name="T52" fmla="*/ 2147483646 w 655"/>
              <a:gd name="T53" fmla="*/ 2147483646 h 614"/>
              <a:gd name="T54" fmla="*/ 2147483646 w 655"/>
              <a:gd name="T55" fmla="*/ 2147483646 h 614"/>
              <a:gd name="T56" fmla="*/ 2147483646 w 655"/>
              <a:gd name="T57" fmla="*/ 2147483646 h 614"/>
              <a:gd name="T58" fmla="*/ 2147483646 w 655"/>
              <a:gd name="T59" fmla="*/ 2147483646 h 614"/>
              <a:gd name="T60" fmla="*/ 2147483646 w 655"/>
              <a:gd name="T61" fmla="*/ 2147483646 h 614"/>
              <a:gd name="T62" fmla="*/ 2147483646 w 655"/>
              <a:gd name="T63" fmla="*/ 2147483646 h 614"/>
              <a:gd name="T64" fmla="*/ 2147483646 w 655"/>
              <a:gd name="T65" fmla="*/ 2147483646 h 614"/>
              <a:gd name="T66" fmla="*/ 2147483646 w 655"/>
              <a:gd name="T67" fmla="*/ 2147483646 h 614"/>
              <a:gd name="T68" fmla="*/ 2147483646 w 655"/>
              <a:gd name="T69" fmla="*/ 2147483646 h 614"/>
              <a:gd name="T70" fmla="*/ 2147483646 w 655"/>
              <a:gd name="T71" fmla="*/ 2147483646 h 614"/>
              <a:gd name="T72" fmla="*/ 2147483646 w 655"/>
              <a:gd name="T73" fmla="*/ 2147483646 h 614"/>
              <a:gd name="T74" fmla="*/ 2147483646 w 655"/>
              <a:gd name="T75" fmla="*/ 2147483646 h 614"/>
              <a:gd name="T76" fmla="*/ 2147483646 w 655"/>
              <a:gd name="T77" fmla="*/ 2147483646 h 614"/>
              <a:gd name="T78" fmla="*/ 2147483646 w 655"/>
              <a:gd name="T79" fmla="*/ 2147483646 h 614"/>
              <a:gd name="T80" fmla="*/ 2147483646 w 655"/>
              <a:gd name="T81" fmla="*/ 2147483646 h 614"/>
              <a:gd name="T82" fmla="*/ 2147483646 w 655"/>
              <a:gd name="T83" fmla="*/ 2147483646 h 614"/>
              <a:gd name="T84" fmla="*/ 2147483646 w 655"/>
              <a:gd name="T85" fmla="*/ 2147483646 h 614"/>
              <a:gd name="T86" fmla="*/ 2147483646 w 655"/>
              <a:gd name="T87" fmla="*/ 2147483646 h 614"/>
              <a:gd name="T88" fmla="*/ 2147483646 w 655"/>
              <a:gd name="T89" fmla="*/ 2147483646 h 614"/>
              <a:gd name="T90" fmla="*/ 2147483646 w 655"/>
              <a:gd name="T91" fmla="*/ 2147483646 h 614"/>
              <a:gd name="T92" fmla="*/ 2147483646 w 655"/>
              <a:gd name="T93" fmla="*/ 2147483646 h 614"/>
              <a:gd name="T94" fmla="*/ 2147483646 w 655"/>
              <a:gd name="T95" fmla="*/ 2147483646 h 614"/>
              <a:gd name="T96" fmla="*/ 2147483646 w 655"/>
              <a:gd name="T97" fmla="*/ 2147483646 h 614"/>
              <a:gd name="T98" fmla="*/ 2147483646 w 655"/>
              <a:gd name="T99" fmla="*/ 2147483646 h 614"/>
              <a:gd name="T100" fmla="*/ 2147483646 w 655"/>
              <a:gd name="T101" fmla="*/ 2147483646 h 614"/>
              <a:gd name="T102" fmla="*/ 2147483646 w 655"/>
              <a:gd name="T103" fmla="*/ 2147483646 h 614"/>
              <a:gd name="T104" fmla="*/ 2147483646 w 655"/>
              <a:gd name="T105" fmla="*/ 2147483646 h 614"/>
              <a:gd name="T106" fmla="*/ 2147483646 w 655"/>
              <a:gd name="T107" fmla="*/ 2147483646 h 614"/>
              <a:gd name="T108" fmla="*/ 2147483646 w 655"/>
              <a:gd name="T109" fmla="*/ 2147483646 h 614"/>
              <a:gd name="T110" fmla="*/ 2147483646 w 655"/>
              <a:gd name="T111" fmla="*/ 2147483646 h 614"/>
              <a:gd name="T112" fmla="*/ 2147483646 w 655"/>
              <a:gd name="T113" fmla="*/ 2147483646 h 614"/>
              <a:gd name="T114" fmla="*/ 2147483646 w 655"/>
              <a:gd name="T115" fmla="*/ 2147483646 h 61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655" h="614">
                <a:moveTo>
                  <a:pt x="358" y="503"/>
                </a:moveTo>
                <a:cubicBezTo>
                  <a:pt x="330" y="497"/>
                  <a:pt x="319" y="475"/>
                  <a:pt x="303" y="453"/>
                </a:cubicBezTo>
                <a:cubicBezTo>
                  <a:pt x="297" y="432"/>
                  <a:pt x="273" y="408"/>
                  <a:pt x="258" y="394"/>
                </a:cubicBezTo>
                <a:cubicBezTo>
                  <a:pt x="250" y="387"/>
                  <a:pt x="250" y="381"/>
                  <a:pt x="241" y="375"/>
                </a:cubicBezTo>
                <a:cubicBezTo>
                  <a:pt x="234" y="363"/>
                  <a:pt x="228" y="350"/>
                  <a:pt x="220" y="339"/>
                </a:cubicBezTo>
                <a:cubicBezTo>
                  <a:pt x="214" y="310"/>
                  <a:pt x="182" y="289"/>
                  <a:pt x="161" y="271"/>
                </a:cubicBezTo>
                <a:cubicBezTo>
                  <a:pt x="151" y="262"/>
                  <a:pt x="144" y="251"/>
                  <a:pt x="132" y="244"/>
                </a:cubicBezTo>
                <a:cubicBezTo>
                  <a:pt x="122" y="227"/>
                  <a:pt x="119" y="204"/>
                  <a:pt x="109" y="188"/>
                </a:cubicBezTo>
                <a:cubicBezTo>
                  <a:pt x="103" y="178"/>
                  <a:pt x="95" y="169"/>
                  <a:pt x="90" y="159"/>
                </a:cubicBezTo>
                <a:cubicBezTo>
                  <a:pt x="84" y="147"/>
                  <a:pt x="80" y="134"/>
                  <a:pt x="73" y="124"/>
                </a:cubicBezTo>
                <a:cubicBezTo>
                  <a:pt x="67" y="101"/>
                  <a:pt x="54" y="79"/>
                  <a:pt x="47" y="55"/>
                </a:cubicBezTo>
                <a:cubicBezTo>
                  <a:pt x="44" y="33"/>
                  <a:pt x="41" y="33"/>
                  <a:pt x="30" y="17"/>
                </a:cubicBezTo>
                <a:cubicBezTo>
                  <a:pt x="28" y="10"/>
                  <a:pt x="14" y="0"/>
                  <a:pt x="14" y="0"/>
                </a:cubicBezTo>
                <a:cubicBezTo>
                  <a:pt x="6" y="6"/>
                  <a:pt x="7" y="3"/>
                  <a:pt x="4" y="12"/>
                </a:cubicBezTo>
                <a:cubicBezTo>
                  <a:pt x="2" y="17"/>
                  <a:pt x="0" y="26"/>
                  <a:pt x="0" y="26"/>
                </a:cubicBezTo>
                <a:cubicBezTo>
                  <a:pt x="3" y="80"/>
                  <a:pt x="21" y="129"/>
                  <a:pt x="38" y="180"/>
                </a:cubicBezTo>
                <a:cubicBezTo>
                  <a:pt x="46" y="204"/>
                  <a:pt x="44" y="219"/>
                  <a:pt x="59" y="240"/>
                </a:cubicBezTo>
                <a:cubicBezTo>
                  <a:pt x="61" y="248"/>
                  <a:pt x="66" y="253"/>
                  <a:pt x="68" y="261"/>
                </a:cubicBezTo>
                <a:cubicBezTo>
                  <a:pt x="70" y="286"/>
                  <a:pt x="73" y="308"/>
                  <a:pt x="80" y="332"/>
                </a:cubicBezTo>
                <a:cubicBezTo>
                  <a:pt x="84" y="345"/>
                  <a:pt x="95" y="358"/>
                  <a:pt x="99" y="372"/>
                </a:cubicBezTo>
                <a:cubicBezTo>
                  <a:pt x="106" y="397"/>
                  <a:pt x="106" y="426"/>
                  <a:pt x="121" y="448"/>
                </a:cubicBezTo>
                <a:cubicBezTo>
                  <a:pt x="118" y="467"/>
                  <a:pt x="116" y="485"/>
                  <a:pt x="111" y="503"/>
                </a:cubicBezTo>
                <a:cubicBezTo>
                  <a:pt x="114" y="515"/>
                  <a:pt x="111" y="527"/>
                  <a:pt x="106" y="538"/>
                </a:cubicBezTo>
                <a:cubicBezTo>
                  <a:pt x="107" y="541"/>
                  <a:pt x="106" y="545"/>
                  <a:pt x="109" y="546"/>
                </a:cubicBezTo>
                <a:cubicBezTo>
                  <a:pt x="111" y="547"/>
                  <a:pt x="116" y="540"/>
                  <a:pt x="116" y="543"/>
                </a:cubicBezTo>
                <a:cubicBezTo>
                  <a:pt x="118" y="563"/>
                  <a:pt x="114" y="584"/>
                  <a:pt x="106" y="602"/>
                </a:cubicBezTo>
                <a:cubicBezTo>
                  <a:pt x="118" y="611"/>
                  <a:pt x="160" y="606"/>
                  <a:pt x="173" y="607"/>
                </a:cubicBezTo>
                <a:cubicBezTo>
                  <a:pt x="201" y="608"/>
                  <a:pt x="230" y="609"/>
                  <a:pt x="258" y="610"/>
                </a:cubicBezTo>
                <a:cubicBezTo>
                  <a:pt x="274" y="611"/>
                  <a:pt x="289" y="611"/>
                  <a:pt x="305" y="612"/>
                </a:cubicBezTo>
                <a:cubicBezTo>
                  <a:pt x="395" y="610"/>
                  <a:pt x="456" y="606"/>
                  <a:pt x="552" y="605"/>
                </a:cubicBezTo>
                <a:cubicBezTo>
                  <a:pt x="616" y="602"/>
                  <a:pt x="615" y="614"/>
                  <a:pt x="604" y="574"/>
                </a:cubicBezTo>
                <a:cubicBezTo>
                  <a:pt x="602" y="545"/>
                  <a:pt x="603" y="514"/>
                  <a:pt x="595" y="486"/>
                </a:cubicBezTo>
                <a:cubicBezTo>
                  <a:pt x="596" y="481"/>
                  <a:pt x="601" y="477"/>
                  <a:pt x="602" y="472"/>
                </a:cubicBezTo>
                <a:cubicBezTo>
                  <a:pt x="604" y="461"/>
                  <a:pt x="586" y="442"/>
                  <a:pt x="580" y="434"/>
                </a:cubicBezTo>
                <a:cubicBezTo>
                  <a:pt x="577" y="424"/>
                  <a:pt x="574" y="413"/>
                  <a:pt x="571" y="403"/>
                </a:cubicBezTo>
                <a:cubicBezTo>
                  <a:pt x="572" y="384"/>
                  <a:pt x="572" y="371"/>
                  <a:pt x="583" y="356"/>
                </a:cubicBezTo>
                <a:cubicBezTo>
                  <a:pt x="587" y="342"/>
                  <a:pt x="596" y="327"/>
                  <a:pt x="602" y="313"/>
                </a:cubicBezTo>
                <a:cubicBezTo>
                  <a:pt x="606" y="289"/>
                  <a:pt x="609" y="264"/>
                  <a:pt x="616" y="240"/>
                </a:cubicBezTo>
                <a:cubicBezTo>
                  <a:pt x="618" y="225"/>
                  <a:pt x="620" y="214"/>
                  <a:pt x="628" y="202"/>
                </a:cubicBezTo>
                <a:cubicBezTo>
                  <a:pt x="630" y="191"/>
                  <a:pt x="633" y="181"/>
                  <a:pt x="635" y="169"/>
                </a:cubicBezTo>
                <a:cubicBezTo>
                  <a:pt x="636" y="137"/>
                  <a:pt x="635" y="114"/>
                  <a:pt x="647" y="86"/>
                </a:cubicBezTo>
                <a:cubicBezTo>
                  <a:pt x="647" y="78"/>
                  <a:pt x="655" y="30"/>
                  <a:pt x="635" y="24"/>
                </a:cubicBezTo>
                <a:cubicBezTo>
                  <a:pt x="615" y="27"/>
                  <a:pt x="612" y="47"/>
                  <a:pt x="592" y="50"/>
                </a:cubicBezTo>
                <a:cubicBezTo>
                  <a:pt x="580" y="59"/>
                  <a:pt x="569" y="67"/>
                  <a:pt x="557" y="76"/>
                </a:cubicBezTo>
                <a:cubicBezTo>
                  <a:pt x="551" y="89"/>
                  <a:pt x="553" y="96"/>
                  <a:pt x="550" y="112"/>
                </a:cubicBezTo>
                <a:cubicBezTo>
                  <a:pt x="548" y="121"/>
                  <a:pt x="538" y="132"/>
                  <a:pt x="533" y="140"/>
                </a:cubicBezTo>
                <a:cubicBezTo>
                  <a:pt x="531" y="146"/>
                  <a:pt x="530" y="151"/>
                  <a:pt x="528" y="157"/>
                </a:cubicBezTo>
                <a:cubicBezTo>
                  <a:pt x="527" y="159"/>
                  <a:pt x="526" y="164"/>
                  <a:pt x="526" y="164"/>
                </a:cubicBezTo>
                <a:cubicBezTo>
                  <a:pt x="523" y="198"/>
                  <a:pt x="508" y="215"/>
                  <a:pt x="486" y="240"/>
                </a:cubicBezTo>
                <a:cubicBezTo>
                  <a:pt x="484" y="242"/>
                  <a:pt x="483" y="245"/>
                  <a:pt x="481" y="247"/>
                </a:cubicBezTo>
                <a:cubicBezTo>
                  <a:pt x="477" y="252"/>
                  <a:pt x="472" y="256"/>
                  <a:pt x="467" y="261"/>
                </a:cubicBezTo>
                <a:cubicBezTo>
                  <a:pt x="463" y="265"/>
                  <a:pt x="457" y="275"/>
                  <a:pt x="457" y="275"/>
                </a:cubicBezTo>
                <a:cubicBezTo>
                  <a:pt x="453" y="288"/>
                  <a:pt x="448" y="297"/>
                  <a:pt x="445" y="311"/>
                </a:cubicBezTo>
                <a:cubicBezTo>
                  <a:pt x="443" y="331"/>
                  <a:pt x="439" y="402"/>
                  <a:pt x="417" y="418"/>
                </a:cubicBezTo>
                <a:cubicBezTo>
                  <a:pt x="410" y="435"/>
                  <a:pt x="400" y="481"/>
                  <a:pt x="388" y="493"/>
                </a:cubicBezTo>
                <a:cubicBezTo>
                  <a:pt x="382" y="499"/>
                  <a:pt x="368" y="503"/>
                  <a:pt x="360" y="505"/>
                </a:cubicBezTo>
                <a:cubicBezTo>
                  <a:pt x="352" y="503"/>
                  <a:pt x="339" y="503"/>
                  <a:pt x="339" y="491"/>
                </a:cubicBezTo>
                <a:lnTo>
                  <a:pt x="358" y="503"/>
                </a:lnTo>
                <a:close/>
              </a:path>
            </a:pathLst>
          </a:custGeom>
          <a:solidFill>
            <a:srgbClr val="33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88" name="Freeform 7">
            <a:extLst>
              <a:ext uri="{FF2B5EF4-FFF2-40B4-BE49-F238E27FC236}">
                <a16:creationId xmlns:a16="http://schemas.microsoft.com/office/drawing/2014/main" id="{917634F9-D949-611E-5C94-F0F54DB1FA21}"/>
              </a:ext>
            </a:extLst>
          </p:cNvPr>
          <p:cNvSpPr>
            <a:spLocks/>
          </p:cNvSpPr>
          <p:nvPr/>
        </p:nvSpPr>
        <p:spPr bwMode="auto">
          <a:xfrm>
            <a:off x="3352800" y="4967288"/>
            <a:ext cx="534988" cy="1814512"/>
          </a:xfrm>
          <a:custGeom>
            <a:avLst/>
            <a:gdLst>
              <a:gd name="T0" fmla="*/ 0 w 337"/>
              <a:gd name="T1" fmla="*/ 0 h 1143"/>
              <a:gd name="T2" fmla="*/ 2147483646 w 337"/>
              <a:gd name="T3" fmla="*/ 2147483646 h 1143"/>
              <a:gd name="T4" fmla="*/ 2147483646 w 337"/>
              <a:gd name="T5" fmla="*/ 2147483646 h 1143"/>
              <a:gd name="T6" fmla="*/ 2147483646 w 337"/>
              <a:gd name="T7" fmla="*/ 2147483646 h 1143"/>
              <a:gd name="T8" fmla="*/ 2147483646 w 337"/>
              <a:gd name="T9" fmla="*/ 2147483646 h 1143"/>
              <a:gd name="T10" fmla="*/ 2147483646 w 337"/>
              <a:gd name="T11" fmla="*/ 2147483646 h 1143"/>
              <a:gd name="T12" fmla="*/ 2147483646 w 337"/>
              <a:gd name="T13" fmla="*/ 2147483646 h 1143"/>
              <a:gd name="T14" fmla="*/ 2147483646 w 337"/>
              <a:gd name="T15" fmla="*/ 2147483646 h 1143"/>
              <a:gd name="T16" fmla="*/ 2147483646 w 337"/>
              <a:gd name="T17" fmla="*/ 2147483646 h 11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37" h="1143">
                <a:moveTo>
                  <a:pt x="0" y="0"/>
                </a:moveTo>
                <a:cubicBezTo>
                  <a:pt x="20" y="31"/>
                  <a:pt x="29" y="43"/>
                  <a:pt x="64" y="55"/>
                </a:cubicBezTo>
                <a:cubicBezTo>
                  <a:pt x="74" y="86"/>
                  <a:pt x="87" y="97"/>
                  <a:pt x="110" y="119"/>
                </a:cubicBezTo>
                <a:cubicBezTo>
                  <a:pt x="122" y="155"/>
                  <a:pt x="128" y="192"/>
                  <a:pt x="137" y="229"/>
                </a:cubicBezTo>
                <a:cubicBezTo>
                  <a:pt x="112" y="330"/>
                  <a:pt x="162" y="369"/>
                  <a:pt x="183" y="457"/>
                </a:cubicBezTo>
                <a:cubicBezTo>
                  <a:pt x="190" y="485"/>
                  <a:pt x="195" y="528"/>
                  <a:pt x="219" y="549"/>
                </a:cubicBezTo>
                <a:cubicBezTo>
                  <a:pt x="238" y="566"/>
                  <a:pt x="262" y="579"/>
                  <a:pt x="283" y="594"/>
                </a:cubicBezTo>
                <a:cubicBezTo>
                  <a:pt x="276" y="765"/>
                  <a:pt x="253" y="846"/>
                  <a:pt x="302" y="997"/>
                </a:cubicBezTo>
                <a:cubicBezTo>
                  <a:pt x="305" y="1023"/>
                  <a:pt x="337" y="1143"/>
                  <a:pt x="283" y="1143"/>
                </a:cubicBezTo>
              </a:path>
            </a:pathLst>
          </a:custGeom>
          <a:noFill/>
          <a:ln w="9525">
            <a:solidFill>
              <a:srgbClr val="3399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89" name="Freeform 8">
            <a:extLst>
              <a:ext uri="{FF2B5EF4-FFF2-40B4-BE49-F238E27FC236}">
                <a16:creationId xmlns:a16="http://schemas.microsoft.com/office/drawing/2014/main" id="{7225CFD8-0FBB-CBBA-C69E-F35F7F35FCD3}"/>
              </a:ext>
            </a:extLst>
          </p:cNvPr>
          <p:cNvSpPr>
            <a:spLocks/>
          </p:cNvSpPr>
          <p:nvPr/>
        </p:nvSpPr>
        <p:spPr bwMode="auto">
          <a:xfrm>
            <a:off x="3557588" y="4995864"/>
            <a:ext cx="233362" cy="414337"/>
          </a:xfrm>
          <a:custGeom>
            <a:avLst/>
            <a:gdLst>
              <a:gd name="T0" fmla="*/ 0 w 147"/>
              <a:gd name="T1" fmla="*/ 2147483646 h 261"/>
              <a:gd name="T2" fmla="*/ 2147483646 w 147"/>
              <a:gd name="T3" fmla="*/ 2147483646 h 261"/>
              <a:gd name="T4" fmla="*/ 2147483646 w 147"/>
              <a:gd name="T5" fmla="*/ 2147483646 h 261"/>
              <a:gd name="T6" fmla="*/ 2147483646 w 147"/>
              <a:gd name="T7" fmla="*/ 2147483646 h 261"/>
              <a:gd name="T8" fmla="*/ 2147483646 w 147"/>
              <a:gd name="T9" fmla="*/ 2147483646 h 261"/>
              <a:gd name="T10" fmla="*/ 2147483646 w 147"/>
              <a:gd name="T11" fmla="*/ 2147483646 h 261"/>
              <a:gd name="T12" fmla="*/ 2147483646 w 147"/>
              <a:gd name="T13" fmla="*/ 2147483646 h 261"/>
              <a:gd name="T14" fmla="*/ 2147483646 w 147"/>
              <a:gd name="T15" fmla="*/ 2147483646 h 261"/>
              <a:gd name="T16" fmla="*/ 2147483646 w 147"/>
              <a:gd name="T17" fmla="*/ 0 h 2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7" h="261">
                <a:moveTo>
                  <a:pt x="0" y="261"/>
                </a:moveTo>
                <a:cubicBezTo>
                  <a:pt x="4" y="249"/>
                  <a:pt x="8" y="244"/>
                  <a:pt x="18" y="237"/>
                </a:cubicBezTo>
                <a:cubicBezTo>
                  <a:pt x="24" y="219"/>
                  <a:pt x="31" y="197"/>
                  <a:pt x="39" y="180"/>
                </a:cubicBezTo>
                <a:cubicBezTo>
                  <a:pt x="43" y="171"/>
                  <a:pt x="51" y="153"/>
                  <a:pt x="51" y="153"/>
                </a:cubicBezTo>
                <a:cubicBezTo>
                  <a:pt x="54" y="124"/>
                  <a:pt x="57" y="109"/>
                  <a:pt x="81" y="93"/>
                </a:cubicBezTo>
                <a:cubicBezTo>
                  <a:pt x="90" y="87"/>
                  <a:pt x="108" y="78"/>
                  <a:pt x="108" y="78"/>
                </a:cubicBezTo>
                <a:cubicBezTo>
                  <a:pt x="114" y="70"/>
                  <a:pt x="123" y="32"/>
                  <a:pt x="126" y="30"/>
                </a:cubicBezTo>
                <a:cubicBezTo>
                  <a:pt x="141" y="19"/>
                  <a:pt x="135" y="25"/>
                  <a:pt x="144" y="12"/>
                </a:cubicBezTo>
                <a:cubicBezTo>
                  <a:pt x="145" y="8"/>
                  <a:pt x="147" y="0"/>
                  <a:pt x="147" y="0"/>
                </a:cubicBezTo>
              </a:path>
            </a:pathLst>
          </a:custGeom>
          <a:noFill/>
          <a:ln w="9525">
            <a:solidFill>
              <a:srgbClr val="3399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90" name="Freeform 9">
            <a:extLst>
              <a:ext uri="{FF2B5EF4-FFF2-40B4-BE49-F238E27FC236}">
                <a16:creationId xmlns:a16="http://schemas.microsoft.com/office/drawing/2014/main" id="{B7F0597B-CB3D-2EDE-D72B-403CB8BE4E5F}"/>
              </a:ext>
            </a:extLst>
          </p:cNvPr>
          <p:cNvSpPr>
            <a:spLocks/>
          </p:cNvSpPr>
          <p:nvPr/>
        </p:nvSpPr>
        <p:spPr bwMode="auto">
          <a:xfrm>
            <a:off x="3571876" y="4962526"/>
            <a:ext cx="80963" cy="314325"/>
          </a:xfrm>
          <a:custGeom>
            <a:avLst/>
            <a:gdLst>
              <a:gd name="T0" fmla="*/ 0 w 51"/>
              <a:gd name="T1" fmla="*/ 2147483646 h 198"/>
              <a:gd name="T2" fmla="*/ 2147483646 w 51"/>
              <a:gd name="T3" fmla="*/ 2147483646 h 198"/>
              <a:gd name="T4" fmla="*/ 2147483646 w 51"/>
              <a:gd name="T5" fmla="*/ 2147483646 h 198"/>
              <a:gd name="T6" fmla="*/ 2147483646 w 51"/>
              <a:gd name="T7" fmla="*/ 2147483646 h 198"/>
              <a:gd name="T8" fmla="*/ 2147483646 w 51"/>
              <a:gd name="T9" fmla="*/ 2147483646 h 198"/>
              <a:gd name="T10" fmla="*/ 2147483646 w 51"/>
              <a:gd name="T11" fmla="*/ 2147483646 h 198"/>
              <a:gd name="T12" fmla="*/ 2147483646 w 51"/>
              <a:gd name="T13" fmla="*/ 2147483646 h 198"/>
              <a:gd name="T14" fmla="*/ 2147483646 w 51"/>
              <a:gd name="T15" fmla="*/ 0 h 19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 h="198">
                <a:moveTo>
                  <a:pt x="0" y="198"/>
                </a:moveTo>
                <a:cubicBezTo>
                  <a:pt x="3" y="188"/>
                  <a:pt x="9" y="181"/>
                  <a:pt x="12" y="171"/>
                </a:cubicBezTo>
                <a:cubicBezTo>
                  <a:pt x="10" y="165"/>
                  <a:pt x="8" y="159"/>
                  <a:pt x="6" y="153"/>
                </a:cubicBezTo>
                <a:cubicBezTo>
                  <a:pt x="5" y="150"/>
                  <a:pt x="3" y="144"/>
                  <a:pt x="3" y="144"/>
                </a:cubicBezTo>
                <a:cubicBezTo>
                  <a:pt x="16" y="117"/>
                  <a:pt x="7" y="123"/>
                  <a:pt x="24" y="117"/>
                </a:cubicBezTo>
                <a:cubicBezTo>
                  <a:pt x="41" y="91"/>
                  <a:pt x="18" y="122"/>
                  <a:pt x="39" y="105"/>
                </a:cubicBezTo>
                <a:cubicBezTo>
                  <a:pt x="47" y="99"/>
                  <a:pt x="49" y="84"/>
                  <a:pt x="51" y="75"/>
                </a:cubicBezTo>
                <a:cubicBezTo>
                  <a:pt x="48" y="51"/>
                  <a:pt x="44" y="22"/>
                  <a:pt x="33" y="0"/>
                </a:cubicBezTo>
              </a:path>
            </a:pathLst>
          </a:custGeom>
          <a:noFill/>
          <a:ln w="9525">
            <a:solidFill>
              <a:srgbClr val="3399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91" name="Rectangle 10">
            <a:extLst>
              <a:ext uri="{FF2B5EF4-FFF2-40B4-BE49-F238E27FC236}">
                <a16:creationId xmlns:a16="http://schemas.microsoft.com/office/drawing/2014/main" id="{4E209D38-8656-8A3F-1820-36A3B8735855}"/>
              </a:ext>
            </a:extLst>
          </p:cNvPr>
          <p:cNvSpPr>
            <a:spLocks noChangeArrowheads="1"/>
          </p:cNvSpPr>
          <p:nvPr/>
        </p:nvSpPr>
        <p:spPr bwMode="auto">
          <a:xfrm>
            <a:off x="1447800" y="4572000"/>
            <a:ext cx="152400" cy="762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a:latin typeface="Arial" panose="020B0604020202020204" pitchFamily="34" charset="0"/>
            </a:endParaRPr>
          </a:p>
        </p:txBody>
      </p:sp>
      <p:sp>
        <p:nvSpPr>
          <p:cNvPr id="20492" name="Freeform 11">
            <a:extLst>
              <a:ext uri="{FF2B5EF4-FFF2-40B4-BE49-F238E27FC236}">
                <a16:creationId xmlns:a16="http://schemas.microsoft.com/office/drawing/2014/main" id="{B4A2BCFB-E2B5-3A25-02DA-44E0AC182316}"/>
              </a:ext>
            </a:extLst>
          </p:cNvPr>
          <p:cNvSpPr>
            <a:spLocks/>
          </p:cNvSpPr>
          <p:nvPr/>
        </p:nvSpPr>
        <p:spPr bwMode="auto">
          <a:xfrm>
            <a:off x="4611689" y="5003801"/>
            <a:ext cx="134937" cy="163513"/>
          </a:xfrm>
          <a:custGeom>
            <a:avLst/>
            <a:gdLst>
              <a:gd name="T0" fmla="*/ 2147483646 w 85"/>
              <a:gd name="T1" fmla="*/ 2147483646 h 103"/>
              <a:gd name="T2" fmla="*/ 2147483646 w 85"/>
              <a:gd name="T3" fmla="*/ 2147483646 h 103"/>
              <a:gd name="T4" fmla="*/ 2147483646 w 85"/>
              <a:gd name="T5" fmla="*/ 2147483646 h 103"/>
              <a:gd name="T6" fmla="*/ 2147483646 w 85"/>
              <a:gd name="T7" fmla="*/ 2147483646 h 10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5" h="103">
                <a:moveTo>
                  <a:pt x="12" y="11"/>
                </a:moveTo>
                <a:cubicBezTo>
                  <a:pt x="36" y="85"/>
                  <a:pt x="0" y="0"/>
                  <a:pt x="48" y="48"/>
                </a:cubicBezTo>
                <a:cubicBezTo>
                  <a:pt x="55" y="55"/>
                  <a:pt x="52" y="67"/>
                  <a:pt x="57" y="75"/>
                </a:cubicBezTo>
                <a:cubicBezTo>
                  <a:pt x="57" y="75"/>
                  <a:pt x="80" y="98"/>
                  <a:pt x="85" y="103"/>
                </a:cubicBezTo>
              </a:path>
            </a:pathLst>
          </a:custGeom>
          <a:noFill/>
          <a:ln w="9525" cmpd="sng">
            <a:solidFill>
              <a:srgbClr val="3399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93" name="Freeform 16">
            <a:extLst>
              <a:ext uri="{FF2B5EF4-FFF2-40B4-BE49-F238E27FC236}">
                <a16:creationId xmlns:a16="http://schemas.microsoft.com/office/drawing/2014/main" id="{78B7183B-D5C1-6C04-8AA3-9BD26F63C1CF}"/>
              </a:ext>
            </a:extLst>
          </p:cNvPr>
          <p:cNvSpPr>
            <a:spLocks/>
          </p:cNvSpPr>
          <p:nvPr/>
        </p:nvSpPr>
        <p:spPr bwMode="auto">
          <a:xfrm>
            <a:off x="7924800" y="1962150"/>
            <a:ext cx="2197100" cy="4133850"/>
          </a:xfrm>
          <a:custGeom>
            <a:avLst/>
            <a:gdLst>
              <a:gd name="T0" fmla="*/ 2147483646 w 1384"/>
              <a:gd name="T1" fmla="*/ 2147483646 h 2604"/>
              <a:gd name="T2" fmla="*/ 2147483646 w 1384"/>
              <a:gd name="T3" fmla="*/ 2147483646 h 2604"/>
              <a:gd name="T4" fmla="*/ 2147483646 w 1384"/>
              <a:gd name="T5" fmla="*/ 2147483646 h 2604"/>
              <a:gd name="T6" fmla="*/ 2147483646 w 1384"/>
              <a:gd name="T7" fmla="*/ 2147483646 h 2604"/>
              <a:gd name="T8" fmla="*/ 2147483646 w 1384"/>
              <a:gd name="T9" fmla="*/ 2147483646 h 2604"/>
              <a:gd name="T10" fmla="*/ 2147483646 w 1384"/>
              <a:gd name="T11" fmla="*/ 2147483646 h 2604"/>
              <a:gd name="T12" fmla="*/ 2147483646 w 1384"/>
              <a:gd name="T13" fmla="*/ 2147483646 h 2604"/>
              <a:gd name="T14" fmla="*/ 2147483646 w 1384"/>
              <a:gd name="T15" fmla="*/ 2147483646 h 2604"/>
              <a:gd name="T16" fmla="*/ 2147483646 w 1384"/>
              <a:gd name="T17" fmla="*/ 2147483646 h 2604"/>
              <a:gd name="T18" fmla="*/ 2147483646 w 1384"/>
              <a:gd name="T19" fmla="*/ 2147483646 h 2604"/>
              <a:gd name="T20" fmla="*/ 2147483646 w 1384"/>
              <a:gd name="T21" fmla="*/ 2147483646 h 2604"/>
              <a:gd name="T22" fmla="*/ 2147483646 w 1384"/>
              <a:gd name="T23" fmla="*/ 2147483646 h 2604"/>
              <a:gd name="T24" fmla="*/ 2147483646 w 1384"/>
              <a:gd name="T25" fmla="*/ 2147483646 h 2604"/>
              <a:gd name="T26" fmla="*/ 2147483646 w 1384"/>
              <a:gd name="T27" fmla="*/ 2147483646 h 2604"/>
              <a:gd name="T28" fmla="*/ 2147483646 w 1384"/>
              <a:gd name="T29" fmla="*/ 2147483646 h 2604"/>
              <a:gd name="T30" fmla="*/ 2147483646 w 1384"/>
              <a:gd name="T31" fmla="*/ 2147483646 h 2604"/>
              <a:gd name="T32" fmla="*/ 2147483646 w 1384"/>
              <a:gd name="T33" fmla="*/ 2147483646 h 2604"/>
              <a:gd name="T34" fmla="*/ 2147483646 w 1384"/>
              <a:gd name="T35" fmla="*/ 2147483646 h 2604"/>
              <a:gd name="T36" fmla="*/ 2147483646 w 1384"/>
              <a:gd name="T37" fmla="*/ 2147483646 h 2604"/>
              <a:gd name="T38" fmla="*/ 2147483646 w 1384"/>
              <a:gd name="T39" fmla="*/ 2147483646 h 2604"/>
              <a:gd name="T40" fmla="*/ 2147483646 w 1384"/>
              <a:gd name="T41" fmla="*/ 2147483646 h 2604"/>
              <a:gd name="T42" fmla="*/ 2147483646 w 1384"/>
              <a:gd name="T43" fmla="*/ 2147483646 h 2604"/>
              <a:gd name="T44" fmla="*/ 2147483646 w 1384"/>
              <a:gd name="T45" fmla="*/ 2147483646 h 2604"/>
              <a:gd name="T46" fmla="*/ 2147483646 w 1384"/>
              <a:gd name="T47" fmla="*/ 2147483646 h 2604"/>
              <a:gd name="T48" fmla="*/ 2147483646 w 1384"/>
              <a:gd name="T49" fmla="*/ 2147483646 h 2604"/>
              <a:gd name="T50" fmla="*/ 2147483646 w 1384"/>
              <a:gd name="T51" fmla="*/ 2147483646 h 2604"/>
              <a:gd name="T52" fmla="*/ 2147483646 w 1384"/>
              <a:gd name="T53" fmla="*/ 2147483646 h 2604"/>
              <a:gd name="T54" fmla="*/ 2147483646 w 1384"/>
              <a:gd name="T55" fmla="*/ 2147483646 h 2604"/>
              <a:gd name="T56" fmla="*/ 2147483646 w 1384"/>
              <a:gd name="T57" fmla="*/ 2147483646 h 2604"/>
              <a:gd name="T58" fmla="*/ 2147483646 w 1384"/>
              <a:gd name="T59" fmla="*/ 2147483646 h 2604"/>
              <a:gd name="T60" fmla="*/ 2147483646 w 1384"/>
              <a:gd name="T61" fmla="*/ 2147483646 h 2604"/>
              <a:gd name="T62" fmla="*/ 2147483646 w 1384"/>
              <a:gd name="T63" fmla="*/ 2147483646 h 2604"/>
              <a:gd name="T64" fmla="*/ 2147483646 w 1384"/>
              <a:gd name="T65" fmla="*/ 2147483646 h 2604"/>
              <a:gd name="T66" fmla="*/ 2147483646 w 1384"/>
              <a:gd name="T67" fmla="*/ 2147483646 h 2604"/>
              <a:gd name="T68" fmla="*/ 2147483646 w 1384"/>
              <a:gd name="T69" fmla="*/ 2147483646 h 2604"/>
              <a:gd name="T70" fmla="*/ 2147483646 w 1384"/>
              <a:gd name="T71" fmla="*/ 2147483646 h 2604"/>
              <a:gd name="T72" fmla="*/ 2147483646 w 1384"/>
              <a:gd name="T73" fmla="*/ 2147483646 h 2604"/>
              <a:gd name="T74" fmla="*/ 2147483646 w 1384"/>
              <a:gd name="T75" fmla="*/ 2147483646 h 2604"/>
              <a:gd name="T76" fmla="*/ 2147483646 w 1384"/>
              <a:gd name="T77" fmla="*/ 2147483646 h 2604"/>
              <a:gd name="T78" fmla="*/ 2147483646 w 1384"/>
              <a:gd name="T79" fmla="*/ 2147483646 h 2604"/>
              <a:gd name="T80" fmla="*/ 2147483646 w 1384"/>
              <a:gd name="T81" fmla="*/ 2147483646 h 2604"/>
              <a:gd name="T82" fmla="*/ 2147483646 w 1384"/>
              <a:gd name="T83" fmla="*/ 2147483646 h 2604"/>
              <a:gd name="T84" fmla="*/ 2147483646 w 1384"/>
              <a:gd name="T85" fmla="*/ 2147483646 h 2604"/>
              <a:gd name="T86" fmla="*/ 2147483646 w 1384"/>
              <a:gd name="T87" fmla="*/ 2147483646 h 2604"/>
              <a:gd name="T88" fmla="*/ 2147483646 w 1384"/>
              <a:gd name="T89" fmla="*/ 2147483646 h 2604"/>
              <a:gd name="T90" fmla="*/ 2147483646 w 1384"/>
              <a:gd name="T91" fmla="*/ 2147483646 h 260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384" h="2604">
                <a:moveTo>
                  <a:pt x="1384" y="2604"/>
                </a:moveTo>
                <a:cubicBezTo>
                  <a:pt x="1380" y="2598"/>
                  <a:pt x="1376" y="2571"/>
                  <a:pt x="1369" y="2568"/>
                </a:cubicBezTo>
                <a:cubicBezTo>
                  <a:pt x="1363" y="2566"/>
                  <a:pt x="1357" y="2577"/>
                  <a:pt x="1351" y="2574"/>
                </a:cubicBezTo>
                <a:cubicBezTo>
                  <a:pt x="1345" y="2571"/>
                  <a:pt x="1349" y="2560"/>
                  <a:pt x="1345" y="2556"/>
                </a:cubicBezTo>
                <a:cubicBezTo>
                  <a:pt x="1341" y="2552"/>
                  <a:pt x="1333" y="2552"/>
                  <a:pt x="1327" y="2550"/>
                </a:cubicBezTo>
                <a:cubicBezTo>
                  <a:pt x="1309" y="2523"/>
                  <a:pt x="1301" y="2529"/>
                  <a:pt x="1291" y="2496"/>
                </a:cubicBezTo>
                <a:cubicBezTo>
                  <a:pt x="1287" y="2484"/>
                  <a:pt x="1283" y="2472"/>
                  <a:pt x="1279" y="2460"/>
                </a:cubicBezTo>
                <a:cubicBezTo>
                  <a:pt x="1277" y="2454"/>
                  <a:pt x="1273" y="2442"/>
                  <a:pt x="1273" y="2442"/>
                </a:cubicBezTo>
                <a:cubicBezTo>
                  <a:pt x="1284" y="2408"/>
                  <a:pt x="1264" y="2394"/>
                  <a:pt x="1237" y="2376"/>
                </a:cubicBezTo>
                <a:cubicBezTo>
                  <a:pt x="1231" y="2358"/>
                  <a:pt x="1225" y="2340"/>
                  <a:pt x="1219" y="2322"/>
                </a:cubicBezTo>
                <a:cubicBezTo>
                  <a:pt x="1215" y="2310"/>
                  <a:pt x="1216" y="2276"/>
                  <a:pt x="1216" y="2276"/>
                </a:cubicBezTo>
                <a:cubicBezTo>
                  <a:pt x="1214" y="2256"/>
                  <a:pt x="1224" y="2228"/>
                  <a:pt x="1220" y="2208"/>
                </a:cubicBezTo>
                <a:cubicBezTo>
                  <a:pt x="1218" y="2196"/>
                  <a:pt x="1208" y="2172"/>
                  <a:pt x="1204" y="2160"/>
                </a:cubicBezTo>
                <a:cubicBezTo>
                  <a:pt x="1202" y="2154"/>
                  <a:pt x="1188" y="2112"/>
                  <a:pt x="1188" y="2112"/>
                </a:cubicBezTo>
                <a:cubicBezTo>
                  <a:pt x="1187" y="2105"/>
                  <a:pt x="1199" y="2084"/>
                  <a:pt x="1188" y="2064"/>
                </a:cubicBezTo>
                <a:cubicBezTo>
                  <a:pt x="1182" y="2053"/>
                  <a:pt x="1181" y="2021"/>
                  <a:pt x="1172" y="2016"/>
                </a:cubicBezTo>
                <a:cubicBezTo>
                  <a:pt x="1165" y="2001"/>
                  <a:pt x="1155" y="1987"/>
                  <a:pt x="1144" y="1972"/>
                </a:cubicBezTo>
                <a:cubicBezTo>
                  <a:pt x="1134" y="1960"/>
                  <a:pt x="1114" y="1925"/>
                  <a:pt x="1104" y="1928"/>
                </a:cubicBezTo>
                <a:cubicBezTo>
                  <a:pt x="1093" y="1918"/>
                  <a:pt x="1088" y="1919"/>
                  <a:pt x="1080" y="1912"/>
                </a:cubicBezTo>
                <a:cubicBezTo>
                  <a:pt x="1068" y="1899"/>
                  <a:pt x="1062" y="1883"/>
                  <a:pt x="1056" y="1884"/>
                </a:cubicBezTo>
                <a:cubicBezTo>
                  <a:pt x="1048" y="1877"/>
                  <a:pt x="1037" y="1873"/>
                  <a:pt x="1032" y="1868"/>
                </a:cubicBezTo>
                <a:cubicBezTo>
                  <a:pt x="1026" y="1862"/>
                  <a:pt x="1029" y="1857"/>
                  <a:pt x="1026" y="1856"/>
                </a:cubicBezTo>
                <a:cubicBezTo>
                  <a:pt x="1022" y="1853"/>
                  <a:pt x="1017" y="1851"/>
                  <a:pt x="1010" y="1847"/>
                </a:cubicBezTo>
                <a:cubicBezTo>
                  <a:pt x="1008" y="1833"/>
                  <a:pt x="998" y="1844"/>
                  <a:pt x="984" y="1830"/>
                </a:cubicBezTo>
                <a:cubicBezTo>
                  <a:pt x="974" y="1818"/>
                  <a:pt x="942" y="1842"/>
                  <a:pt x="933" y="1830"/>
                </a:cubicBezTo>
                <a:cubicBezTo>
                  <a:pt x="919" y="1826"/>
                  <a:pt x="908" y="1811"/>
                  <a:pt x="897" y="1803"/>
                </a:cubicBezTo>
                <a:cubicBezTo>
                  <a:pt x="886" y="1795"/>
                  <a:pt x="878" y="1787"/>
                  <a:pt x="870" y="1782"/>
                </a:cubicBezTo>
                <a:cubicBezTo>
                  <a:pt x="866" y="1775"/>
                  <a:pt x="856" y="1775"/>
                  <a:pt x="849" y="1770"/>
                </a:cubicBezTo>
                <a:cubicBezTo>
                  <a:pt x="842" y="1765"/>
                  <a:pt x="838" y="1757"/>
                  <a:pt x="828" y="1752"/>
                </a:cubicBezTo>
                <a:cubicBezTo>
                  <a:pt x="826" y="1744"/>
                  <a:pt x="783" y="1748"/>
                  <a:pt x="786" y="1737"/>
                </a:cubicBezTo>
                <a:cubicBezTo>
                  <a:pt x="776" y="1732"/>
                  <a:pt x="775" y="1722"/>
                  <a:pt x="765" y="1719"/>
                </a:cubicBezTo>
                <a:cubicBezTo>
                  <a:pt x="756" y="1715"/>
                  <a:pt x="737" y="1719"/>
                  <a:pt x="726" y="1716"/>
                </a:cubicBezTo>
                <a:cubicBezTo>
                  <a:pt x="715" y="1715"/>
                  <a:pt x="707" y="1712"/>
                  <a:pt x="696" y="1710"/>
                </a:cubicBezTo>
                <a:cubicBezTo>
                  <a:pt x="685" y="1708"/>
                  <a:pt x="669" y="1711"/>
                  <a:pt x="660" y="1707"/>
                </a:cubicBezTo>
                <a:cubicBezTo>
                  <a:pt x="651" y="1703"/>
                  <a:pt x="644" y="1691"/>
                  <a:pt x="642" y="1686"/>
                </a:cubicBezTo>
                <a:cubicBezTo>
                  <a:pt x="640" y="1681"/>
                  <a:pt x="648" y="1679"/>
                  <a:pt x="648" y="1674"/>
                </a:cubicBezTo>
                <a:cubicBezTo>
                  <a:pt x="648" y="1669"/>
                  <a:pt x="642" y="1662"/>
                  <a:pt x="639" y="1656"/>
                </a:cubicBezTo>
                <a:cubicBezTo>
                  <a:pt x="636" y="1650"/>
                  <a:pt x="635" y="1648"/>
                  <a:pt x="630" y="1638"/>
                </a:cubicBezTo>
                <a:cubicBezTo>
                  <a:pt x="609" y="1626"/>
                  <a:pt x="619" y="1612"/>
                  <a:pt x="612" y="1599"/>
                </a:cubicBezTo>
                <a:cubicBezTo>
                  <a:pt x="607" y="1589"/>
                  <a:pt x="600" y="1584"/>
                  <a:pt x="597" y="1578"/>
                </a:cubicBezTo>
                <a:cubicBezTo>
                  <a:pt x="594" y="1572"/>
                  <a:pt x="595" y="1569"/>
                  <a:pt x="591" y="1563"/>
                </a:cubicBezTo>
                <a:cubicBezTo>
                  <a:pt x="579" y="1563"/>
                  <a:pt x="578" y="1553"/>
                  <a:pt x="573" y="1542"/>
                </a:cubicBezTo>
                <a:cubicBezTo>
                  <a:pt x="568" y="1533"/>
                  <a:pt x="567" y="1518"/>
                  <a:pt x="558" y="1515"/>
                </a:cubicBezTo>
                <a:cubicBezTo>
                  <a:pt x="545" y="1496"/>
                  <a:pt x="564" y="1497"/>
                  <a:pt x="555" y="1476"/>
                </a:cubicBezTo>
                <a:cubicBezTo>
                  <a:pt x="558" y="1469"/>
                  <a:pt x="562" y="1455"/>
                  <a:pt x="560" y="1444"/>
                </a:cubicBezTo>
                <a:cubicBezTo>
                  <a:pt x="558" y="1433"/>
                  <a:pt x="549" y="1419"/>
                  <a:pt x="540" y="1408"/>
                </a:cubicBezTo>
                <a:cubicBezTo>
                  <a:pt x="531" y="1397"/>
                  <a:pt x="511" y="1395"/>
                  <a:pt x="505" y="1380"/>
                </a:cubicBezTo>
                <a:cubicBezTo>
                  <a:pt x="497" y="1363"/>
                  <a:pt x="507" y="1334"/>
                  <a:pt x="504" y="1316"/>
                </a:cubicBezTo>
                <a:cubicBezTo>
                  <a:pt x="503" y="1303"/>
                  <a:pt x="501" y="1306"/>
                  <a:pt x="498" y="1299"/>
                </a:cubicBezTo>
                <a:cubicBezTo>
                  <a:pt x="495" y="1292"/>
                  <a:pt x="489" y="1277"/>
                  <a:pt x="486" y="1272"/>
                </a:cubicBezTo>
                <a:cubicBezTo>
                  <a:pt x="483" y="1267"/>
                  <a:pt x="484" y="1269"/>
                  <a:pt x="480" y="1266"/>
                </a:cubicBezTo>
                <a:cubicBezTo>
                  <a:pt x="476" y="1263"/>
                  <a:pt x="467" y="1263"/>
                  <a:pt x="462" y="1254"/>
                </a:cubicBezTo>
                <a:cubicBezTo>
                  <a:pt x="444" y="1194"/>
                  <a:pt x="452" y="1234"/>
                  <a:pt x="448" y="1210"/>
                </a:cubicBezTo>
                <a:cubicBezTo>
                  <a:pt x="440" y="1200"/>
                  <a:pt x="425" y="1204"/>
                  <a:pt x="414" y="1197"/>
                </a:cubicBezTo>
                <a:cubicBezTo>
                  <a:pt x="403" y="1190"/>
                  <a:pt x="387" y="1177"/>
                  <a:pt x="379" y="1170"/>
                </a:cubicBezTo>
                <a:cubicBezTo>
                  <a:pt x="375" y="1164"/>
                  <a:pt x="372" y="1157"/>
                  <a:pt x="367" y="1152"/>
                </a:cubicBezTo>
                <a:cubicBezTo>
                  <a:pt x="362" y="1147"/>
                  <a:pt x="354" y="1146"/>
                  <a:pt x="349" y="1140"/>
                </a:cubicBezTo>
                <a:cubicBezTo>
                  <a:pt x="345" y="1136"/>
                  <a:pt x="351" y="1131"/>
                  <a:pt x="348" y="1125"/>
                </a:cubicBezTo>
                <a:cubicBezTo>
                  <a:pt x="345" y="1119"/>
                  <a:pt x="332" y="1115"/>
                  <a:pt x="331" y="1104"/>
                </a:cubicBezTo>
                <a:cubicBezTo>
                  <a:pt x="329" y="1090"/>
                  <a:pt x="339" y="1072"/>
                  <a:pt x="339" y="1059"/>
                </a:cubicBezTo>
                <a:cubicBezTo>
                  <a:pt x="338" y="1051"/>
                  <a:pt x="328" y="1058"/>
                  <a:pt x="327" y="1053"/>
                </a:cubicBezTo>
                <a:cubicBezTo>
                  <a:pt x="326" y="1048"/>
                  <a:pt x="336" y="1034"/>
                  <a:pt x="331" y="1026"/>
                </a:cubicBezTo>
                <a:cubicBezTo>
                  <a:pt x="323" y="1014"/>
                  <a:pt x="295" y="1002"/>
                  <a:pt x="295" y="1002"/>
                </a:cubicBezTo>
                <a:cubicBezTo>
                  <a:pt x="289" y="992"/>
                  <a:pt x="291" y="983"/>
                  <a:pt x="291" y="972"/>
                </a:cubicBezTo>
                <a:cubicBezTo>
                  <a:pt x="291" y="961"/>
                  <a:pt x="295" y="948"/>
                  <a:pt x="294" y="936"/>
                </a:cubicBezTo>
                <a:cubicBezTo>
                  <a:pt x="293" y="924"/>
                  <a:pt x="289" y="916"/>
                  <a:pt x="283" y="900"/>
                </a:cubicBezTo>
                <a:cubicBezTo>
                  <a:pt x="278" y="879"/>
                  <a:pt x="269" y="859"/>
                  <a:pt x="259" y="840"/>
                </a:cubicBezTo>
                <a:cubicBezTo>
                  <a:pt x="252" y="827"/>
                  <a:pt x="235" y="804"/>
                  <a:pt x="235" y="804"/>
                </a:cubicBezTo>
                <a:cubicBezTo>
                  <a:pt x="228" y="788"/>
                  <a:pt x="227" y="755"/>
                  <a:pt x="222" y="738"/>
                </a:cubicBezTo>
                <a:cubicBezTo>
                  <a:pt x="217" y="721"/>
                  <a:pt x="209" y="716"/>
                  <a:pt x="204" y="702"/>
                </a:cubicBezTo>
                <a:cubicBezTo>
                  <a:pt x="199" y="688"/>
                  <a:pt x="197" y="663"/>
                  <a:pt x="192" y="651"/>
                </a:cubicBezTo>
                <a:cubicBezTo>
                  <a:pt x="187" y="639"/>
                  <a:pt x="179" y="640"/>
                  <a:pt x="174" y="630"/>
                </a:cubicBezTo>
                <a:cubicBezTo>
                  <a:pt x="169" y="620"/>
                  <a:pt x="167" y="604"/>
                  <a:pt x="165" y="594"/>
                </a:cubicBezTo>
                <a:cubicBezTo>
                  <a:pt x="163" y="584"/>
                  <a:pt x="161" y="575"/>
                  <a:pt x="162" y="567"/>
                </a:cubicBezTo>
                <a:cubicBezTo>
                  <a:pt x="163" y="559"/>
                  <a:pt x="172" y="553"/>
                  <a:pt x="169" y="546"/>
                </a:cubicBezTo>
                <a:cubicBezTo>
                  <a:pt x="167" y="540"/>
                  <a:pt x="153" y="530"/>
                  <a:pt x="144" y="525"/>
                </a:cubicBezTo>
                <a:cubicBezTo>
                  <a:pt x="135" y="520"/>
                  <a:pt x="124" y="522"/>
                  <a:pt x="115" y="516"/>
                </a:cubicBezTo>
                <a:cubicBezTo>
                  <a:pt x="106" y="510"/>
                  <a:pt x="96" y="498"/>
                  <a:pt x="87" y="486"/>
                </a:cubicBezTo>
                <a:cubicBezTo>
                  <a:pt x="81" y="476"/>
                  <a:pt x="85" y="463"/>
                  <a:pt x="81" y="456"/>
                </a:cubicBezTo>
                <a:cubicBezTo>
                  <a:pt x="77" y="449"/>
                  <a:pt x="69" y="454"/>
                  <a:pt x="60" y="444"/>
                </a:cubicBezTo>
                <a:cubicBezTo>
                  <a:pt x="51" y="434"/>
                  <a:pt x="34" y="412"/>
                  <a:pt x="27" y="399"/>
                </a:cubicBezTo>
                <a:cubicBezTo>
                  <a:pt x="20" y="386"/>
                  <a:pt x="20" y="380"/>
                  <a:pt x="19" y="366"/>
                </a:cubicBezTo>
                <a:cubicBezTo>
                  <a:pt x="18" y="352"/>
                  <a:pt x="26" y="330"/>
                  <a:pt x="24" y="315"/>
                </a:cubicBezTo>
                <a:cubicBezTo>
                  <a:pt x="22" y="300"/>
                  <a:pt x="9" y="287"/>
                  <a:pt x="7" y="276"/>
                </a:cubicBezTo>
                <a:cubicBezTo>
                  <a:pt x="9" y="266"/>
                  <a:pt x="14" y="256"/>
                  <a:pt x="13" y="246"/>
                </a:cubicBezTo>
                <a:cubicBezTo>
                  <a:pt x="12" y="239"/>
                  <a:pt x="2" y="235"/>
                  <a:pt x="1" y="228"/>
                </a:cubicBezTo>
                <a:cubicBezTo>
                  <a:pt x="0" y="223"/>
                  <a:pt x="16" y="175"/>
                  <a:pt x="18" y="168"/>
                </a:cubicBezTo>
                <a:cubicBezTo>
                  <a:pt x="19" y="154"/>
                  <a:pt x="9" y="152"/>
                  <a:pt x="9" y="141"/>
                </a:cubicBezTo>
                <a:cubicBezTo>
                  <a:pt x="9" y="130"/>
                  <a:pt x="13" y="113"/>
                  <a:pt x="18" y="102"/>
                </a:cubicBezTo>
                <a:cubicBezTo>
                  <a:pt x="23" y="92"/>
                  <a:pt x="34" y="82"/>
                  <a:pt x="42" y="75"/>
                </a:cubicBezTo>
                <a:cubicBezTo>
                  <a:pt x="50" y="68"/>
                  <a:pt x="63" y="67"/>
                  <a:pt x="66" y="60"/>
                </a:cubicBezTo>
                <a:cubicBezTo>
                  <a:pt x="70" y="53"/>
                  <a:pt x="63" y="43"/>
                  <a:pt x="63" y="33"/>
                </a:cubicBezTo>
                <a:cubicBezTo>
                  <a:pt x="63" y="23"/>
                  <a:pt x="66" y="7"/>
                  <a:pt x="66" y="0"/>
                </a:cubicBezTo>
              </a:path>
            </a:pathLst>
          </a:custGeom>
          <a:noFill/>
          <a:ln w="9525" cap="flat" cmpd="sng">
            <a:solidFill>
              <a:srgbClr val="3399FF"/>
            </a:solidFill>
            <a:prstDash val="solid"/>
            <a:round/>
            <a:headEnd type="none" w="med" len="med"/>
            <a:tailEnd type="none" w="med" len="med"/>
          </a:ln>
          <a:effectLst/>
          <a:extLst>
            <a:ext uri="{909E8E84-426E-40DD-AFC4-6F175D3DCCD1}">
              <a14:hiddenFill xmlns:a14="http://schemas.microsoft.com/office/drawing/2010/main">
                <a:solidFill>
                  <a:srgbClr val="FF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94" name="Freeform 18">
            <a:extLst>
              <a:ext uri="{FF2B5EF4-FFF2-40B4-BE49-F238E27FC236}">
                <a16:creationId xmlns:a16="http://schemas.microsoft.com/office/drawing/2014/main" id="{8C8F6480-FC0C-2207-5A41-C98F07FA3F52}"/>
              </a:ext>
            </a:extLst>
          </p:cNvPr>
          <p:cNvSpPr>
            <a:spLocks/>
          </p:cNvSpPr>
          <p:nvPr/>
        </p:nvSpPr>
        <p:spPr bwMode="auto">
          <a:xfrm>
            <a:off x="4337051" y="2501901"/>
            <a:ext cx="631825" cy="288925"/>
          </a:xfrm>
          <a:custGeom>
            <a:avLst/>
            <a:gdLst>
              <a:gd name="T0" fmla="*/ 2147483646 w 398"/>
              <a:gd name="T1" fmla="*/ 2147483646 h 182"/>
              <a:gd name="T2" fmla="*/ 2147483646 w 398"/>
              <a:gd name="T3" fmla="*/ 2147483646 h 182"/>
              <a:gd name="T4" fmla="*/ 2147483646 w 398"/>
              <a:gd name="T5" fmla="*/ 2147483646 h 182"/>
              <a:gd name="T6" fmla="*/ 2147483646 w 398"/>
              <a:gd name="T7" fmla="*/ 2147483646 h 182"/>
              <a:gd name="T8" fmla="*/ 2147483646 w 398"/>
              <a:gd name="T9" fmla="*/ 2147483646 h 182"/>
              <a:gd name="T10" fmla="*/ 2147483646 w 398"/>
              <a:gd name="T11" fmla="*/ 2147483646 h 182"/>
              <a:gd name="T12" fmla="*/ 2147483646 w 398"/>
              <a:gd name="T13" fmla="*/ 2147483646 h 182"/>
              <a:gd name="T14" fmla="*/ 2147483646 w 398"/>
              <a:gd name="T15" fmla="*/ 2147483646 h 182"/>
              <a:gd name="T16" fmla="*/ 2147483646 w 398"/>
              <a:gd name="T17" fmla="*/ 2147483646 h 182"/>
              <a:gd name="T18" fmla="*/ 2147483646 w 398"/>
              <a:gd name="T19" fmla="*/ 2147483646 h 182"/>
              <a:gd name="T20" fmla="*/ 2147483646 w 398"/>
              <a:gd name="T21" fmla="*/ 2147483646 h 182"/>
              <a:gd name="T22" fmla="*/ 2147483646 w 398"/>
              <a:gd name="T23" fmla="*/ 2147483646 h 182"/>
              <a:gd name="T24" fmla="*/ 2147483646 w 398"/>
              <a:gd name="T25" fmla="*/ 2147483646 h 182"/>
              <a:gd name="T26" fmla="*/ 2147483646 w 398"/>
              <a:gd name="T27" fmla="*/ 2147483646 h 182"/>
              <a:gd name="T28" fmla="*/ 2147483646 w 398"/>
              <a:gd name="T29" fmla="*/ 2147483646 h 182"/>
              <a:gd name="T30" fmla="*/ 2147483646 w 398"/>
              <a:gd name="T31" fmla="*/ 2147483646 h 182"/>
              <a:gd name="T32" fmla="*/ 2147483646 w 398"/>
              <a:gd name="T33" fmla="*/ 2147483646 h 182"/>
              <a:gd name="T34" fmla="*/ 2147483646 w 398"/>
              <a:gd name="T35" fmla="*/ 2147483646 h 182"/>
              <a:gd name="T36" fmla="*/ 2147483646 w 398"/>
              <a:gd name="T37" fmla="*/ 2147483646 h 182"/>
              <a:gd name="T38" fmla="*/ 2147483646 w 398"/>
              <a:gd name="T39" fmla="*/ 2147483646 h 182"/>
              <a:gd name="T40" fmla="*/ 2147483646 w 398"/>
              <a:gd name="T41" fmla="*/ 2147483646 h 182"/>
              <a:gd name="T42" fmla="*/ 2147483646 w 398"/>
              <a:gd name="T43" fmla="*/ 2147483646 h 182"/>
              <a:gd name="T44" fmla="*/ 2147483646 w 398"/>
              <a:gd name="T45" fmla="*/ 2147483646 h 182"/>
              <a:gd name="T46" fmla="*/ 2147483646 w 398"/>
              <a:gd name="T47" fmla="*/ 2147483646 h 182"/>
              <a:gd name="T48" fmla="*/ 2147483646 w 398"/>
              <a:gd name="T49" fmla="*/ 2147483646 h 182"/>
              <a:gd name="T50" fmla="*/ 2147483646 w 398"/>
              <a:gd name="T51" fmla="*/ 2147483646 h 182"/>
              <a:gd name="T52" fmla="*/ 2147483646 w 398"/>
              <a:gd name="T53" fmla="*/ 2147483646 h 182"/>
              <a:gd name="T54" fmla="*/ 2147483646 w 398"/>
              <a:gd name="T55" fmla="*/ 2147483646 h 182"/>
              <a:gd name="T56" fmla="*/ 2147483646 w 398"/>
              <a:gd name="T57" fmla="*/ 2147483646 h 182"/>
              <a:gd name="T58" fmla="*/ 2147483646 w 398"/>
              <a:gd name="T59" fmla="*/ 2147483646 h 182"/>
              <a:gd name="T60" fmla="*/ 2147483646 w 398"/>
              <a:gd name="T61" fmla="*/ 2147483646 h 182"/>
              <a:gd name="T62" fmla="*/ 2147483646 w 398"/>
              <a:gd name="T63" fmla="*/ 2147483646 h 182"/>
              <a:gd name="T64" fmla="*/ 2147483646 w 398"/>
              <a:gd name="T65" fmla="*/ 2147483646 h 182"/>
              <a:gd name="T66" fmla="*/ 2147483646 w 398"/>
              <a:gd name="T67" fmla="*/ 2147483646 h 182"/>
              <a:gd name="T68" fmla="*/ 2147483646 w 398"/>
              <a:gd name="T69" fmla="*/ 2147483646 h 182"/>
              <a:gd name="T70" fmla="*/ 2147483646 w 398"/>
              <a:gd name="T71" fmla="*/ 2147483646 h 182"/>
              <a:gd name="T72" fmla="*/ 2147483646 w 398"/>
              <a:gd name="T73" fmla="*/ 2147483646 h 182"/>
              <a:gd name="T74" fmla="*/ 2147483646 w 398"/>
              <a:gd name="T75" fmla="*/ 2147483646 h 182"/>
              <a:gd name="T76" fmla="*/ 2147483646 w 398"/>
              <a:gd name="T77" fmla="*/ 2147483646 h 182"/>
              <a:gd name="T78" fmla="*/ 2147483646 w 398"/>
              <a:gd name="T79" fmla="*/ 2147483646 h 182"/>
              <a:gd name="T80" fmla="*/ 2147483646 w 398"/>
              <a:gd name="T81" fmla="*/ 2147483646 h 182"/>
              <a:gd name="T82" fmla="*/ 2147483646 w 398"/>
              <a:gd name="T83" fmla="*/ 2147483646 h 182"/>
              <a:gd name="T84" fmla="*/ 2147483646 w 398"/>
              <a:gd name="T85" fmla="*/ 2147483646 h 182"/>
              <a:gd name="T86" fmla="*/ 2147483646 w 398"/>
              <a:gd name="T87" fmla="*/ 2147483646 h 182"/>
              <a:gd name="T88" fmla="*/ 2147483646 w 398"/>
              <a:gd name="T89" fmla="*/ 2147483646 h 182"/>
              <a:gd name="T90" fmla="*/ 2147483646 w 398"/>
              <a:gd name="T91" fmla="*/ 2147483646 h 182"/>
              <a:gd name="T92" fmla="*/ 2147483646 w 398"/>
              <a:gd name="T93" fmla="*/ 2147483646 h 182"/>
              <a:gd name="T94" fmla="*/ 2147483646 w 398"/>
              <a:gd name="T95" fmla="*/ 2147483646 h 182"/>
              <a:gd name="T96" fmla="*/ 2147483646 w 398"/>
              <a:gd name="T97" fmla="*/ 2147483646 h 182"/>
              <a:gd name="T98" fmla="*/ 2147483646 w 398"/>
              <a:gd name="T99" fmla="*/ 2147483646 h 18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98" h="182">
                <a:moveTo>
                  <a:pt x="194" y="61"/>
                </a:moveTo>
                <a:cubicBezTo>
                  <a:pt x="202" y="61"/>
                  <a:pt x="219" y="64"/>
                  <a:pt x="243" y="58"/>
                </a:cubicBezTo>
                <a:cubicBezTo>
                  <a:pt x="256" y="56"/>
                  <a:pt x="261" y="50"/>
                  <a:pt x="270" y="46"/>
                </a:cubicBezTo>
                <a:cubicBezTo>
                  <a:pt x="279" y="42"/>
                  <a:pt x="289" y="38"/>
                  <a:pt x="298" y="35"/>
                </a:cubicBezTo>
                <a:cubicBezTo>
                  <a:pt x="307" y="32"/>
                  <a:pt x="317" y="32"/>
                  <a:pt x="324" y="31"/>
                </a:cubicBezTo>
                <a:cubicBezTo>
                  <a:pt x="331" y="30"/>
                  <a:pt x="338" y="30"/>
                  <a:pt x="343" y="28"/>
                </a:cubicBezTo>
                <a:cubicBezTo>
                  <a:pt x="348" y="26"/>
                  <a:pt x="351" y="19"/>
                  <a:pt x="355" y="17"/>
                </a:cubicBezTo>
                <a:cubicBezTo>
                  <a:pt x="359" y="15"/>
                  <a:pt x="364" y="16"/>
                  <a:pt x="370" y="13"/>
                </a:cubicBezTo>
                <a:cubicBezTo>
                  <a:pt x="376" y="10"/>
                  <a:pt x="390" y="0"/>
                  <a:pt x="394" y="1"/>
                </a:cubicBezTo>
                <a:cubicBezTo>
                  <a:pt x="398" y="2"/>
                  <a:pt x="397" y="13"/>
                  <a:pt x="396" y="17"/>
                </a:cubicBezTo>
                <a:cubicBezTo>
                  <a:pt x="395" y="21"/>
                  <a:pt x="389" y="23"/>
                  <a:pt x="385" y="25"/>
                </a:cubicBezTo>
                <a:cubicBezTo>
                  <a:pt x="381" y="27"/>
                  <a:pt x="376" y="28"/>
                  <a:pt x="372" y="31"/>
                </a:cubicBezTo>
                <a:cubicBezTo>
                  <a:pt x="368" y="34"/>
                  <a:pt x="365" y="35"/>
                  <a:pt x="361" y="40"/>
                </a:cubicBezTo>
                <a:cubicBezTo>
                  <a:pt x="357" y="45"/>
                  <a:pt x="351" y="55"/>
                  <a:pt x="348" y="62"/>
                </a:cubicBezTo>
                <a:cubicBezTo>
                  <a:pt x="340" y="76"/>
                  <a:pt x="352" y="73"/>
                  <a:pt x="342" y="83"/>
                </a:cubicBezTo>
                <a:cubicBezTo>
                  <a:pt x="343" y="86"/>
                  <a:pt x="348" y="79"/>
                  <a:pt x="352" y="80"/>
                </a:cubicBezTo>
                <a:cubicBezTo>
                  <a:pt x="356" y="81"/>
                  <a:pt x="369" y="87"/>
                  <a:pt x="369" y="89"/>
                </a:cubicBezTo>
                <a:cubicBezTo>
                  <a:pt x="369" y="91"/>
                  <a:pt x="357" y="94"/>
                  <a:pt x="351" y="94"/>
                </a:cubicBezTo>
                <a:cubicBezTo>
                  <a:pt x="345" y="94"/>
                  <a:pt x="339" y="91"/>
                  <a:pt x="334" y="92"/>
                </a:cubicBezTo>
                <a:cubicBezTo>
                  <a:pt x="329" y="93"/>
                  <a:pt x="324" y="99"/>
                  <a:pt x="319" y="103"/>
                </a:cubicBezTo>
                <a:cubicBezTo>
                  <a:pt x="314" y="107"/>
                  <a:pt x="309" y="115"/>
                  <a:pt x="304" y="119"/>
                </a:cubicBezTo>
                <a:cubicBezTo>
                  <a:pt x="299" y="123"/>
                  <a:pt x="300" y="123"/>
                  <a:pt x="291" y="128"/>
                </a:cubicBezTo>
                <a:cubicBezTo>
                  <a:pt x="273" y="145"/>
                  <a:pt x="261" y="143"/>
                  <a:pt x="252" y="148"/>
                </a:cubicBezTo>
                <a:cubicBezTo>
                  <a:pt x="243" y="153"/>
                  <a:pt x="243" y="156"/>
                  <a:pt x="236" y="160"/>
                </a:cubicBezTo>
                <a:cubicBezTo>
                  <a:pt x="229" y="164"/>
                  <a:pt x="217" y="167"/>
                  <a:pt x="212" y="170"/>
                </a:cubicBezTo>
                <a:cubicBezTo>
                  <a:pt x="207" y="172"/>
                  <a:pt x="208" y="178"/>
                  <a:pt x="204" y="178"/>
                </a:cubicBezTo>
                <a:cubicBezTo>
                  <a:pt x="200" y="180"/>
                  <a:pt x="192" y="182"/>
                  <a:pt x="190" y="179"/>
                </a:cubicBezTo>
                <a:cubicBezTo>
                  <a:pt x="188" y="176"/>
                  <a:pt x="192" y="164"/>
                  <a:pt x="189" y="160"/>
                </a:cubicBezTo>
                <a:cubicBezTo>
                  <a:pt x="186" y="156"/>
                  <a:pt x="179" y="155"/>
                  <a:pt x="174" y="154"/>
                </a:cubicBezTo>
                <a:cubicBezTo>
                  <a:pt x="169" y="153"/>
                  <a:pt x="163" y="155"/>
                  <a:pt x="159" y="154"/>
                </a:cubicBezTo>
                <a:cubicBezTo>
                  <a:pt x="155" y="153"/>
                  <a:pt x="154" y="148"/>
                  <a:pt x="148" y="146"/>
                </a:cubicBezTo>
                <a:cubicBezTo>
                  <a:pt x="142" y="144"/>
                  <a:pt x="129" y="142"/>
                  <a:pt x="121" y="140"/>
                </a:cubicBezTo>
                <a:cubicBezTo>
                  <a:pt x="113" y="138"/>
                  <a:pt x="105" y="138"/>
                  <a:pt x="97" y="136"/>
                </a:cubicBezTo>
                <a:cubicBezTo>
                  <a:pt x="74" y="128"/>
                  <a:pt x="83" y="133"/>
                  <a:pt x="75" y="130"/>
                </a:cubicBezTo>
                <a:cubicBezTo>
                  <a:pt x="67" y="127"/>
                  <a:pt x="58" y="125"/>
                  <a:pt x="51" y="119"/>
                </a:cubicBezTo>
                <a:cubicBezTo>
                  <a:pt x="44" y="113"/>
                  <a:pt x="37" y="103"/>
                  <a:pt x="31" y="95"/>
                </a:cubicBezTo>
                <a:cubicBezTo>
                  <a:pt x="25" y="86"/>
                  <a:pt x="31" y="88"/>
                  <a:pt x="15" y="73"/>
                </a:cubicBezTo>
                <a:cubicBezTo>
                  <a:pt x="11" y="68"/>
                  <a:pt x="12" y="69"/>
                  <a:pt x="10" y="64"/>
                </a:cubicBezTo>
                <a:cubicBezTo>
                  <a:pt x="8" y="59"/>
                  <a:pt x="0" y="48"/>
                  <a:pt x="3" y="44"/>
                </a:cubicBezTo>
                <a:cubicBezTo>
                  <a:pt x="6" y="35"/>
                  <a:pt x="22" y="53"/>
                  <a:pt x="29" y="42"/>
                </a:cubicBezTo>
                <a:cubicBezTo>
                  <a:pt x="37" y="43"/>
                  <a:pt x="42" y="45"/>
                  <a:pt x="48" y="47"/>
                </a:cubicBezTo>
                <a:cubicBezTo>
                  <a:pt x="54" y="49"/>
                  <a:pt x="62" y="53"/>
                  <a:pt x="67" y="53"/>
                </a:cubicBezTo>
                <a:cubicBezTo>
                  <a:pt x="72" y="53"/>
                  <a:pt x="74" y="44"/>
                  <a:pt x="81" y="44"/>
                </a:cubicBezTo>
                <a:cubicBezTo>
                  <a:pt x="88" y="44"/>
                  <a:pt x="104" y="52"/>
                  <a:pt x="109" y="52"/>
                </a:cubicBezTo>
                <a:cubicBezTo>
                  <a:pt x="114" y="52"/>
                  <a:pt x="111" y="45"/>
                  <a:pt x="112" y="41"/>
                </a:cubicBezTo>
                <a:cubicBezTo>
                  <a:pt x="113" y="37"/>
                  <a:pt x="111" y="26"/>
                  <a:pt x="117" y="26"/>
                </a:cubicBezTo>
                <a:cubicBezTo>
                  <a:pt x="123" y="26"/>
                  <a:pt x="137" y="36"/>
                  <a:pt x="150" y="41"/>
                </a:cubicBezTo>
                <a:cubicBezTo>
                  <a:pt x="163" y="46"/>
                  <a:pt x="185" y="53"/>
                  <a:pt x="196" y="56"/>
                </a:cubicBezTo>
                <a:cubicBezTo>
                  <a:pt x="221" y="58"/>
                  <a:pt x="217" y="61"/>
                  <a:pt x="217" y="62"/>
                </a:cubicBezTo>
                <a:cubicBezTo>
                  <a:pt x="217" y="63"/>
                  <a:pt x="199" y="61"/>
                  <a:pt x="194" y="61"/>
                </a:cubicBezTo>
                <a:close/>
              </a:path>
            </a:pathLst>
          </a:custGeom>
          <a:solidFill>
            <a:srgbClr val="DDDDDD"/>
          </a:solidFill>
          <a:ln w="952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95" name="Text Box 23">
            <a:extLst>
              <a:ext uri="{FF2B5EF4-FFF2-40B4-BE49-F238E27FC236}">
                <a16:creationId xmlns:a16="http://schemas.microsoft.com/office/drawing/2014/main" id="{676EB1B5-3CF1-4D1C-5B42-FD0B0B4147D5}"/>
              </a:ext>
            </a:extLst>
          </p:cNvPr>
          <p:cNvSpPr txBox="1">
            <a:spLocks noChangeArrowheads="1"/>
          </p:cNvSpPr>
          <p:nvPr/>
        </p:nvSpPr>
        <p:spPr bwMode="auto">
          <a:xfrm>
            <a:off x="1752600" y="609600"/>
            <a:ext cx="8763000" cy="1112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25000"/>
              </a:spcBef>
              <a:buFontTx/>
              <a:buNone/>
            </a:pPr>
            <a:r>
              <a:rPr lang="en-US" altLang="en-US">
                <a:latin typeface="Arial" panose="020B0604020202020204" pitchFamily="34" charset="0"/>
              </a:rPr>
              <a:t>Boundaries of the Promised Land”</a:t>
            </a:r>
          </a:p>
          <a:p>
            <a:pPr algn="ctr" eaLnBrk="1" hangingPunct="1">
              <a:spcBef>
                <a:spcPct val="25000"/>
              </a:spcBef>
              <a:buFontTx/>
              <a:buNone/>
            </a:pPr>
            <a:r>
              <a:rPr lang="en-US" altLang="en-US" sz="2800" i="1">
                <a:latin typeface="Arial" panose="020B0604020202020204" pitchFamily="34" charset="0"/>
              </a:rPr>
              <a:t>Promise to Abraham</a:t>
            </a:r>
          </a:p>
        </p:txBody>
      </p:sp>
      <p:sp>
        <p:nvSpPr>
          <p:cNvPr id="20496" name="Freeform 12">
            <a:extLst>
              <a:ext uri="{FF2B5EF4-FFF2-40B4-BE49-F238E27FC236}">
                <a16:creationId xmlns:a16="http://schemas.microsoft.com/office/drawing/2014/main" id="{D9EFBCA0-E9A0-EA02-867D-D949019CD404}"/>
              </a:ext>
            </a:extLst>
          </p:cNvPr>
          <p:cNvSpPr>
            <a:spLocks/>
          </p:cNvSpPr>
          <p:nvPr/>
        </p:nvSpPr>
        <p:spPr bwMode="auto">
          <a:xfrm>
            <a:off x="5478464" y="3933826"/>
            <a:ext cx="96837" cy="176213"/>
          </a:xfrm>
          <a:custGeom>
            <a:avLst/>
            <a:gdLst>
              <a:gd name="T0" fmla="*/ 2147483646 w 61"/>
              <a:gd name="T1" fmla="*/ 2147483646 h 111"/>
              <a:gd name="T2" fmla="*/ 2147483646 w 61"/>
              <a:gd name="T3" fmla="*/ 2147483646 h 111"/>
              <a:gd name="T4" fmla="*/ 2147483646 w 61"/>
              <a:gd name="T5" fmla="*/ 2147483646 h 111"/>
              <a:gd name="T6" fmla="*/ 2147483646 w 61"/>
              <a:gd name="T7" fmla="*/ 2147483646 h 111"/>
              <a:gd name="T8" fmla="*/ 2147483646 w 61"/>
              <a:gd name="T9" fmla="*/ 2147483646 h 111"/>
              <a:gd name="T10" fmla="*/ 2147483646 w 61"/>
              <a:gd name="T11" fmla="*/ 2147483646 h 111"/>
              <a:gd name="T12" fmla="*/ 2147483646 w 61"/>
              <a:gd name="T13" fmla="*/ 2147483646 h 111"/>
              <a:gd name="T14" fmla="*/ 2147483646 w 61"/>
              <a:gd name="T15" fmla="*/ 2147483646 h 111"/>
              <a:gd name="T16" fmla="*/ 2147483646 w 61"/>
              <a:gd name="T17" fmla="*/ 2147483646 h 111"/>
              <a:gd name="T18" fmla="*/ 2147483646 w 61"/>
              <a:gd name="T19" fmla="*/ 2147483646 h 111"/>
              <a:gd name="T20" fmla="*/ 2147483646 w 61"/>
              <a:gd name="T21" fmla="*/ 2147483646 h 111"/>
              <a:gd name="T22" fmla="*/ 2147483646 w 61"/>
              <a:gd name="T23" fmla="*/ 2147483646 h 111"/>
              <a:gd name="T24" fmla="*/ 2147483646 w 61"/>
              <a:gd name="T25" fmla="*/ 2147483646 h 111"/>
              <a:gd name="T26" fmla="*/ 2147483646 w 61"/>
              <a:gd name="T27" fmla="*/ 2147483646 h 111"/>
              <a:gd name="T28" fmla="*/ 2147483646 w 61"/>
              <a:gd name="T29" fmla="*/ 2147483646 h 111"/>
              <a:gd name="T30" fmla="*/ 2147483646 w 61"/>
              <a:gd name="T31" fmla="*/ 2147483646 h 111"/>
              <a:gd name="T32" fmla="*/ 2147483646 w 61"/>
              <a:gd name="T33" fmla="*/ 2147483646 h 1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1" h="111">
                <a:moveTo>
                  <a:pt x="5" y="27"/>
                </a:moveTo>
                <a:cubicBezTo>
                  <a:pt x="6" y="22"/>
                  <a:pt x="1" y="23"/>
                  <a:pt x="4" y="20"/>
                </a:cubicBezTo>
                <a:cubicBezTo>
                  <a:pt x="7" y="17"/>
                  <a:pt x="18" y="11"/>
                  <a:pt x="22" y="8"/>
                </a:cubicBezTo>
                <a:cubicBezTo>
                  <a:pt x="26" y="5"/>
                  <a:pt x="26" y="3"/>
                  <a:pt x="29" y="2"/>
                </a:cubicBezTo>
                <a:cubicBezTo>
                  <a:pt x="32" y="1"/>
                  <a:pt x="35" y="0"/>
                  <a:pt x="40" y="3"/>
                </a:cubicBezTo>
                <a:cubicBezTo>
                  <a:pt x="45" y="6"/>
                  <a:pt x="53" y="13"/>
                  <a:pt x="56" y="18"/>
                </a:cubicBezTo>
                <a:cubicBezTo>
                  <a:pt x="59" y="23"/>
                  <a:pt x="58" y="29"/>
                  <a:pt x="59" y="35"/>
                </a:cubicBezTo>
                <a:cubicBezTo>
                  <a:pt x="60" y="41"/>
                  <a:pt x="61" y="50"/>
                  <a:pt x="61" y="57"/>
                </a:cubicBezTo>
                <a:cubicBezTo>
                  <a:pt x="60" y="63"/>
                  <a:pt x="59" y="70"/>
                  <a:pt x="56" y="75"/>
                </a:cubicBezTo>
                <a:cubicBezTo>
                  <a:pt x="52" y="81"/>
                  <a:pt x="50" y="80"/>
                  <a:pt x="44" y="84"/>
                </a:cubicBezTo>
                <a:cubicBezTo>
                  <a:pt x="41" y="86"/>
                  <a:pt x="35" y="93"/>
                  <a:pt x="35" y="93"/>
                </a:cubicBezTo>
                <a:cubicBezTo>
                  <a:pt x="32" y="102"/>
                  <a:pt x="40" y="111"/>
                  <a:pt x="23" y="96"/>
                </a:cubicBezTo>
                <a:cubicBezTo>
                  <a:pt x="18" y="95"/>
                  <a:pt x="12" y="84"/>
                  <a:pt x="10" y="78"/>
                </a:cubicBezTo>
                <a:cubicBezTo>
                  <a:pt x="8" y="72"/>
                  <a:pt x="9" y="67"/>
                  <a:pt x="8" y="62"/>
                </a:cubicBezTo>
                <a:cubicBezTo>
                  <a:pt x="5" y="56"/>
                  <a:pt x="6" y="44"/>
                  <a:pt x="1" y="48"/>
                </a:cubicBezTo>
                <a:cubicBezTo>
                  <a:pt x="0" y="43"/>
                  <a:pt x="1" y="36"/>
                  <a:pt x="2" y="33"/>
                </a:cubicBezTo>
                <a:cubicBezTo>
                  <a:pt x="3" y="30"/>
                  <a:pt x="5" y="28"/>
                  <a:pt x="5" y="27"/>
                </a:cubicBezTo>
                <a:close/>
              </a:path>
            </a:pathLst>
          </a:custGeom>
          <a:solidFill>
            <a:srgbClr val="3399FF"/>
          </a:solidFill>
          <a:ln w="9525">
            <a:solidFill>
              <a:srgbClr val="33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97" name="Freeform 13">
            <a:extLst>
              <a:ext uri="{FF2B5EF4-FFF2-40B4-BE49-F238E27FC236}">
                <a16:creationId xmlns:a16="http://schemas.microsoft.com/office/drawing/2014/main" id="{1AB0BDF6-4E28-84F4-AEBE-9380F23C15D9}"/>
              </a:ext>
            </a:extLst>
          </p:cNvPr>
          <p:cNvSpPr>
            <a:spLocks/>
          </p:cNvSpPr>
          <p:nvPr/>
        </p:nvSpPr>
        <p:spPr bwMode="auto">
          <a:xfrm>
            <a:off x="5472114" y="4100514"/>
            <a:ext cx="58737" cy="409575"/>
          </a:xfrm>
          <a:custGeom>
            <a:avLst/>
            <a:gdLst>
              <a:gd name="T0" fmla="*/ 2147483646 w 37"/>
              <a:gd name="T1" fmla="*/ 2147483646 h 258"/>
              <a:gd name="T2" fmla="*/ 2147483646 w 37"/>
              <a:gd name="T3" fmla="*/ 2147483646 h 258"/>
              <a:gd name="T4" fmla="*/ 0 w 37"/>
              <a:gd name="T5" fmla="*/ 2147483646 h 258"/>
              <a:gd name="T6" fmla="*/ 2147483646 w 37"/>
              <a:gd name="T7" fmla="*/ 2147483646 h 258"/>
              <a:gd name="T8" fmla="*/ 2147483646 w 37"/>
              <a:gd name="T9" fmla="*/ 2147483646 h 258"/>
              <a:gd name="T10" fmla="*/ 2147483646 w 37"/>
              <a:gd name="T11" fmla="*/ 2147483646 h 258"/>
              <a:gd name="T12" fmla="*/ 2147483646 w 37"/>
              <a:gd name="T13" fmla="*/ 2147483646 h 258"/>
              <a:gd name="T14" fmla="*/ 2147483646 w 37"/>
              <a:gd name="T15" fmla="*/ 2147483646 h 258"/>
              <a:gd name="T16" fmla="*/ 2147483646 w 37"/>
              <a:gd name="T17" fmla="*/ 2147483646 h 258"/>
              <a:gd name="T18" fmla="*/ 2147483646 w 37"/>
              <a:gd name="T19" fmla="*/ 2147483646 h 258"/>
              <a:gd name="T20" fmla="*/ 2147483646 w 37"/>
              <a:gd name="T21" fmla="*/ 2147483646 h 258"/>
              <a:gd name="T22" fmla="*/ 2147483646 w 37"/>
              <a:gd name="T23" fmla="*/ 2147483646 h 258"/>
              <a:gd name="T24" fmla="*/ 2147483646 w 37"/>
              <a:gd name="T25" fmla="*/ 2147483646 h 258"/>
              <a:gd name="T26" fmla="*/ 2147483646 w 37"/>
              <a:gd name="T27" fmla="*/ 2147483646 h 258"/>
              <a:gd name="T28" fmla="*/ 2147483646 w 37"/>
              <a:gd name="T29" fmla="*/ 2147483646 h 258"/>
              <a:gd name="T30" fmla="*/ 2147483646 w 37"/>
              <a:gd name="T31" fmla="*/ 2147483646 h 258"/>
              <a:gd name="T32" fmla="*/ 2147483646 w 37"/>
              <a:gd name="T33" fmla="*/ 2147483646 h 258"/>
              <a:gd name="T34" fmla="*/ 2147483646 w 37"/>
              <a:gd name="T35" fmla="*/ 2147483646 h 258"/>
              <a:gd name="T36" fmla="*/ 2147483646 w 37"/>
              <a:gd name="T37" fmla="*/ 2147483646 h 258"/>
              <a:gd name="T38" fmla="*/ 2147483646 w 37"/>
              <a:gd name="T39" fmla="*/ 2147483646 h 258"/>
              <a:gd name="T40" fmla="*/ 2147483646 w 37"/>
              <a:gd name="T41" fmla="*/ 2147483646 h 258"/>
              <a:gd name="T42" fmla="*/ 2147483646 w 37"/>
              <a:gd name="T43" fmla="*/ 2147483646 h 258"/>
              <a:gd name="T44" fmla="*/ 2147483646 w 37"/>
              <a:gd name="T45" fmla="*/ 2147483646 h 258"/>
              <a:gd name="T46" fmla="*/ 2147483646 w 37"/>
              <a:gd name="T47" fmla="*/ 2147483646 h 258"/>
              <a:gd name="T48" fmla="*/ 2147483646 w 37"/>
              <a:gd name="T49" fmla="*/ 2147483646 h 258"/>
              <a:gd name="T50" fmla="*/ 2147483646 w 37"/>
              <a:gd name="T51" fmla="*/ 0 h 25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7" h="258">
                <a:moveTo>
                  <a:pt x="3" y="258"/>
                </a:moveTo>
                <a:cubicBezTo>
                  <a:pt x="5" y="253"/>
                  <a:pt x="9" y="250"/>
                  <a:pt x="11" y="245"/>
                </a:cubicBezTo>
                <a:cubicBezTo>
                  <a:pt x="7" y="244"/>
                  <a:pt x="2" y="245"/>
                  <a:pt x="0" y="242"/>
                </a:cubicBezTo>
                <a:cubicBezTo>
                  <a:pt x="0" y="239"/>
                  <a:pt x="8" y="233"/>
                  <a:pt x="11" y="230"/>
                </a:cubicBezTo>
                <a:cubicBezTo>
                  <a:pt x="14" y="227"/>
                  <a:pt x="19" y="228"/>
                  <a:pt x="20" y="225"/>
                </a:cubicBezTo>
                <a:cubicBezTo>
                  <a:pt x="21" y="222"/>
                  <a:pt x="19" y="217"/>
                  <a:pt x="17" y="213"/>
                </a:cubicBezTo>
                <a:cubicBezTo>
                  <a:pt x="15" y="209"/>
                  <a:pt x="6" y="204"/>
                  <a:pt x="6" y="201"/>
                </a:cubicBezTo>
                <a:cubicBezTo>
                  <a:pt x="9" y="195"/>
                  <a:pt x="11" y="195"/>
                  <a:pt x="17" y="194"/>
                </a:cubicBezTo>
                <a:cubicBezTo>
                  <a:pt x="18" y="188"/>
                  <a:pt x="18" y="184"/>
                  <a:pt x="15" y="179"/>
                </a:cubicBezTo>
                <a:cubicBezTo>
                  <a:pt x="15" y="175"/>
                  <a:pt x="19" y="171"/>
                  <a:pt x="20" y="167"/>
                </a:cubicBezTo>
                <a:cubicBezTo>
                  <a:pt x="21" y="163"/>
                  <a:pt x="22" y="161"/>
                  <a:pt x="23" y="156"/>
                </a:cubicBezTo>
                <a:cubicBezTo>
                  <a:pt x="23" y="151"/>
                  <a:pt x="27" y="142"/>
                  <a:pt x="26" y="138"/>
                </a:cubicBezTo>
                <a:cubicBezTo>
                  <a:pt x="26" y="134"/>
                  <a:pt x="21" y="136"/>
                  <a:pt x="21" y="134"/>
                </a:cubicBezTo>
                <a:cubicBezTo>
                  <a:pt x="19" y="131"/>
                  <a:pt x="23" y="127"/>
                  <a:pt x="23" y="123"/>
                </a:cubicBezTo>
                <a:cubicBezTo>
                  <a:pt x="23" y="119"/>
                  <a:pt x="21" y="113"/>
                  <a:pt x="21" y="111"/>
                </a:cubicBezTo>
                <a:cubicBezTo>
                  <a:pt x="21" y="109"/>
                  <a:pt x="19" y="111"/>
                  <a:pt x="20" y="110"/>
                </a:cubicBezTo>
                <a:cubicBezTo>
                  <a:pt x="21" y="106"/>
                  <a:pt x="26" y="107"/>
                  <a:pt x="27" y="104"/>
                </a:cubicBezTo>
                <a:cubicBezTo>
                  <a:pt x="28" y="101"/>
                  <a:pt x="26" y="96"/>
                  <a:pt x="27" y="93"/>
                </a:cubicBezTo>
                <a:cubicBezTo>
                  <a:pt x="28" y="88"/>
                  <a:pt x="35" y="86"/>
                  <a:pt x="36" y="83"/>
                </a:cubicBezTo>
                <a:cubicBezTo>
                  <a:pt x="37" y="80"/>
                  <a:pt x="33" y="76"/>
                  <a:pt x="32" y="72"/>
                </a:cubicBezTo>
                <a:cubicBezTo>
                  <a:pt x="32" y="66"/>
                  <a:pt x="30" y="63"/>
                  <a:pt x="29" y="60"/>
                </a:cubicBezTo>
                <a:cubicBezTo>
                  <a:pt x="28" y="57"/>
                  <a:pt x="25" y="54"/>
                  <a:pt x="26" y="51"/>
                </a:cubicBezTo>
                <a:cubicBezTo>
                  <a:pt x="25" y="46"/>
                  <a:pt x="32" y="45"/>
                  <a:pt x="33" y="41"/>
                </a:cubicBezTo>
                <a:cubicBezTo>
                  <a:pt x="34" y="37"/>
                  <a:pt x="33" y="34"/>
                  <a:pt x="32" y="30"/>
                </a:cubicBezTo>
                <a:cubicBezTo>
                  <a:pt x="33" y="23"/>
                  <a:pt x="30" y="22"/>
                  <a:pt x="29" y="15"/>
                </a:cubicBezTo>
                <a:cubicBezTo>
                  <a:pt x="29" y="15"/>
                  <a:pt x="29" y="0"/>
                  <a:pt x="33" y="0"/>
                </a:cubicBezTo>
              </a:path>
            </a:pathLst>
          </a:custGeom>
          <a:noFill/>
          <a:ln w="9525">
            <a:solidFill>
              <a:srgbClr val="3399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98" name="Freeform 14">
            <a:extLst>
              <a:ext uri="{FF2B5EF4-FFF2-40B4-BE49-F238E27FC236}">
                <a16:creationId xmlns:a16="http://schemas.microsoft.com/office/drawing/2014/main" id="{287378BA-4671-60F4-D9DB-C31843F6518B}"/>
              </a:ext>
            </a:extLst>
          </p:cNvPr>
          <p:cNvSpPr>
            <a:spLocks/>
          </p:cNvSpPr>
          <p:nvPr/>
        </p:nvSpPr>
        <p:spPr bwMode="auto">
          <a:xfrm>
            <a:off x="5529263" y="3803650"/>
            <a:ext cx="19050" cy="166688"/>
          </a:xfrm>
          <a:custGeom>
            <a:avLst/>
            <a:gdLst>
              <a:gd name="T0" fmla="*/ 2147483646 w 12"/>
              <a:gd name="T1" fmla="*/ 0 h 105"/>
              <a:gd name="T2" fmla="*/ 2147483646 w 12"/>
              <a:gd name="T3" fmla="*/ 2147483646 h 105"/>
              <a:gd name="T4" fmla="*/ 2147483646 w 12"/>
              <a:gd name="T5" fmla="*/ 2147483646 h 105"/>
              <a:gd name="T6" fmla="*/ 2147483646 w 12"/>
              <a:gd name="T7" fmla="*/ 2147483646 h 105"/>
              <a:gd name="T8" fmla="*/ 2147483646 w 12"/>
              <a:gd name="T9" fmla="*/ 2147483646 h 105"/>
              <a:gd name="T10" fmla="*/ 2147483646 w 12"/>
              <a:gd name="T11" fmla="*/ 2147483646 h 105"/>
              <a:gd name="T12" fmla="*/ 2147483646 w 12"/>
              <a:gd name="T13" fmla="*/ 2147483646 h 105"/>
              <a:gd name="T14" fmla="*/ 2147483646 w 12"/>
              <a:gd name="T15" fmla="*/ 2147483646 h 105"/>
              <a:gd name="T16" fmla="*/ 2147483646 w 12"/>
              <a:gd name="T17" fmla="*/ 2147483646 h 105"/>
              <a:gd name="T18" fmla="*/ 2147483646 w 12"/>
              <a:gd name="T19" fmla="*/ 2147483646 h 10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 h="105">
                <a:moveTo>
                  <a:pt x="8" y="0"/>
                </a:moveTo>
                <a:cubicBezTo>
                  <a:pt x="8" y="2"/>
                  <a:pt x="6" y="9"/>
                  <a:pt x="5" y="12"/>
                </a:cubicBezTo>
                <a:cubicBezTo>
                  <a:pt x="4" y="15"/>
                  <a:pt x="3" y="17"/>
                  <a:pt x="3" y="21"/>
                </a:cubicBezTo>
                <a:cubicBezTo>
                  <a:pt x="2" y="28"/>
                  <a:pt x="0" y="32"/>
                  <a:pt x="8" y="34"/>
                </a:cubicBezTo>
                <a:cubicBezTo>
                  <a:pt x="9" y="38"/>
                  <a:pt x="8" y="43"/>
                  <a:pt x="8" y="48"/>
                </a:cubicBezTo>
                <a:cubicBezTo>
                  <a:pt x="8" y="53"/>
                  <a:pt x="8" y="60"/>
                  <a:pt x="9" y="64"/>
                </a:cubicBezTo>
                <a:cubicBezTo>
                  <a:pt x="9" y="68"/>
                  <a:pt x="12" y="70"/>
                  <a:pt x="12" y="75"/>
                </a:cubicBezTo>
                <a:cubicBezTo>
                  <a:pt x="12" y="77"/>
                  <a:pt x="7" y="76"/>
                  <a:pt x="6" y="79"/>
                </a:cubicBezTo>
                <a:cubicBezTo>
                  <a:pt x="5" y="82"/>
                  <a:pt x="8" y="92"/>
                  <a:pt x="8" y="96"/>
                </a:cubicBezTo>
                <a:cubicBezTo>
                  <a:pt x="9" y="103"/>
                  <a:pt x="10" y="100"/>
                  <a:pt x="8" y="105"/>
                </a:cubicBezTo>
              </a:path>
            </a:pathLst>
          </a:custGeom>
          <a:noFill/>
          <a:ln w="9525">
            <a:solidFill>
              <a:srgbClr val="3399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99" name="Freeform 15">
            <a:extLst>
              <a:ext uri="{FF2B5EF4-FFF2-40B4-BE49-F238E27FC236}">
                <a16:creationId xmlns:a16="http://schemas.microsoft.com/office/drawing/2014/main" id="{A1761EB6-1832-8DF8-2D23-623D60BCAF29}"/>
              </a:ext>
            </a:extLst>
          </p:cNvPr>
          <p:cNvSpPr>
            <a:spLocks/>
          </p:cNvSpPr>
          <p:nvPr/>
        </p:nvSpPr>
        <p:spPr bwMode="auto">
          <a:xfrm>
            <a:off x="5410201" y="4487863"/>
            <a:ext cx="142875" cy="457200"/>
          </a:xfrm>
          <a:custGeom>
            <a:avLst/>
            <a:gdLst>
              <a:gd name="T0" fmla="*/ 2147483646 w 90"/>
              <a:gd name="T1" fmla="*/ 2147483646 h 288"/>
              <a:gd name="T2" fmla="*/ 2147483646 w 90"/>
              <a:gd name="T3" fmla="*/ 2147483646 h 288"/>
              <a:gd name="T4" fmla="*/ 2147483646 w 90"/>
              <a:gd name="T5" fmla="*/ 2147483646 h 288"/>
              <a:gd name="T6" fmla="*/ 2147483646 w 90"/>
              <a:gd name="T7" fmla="*/ 2147483646 h 288"/>
              <a:gd name="T8" fmla="*/ 2147483646 w 90"/>
              <a:gd name="T9" fmla="*/ 2147483646 h 288"/>
              <a:gd name="T10" fmla="*/ 2147483646 w 90"/>
              <a:gd name="T11" fmla="*/ 2147483646 h 288"/>
              <a:gd name="T12" fmla="*/ 2147483646 w 90"/>
              <a:gd name="T13" fmla="*/ 2147483646 h 288"/>
              <a:gd name="T14" fmla="*/ 2147483646 w 90"/>
              <a:gd name="T15" fmla="*/ 2147483646 h 288"/>
              <a:gd name="T16" fmla="*/ 2147483646 w 90"/>
              <a:gd name="T17" fmla="*/ 2147483646 h 288"/>
              <a:gd name="T18" fmla="*/ 2147483646 w 90"/>
              <a:gd name="T19" fmla="*/ 2147483646 h 288"/>
              <a:gd name="T20" fmla="*/ 2147483646 w 90"/>
              <a:gd name="T21" fmla="*/ 2147483646 h 288"/>
              <a:gd name="T22" fmla="*/ 2147483646 w 90"/>
              <a:gd name="T23" fmla="*/ 2147483646 h 288"/>
              <a:gd name="T24" fmla="*/ 2147483646 w 90"/>
              <a:gd name="T25" fmla="*/ 2147483646 h 288"/>
              <a:gd name="T26" fmla="*/ 2147483646 w 90"/>
              <a:gd name="T27" fmla="*/ 2147483646 h 288"/>
              <a:gd name="T28" fmla="*/ 2147483646 w 90"/>
              <a:gd name="T29" fmla="*/ 2147483646 h 288"/>
              <a:gd name="T30" fmla="*/ 2147483646 w 90"/>
              <a:gd name="T31" fmla="*/ 2147483646 h 288"/>
              <a:gd name="T32" fmla="*/ 2147483646 w 90"/>
              <a:gd name="T33" fmla="*/ 2147483646 h 288"/>
              <a:gd name="T34" fmla="*/ 2147483646 w 90"/>
              <a:gd name="T35" fmla="*/ 2147483646 h 288"/>
              <a:gd name="T36" fmla="*/ 2147483646 w 90"/>
              <a:gd name="T37" fmla="*/ 2147483646 h 288"/>
              <a:gd name="T38" fmla="*/ 2147483646 w 90"/>
              <a:gd name="T39" fmla="*/ 2147483646 h 288"/>
              <a:gd name="T40" fmla="*/ 2147483646 w 90"/>
              <a:gd name="T41" fmla="*/ 2147483646 h 288"/>
              <a:gd name="T42" fmla="*/ 2147483646 w 90"/>
              <a:gd name="T43" fmla="*/ 2147483646 h 288"/>
              <a:gd name="T44" fmla="*/ 2147483646 w 90"/>
              <a:gd name="T45" fmla="*/ 2147483646 h 288"/>
              <a:gd name="T46" fmla="*/ 2147483646 w 90"/>
              <a:gd name="T47" fmla="*/ 2147483646 h 288"/>
              <a:gd name="T48" fmla="*/ 2147483646 w 90"/>
              <a:gd name="T49" fmla="*/ 2147483646 h 288"/>
              <a:gd name="T50" fmla="*/ 2147483646 w 90"/>
              <a:gd name="T51" fmla="*/ 2147483646 h 288"/>
              <a:gd name="T52" fmla="*/ 2147483646 w 90"/>
              <a:gd name="T53" fmla="*/ 2147483646 h 288"/>
              <a:gd name="T54" fmla="*/ 2147483646 w 90"/>
              <a:gd name="T55" fmla="*/ 2147483646 h 28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90" h="288">
                <a:moveTo>
                  <a:pt x="22" y="26"/>
                </a:moveTo>
                <a:cubicBezTo>
                  <a:pt x="23" y="14"/>
                  <a:pt x="31" y="6"/>
                  <a:pt x="43" y="4"/>
                </a:cubicBezTo>
                <a:cubicBezTo>
                  <a:pt x="51" y="0"/>
                  <a:pt x="53" y="9"/>
                  <a:pt x="61" y="11"/>
                </a:cubicBezTo>
                <a:cubicBezTo>
                  <a:pt x="67" y="16"/>
                  <a:pt x="72" y="22"/>
                  <a:pt x="79" y="23"/>
                </a:cubicBezTo>
                <a:cubicBezTo>
                  <a:pt x="87" y="36"/>
                  <a:pt x="83" y="55"/>
                  <a:pt x="88" y="70"/>
                </a:cubicBezTo>
                <a:cubicBezTo>
                  <a:pt x="90" y="88"/>
                  <a:pt x="89" y="107"/>
                  <a:pt x="86" y="125"/>
                </a:cubicBezTo>
                <a:cubicBezTo>
                  <a:pt x="85" y="142"/>
                  <a:pt x="86" y="160"/>
                  <a:pt x="86" y="170"/>
                </a:cubicBezTo>
                <a:cubicBezTo>
                  <a:pt x="86" y="180"/>
                  <a:pt x="86" y="186"/>
                  <a:pt x="84" y="188"/>
                </a:cubicBezTo>
                <a:cubicBezTo>
                  <a:pt x="81" y="191"/>
                  <a:pt x="74" y="185"/>
                  <a:pt x="71" y="185"/>
                </a:cubicBezTo>
                <a:cubicBezTo>
                  <a:pt x="68" y="184"/>
                  <a:pt x="65" y="199"/>
                  <a:pt x="63" y="181"/>
                </a:cubicBezTo>
                <a:cubicBezTo>
                  <a:pt x="61" y="175"/>
                  <a:pt x="60" y="199"/>
                  <a:pt x="60" y="206"/>
                </a:cubicBezTo>
                <a:cubicBezTo>
                  <a:pt x="60" y="213"/>
                  <a:pt x="59" y="219"/>
                  <a:pt x="62" y="224"/>
                </a:cubicBezTo>
                <a:cubicBezTo>
                  <a:pt x="63" y="233"/>
                  <a:pt x="68" y="238"/>
                  <a:pt x="77" y="239"/>
                </a:cubicBezTo>
                <a:cubicBezTo>
                  <a:pt x="80" y="245"/>
                  <a:pt x="83" y="254"/>
                  <a:pt x="81" y="260"/>
                </a:cubicBezTo>
                <a:cubicBezTo>
                  <a:pt x="79" y="266"/>
                  <a:pt x="70" y="271"/>
                  <a:pt x="65" y="275"/>
                </a:cubicBezTo>
                <a:cubicBezTo>
                  <a:pt x="60" y="279"/>
                  <a:pt x="56" y="280"/>
                  <a:pt x="50" y="281"/>
                </a:cubicBezTo>
                <a:cubicBezTo>
                  <a:pt x="45" y="282"/>
                  <a:pt x="35" y="284"/>
                  <a:pt x="35" y="284"/>
                </a:cubicBezTo>
                <a:cubicBezTo>
                  <a:pt x="27" y="288"/>
                  <a:pt x="24" y="281"/>
                  <a:pt x="17" y="277"/>
                </a:cubicBezTo>
                <a:cubicBezTo>
                  <a:pt x="14" y="272"/>
                  <a:pt x="8" y="260"/>
                  <a:pt x="8" y="260"/>
                </a:cubicBezTo>
                <a:cubicBezTo>
                  <a:pt x="7" y="252"/>
                  <a:pt x="6" y="242"/>
                  <a:pt x="2" y="235"/>
                </a:cubicBezTo>
                <a:cubicBezTo>
                  <a:pt x="0" y="227"/>
                  <a:pt x="1" y="220"/>
                  <a:pt x="4" y="212"/>
                </a:cubicBezTo>
                <a:cubicBezTo>
                  <a:pt x="5" y="193"/>
                  <a:pt x="3" y="194"/>
                  <a:pt x="10" y="182"/>
                </a:cubicBezTo>
                <a:cubicBezTo>
                  <a:pt x="11" y="175"/>
                  <a:pt x="13" y="172"/>
                  <a:pt x="16" y="166"/>
                </a:cubicBezTo>
                <a:cubicBezTo>
                  <a:pt x="12" y="157"/>
                  <a:pt x="12" y="146"/>
                  <a:pt x="8" y="137"/>
                </a:cubicBezTo>
                <a:cubicBezTo>
                  <a:pt x="6" y="128"/>
                  <a:pt x="6" y="118"/>
                  <a:pt x="10" y="109"/>
                </a:cubicBezTo>
                <a:cubicBezTo>
                  <a:pt x="13" y="96"/>
                  <a:pt x="8" y="84"/>
                  <a:pt x="13" y="71"/>
                </a:cubicBezTo>
                <a:cubicBezTo>
                  <a:pt x="13" y="62"/>
                  <a:pt x="13" y="53"/>
                  <a:pt x="14" y="44"/>
                </a:cubicBezTo>
                <a:cubicBezTo>
                  <a:pt x="15" y="37"/>
                  <a:pt x="22" y="26"/>
                  <a:pt x="22" y="26"/>
                </a:cubicBezTo>
                <a:close/>
              </a:path>
            </a:pathLst>
          </a:custGeom>
          <a:solidFill>
            <a:srgbClr val="3399FF"/>
          </a:solidFill>
          <a:ln w="9525">
            <a:solidFill>
              <a:srgbClr val="33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00" name="Freeform 19">
            <a:extLst>
              <a:ext uri="{FF2B5EF4-FFF2-40B4-BE49-F238E27FC236}">
                <a16:creationId xmlns:a16="http://schemas.microsoft.com/office/drawing/2014/main" id="{2D893BE6-7938-2023-C84F-BF8ADE3728EE}"/>
              </a:ext>
            </a:extLst>
          </p:cNvPr>
          <p:cNvSpPr>
            <a:spLocks/>
          </p:cNvSpPr>
          <p:nvPr/>
        </p:nvSpPr>
        <p:spPr bwMode="auto">
          <a:xfrm>
            <a:off x="5499101" y="3727451"/>
            <a:ext cx="66675" cy="74613"/>
          </a:xfrm>
          <a:custGeom>
            <a:avLst/>
            <a:gdLst>
              <a:gd name="T0" fmla="*/ 2147483646 w 42"/>
              <a:gd name="T1" fmla="*/ 2147483646 h 47"/>
              <a:gd name="T2" fmla="*/ 2147483646 w 42"/>
              <a:gd name="T3" fmla="*/ 2147483646 h 47"/>
              <a:gd name="T4" fmla="*/ 2147483646 w 42"/>
              <a:gd name="T5" fmla="*/ 2147483646 h 47"/>
              <a:gd name="T6" fmla="*/ 2147483646 w 42"/>
              <a:gd name="T7" fmla="*/ 2147483646 h 47"/>
              <a:gd name="T8" fmla="*/ 2147483646 w 42"/>
              <a:gd name="T9" fmla="*/ 2147483646 h 47"/>
              <a:gd name="T10" fmla="*/ 2147483646 w 42"/>
              <a:gd name="T11" fmla="*/ 2147483646 h 47"/>
              <a:gd name="T12" fmla="*/ 2147483646 w 42"/>
              <a:gd name="T13" fmla="*/ 2147483646 h 47"/>
              <a:gd name="T14" fmla="*/ 2147483646 w 42"/>
              <a:gd name="T15" fmla="*/ 2147483646 h 47"/>
              <a:gd name="T16" fmla="*/ 2147483646 w 42"/>
              <a:gd name="T17" fmla="*/ 2147483646 h 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2" h="47">
                <a:moveTo>
                  <a:pt x="16" y="4"/>
                </a:moveTo>
                <a:cubicBezTo>
                  <a:pt x="12" y="7"/>
                  <a:pt x="15" y="16"/>
                  <a:pt x="13" y="22"/>
                </a:cubicBezTo>
                <a:cubicBezTo>
                  <a:pt x="11" y="28"/>
                  <a:pt x="1" y="35"/>
                  <a:pt x="1" y="39"/>
                </a:cubicBezTo>
                <a:cubicBezTo>
                  <a:pt x="0" y="45"/>
                  <a:pt x="7" y="47"/>
                  <a:pt x="13" y="46"/>
                </a:cubicBezTo>
                <a:cubicBezTo>
                  <a:pt x="18" y="47"/>
                  <a:pt x="26" y="47"/>
                  <a:pt x="30" y="45"/>
                </a:cubicBezTo>
                <a:cubicBezTo>
                  <a:pt x="34" y="43"/>
                  <a:pt x="39" y="38"/>
                  <a:pt x="40" y="34"/>
                </a:cubicBezTo>
                <a:cubicBezTo>
                  <a:pt x="42" y="30"/>
                  <a:pt x="38" y="27"/>
                  <a:pt x="36" y="22"/>
                </a:cubicBezTo>
                <a:cubicBezTo>
                  <a:pt x="34" y="17"/>
                  <a:pt x="33" y="6"/>
                  <a:pt x="30" y="3"/>
                </a:cubicBezTo>
                <a:cubicBezTo>
                  <a:pt x="27" y="0"/>
                  <a:pt x="20" y="1"/>
                  <a:pt x="16" y="4"/>
                </a:cubicBezTo>
                <a:close/>
              </a:path>
            </a:pathLst>
          </a:custGeom>
          <a:solidFill>
            <a:srgbClr val="3399FF"/>
          </a:solidFill>
          <a:ln w="9525">
            <a:solidFill>
              <a:srgbClr val="33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01" name="Freeform 17">
            <a:extLst>
              <a:ext uri="{FF2B5EF4-FFF2-40B4-BE49-F238E27FC236}">
                <a16:creationId xmlns:a16="http://schemas.microsoft.com/office/drawing/2014/main" id="{2B03195B-1CB1-6E03-D449-23A4669E6CED}"/>
              </a:ext>
            </a:extLst>
          </p:cNvPr>
          <p:cNvSpPr>
            <a:spLocks/>
          </p:cNvSpPr>
          <p:nvPr/>
        </p:nvSpPr>
        <p:spPr bwMode="auto">
          <a:xfrm>
            <a:off x="6002338" y="1133476"/>
            <a:ext cx="4094162" cy="4962525"/>
          </a:xfrm>
          <a:custGeom>
            <a:avLst/>
            <a:gdLst>
              <a:gd name="T0" fmla="*/ 2147483646 w 2579"/>
              <a:gd name="T1" fmla="*/ 2147483646 h 3126"/>
              <a:gd name="T2" fmla="*/ 2147483646 w 2579"/>
              <a:gd name="T3" fmla="*/ 2147483646 h 3126"/>
              <a:gd name="T4" fmla="*/ 2147483646 w 2579"/>
              <a:gd name="T5" fmla="*/ 2147483646 h 3126"/>
              <a:gd name="T6" fmla="*/ 2147483646 w 2579"/>
              <a:gd name="T7" fmla="*/ 2147483646 h 3126"/>
              <a:gd name="T8" fmla="*/ 2147483646 w 2579"/>
              <a:gd name="T9" fmla="*/ 2147483646 h 3126"/>
              <a:gd name="T10" fmla="*/ 2147483646 w 2579"/>
              <a:gd name="T11" fmla="*/ 2147483646 h 3126"/>
              <a:gd name="T12" fmla="*/ 2147483646 w 2579"/>
              <a:gd name="T13" fmla="*/ 2147483646 h 3126"/>
              <a:gd name="T14" fmla="*/ 2147483646 w 2579"/>
              <a:gd name="T15" fmla="*/ 2147483646 h 3126"/>
              <a:gd name="T16" fmla="*/ 2147483646 w 2579"/>
              <a:gd name="T17" fmla="*/ 2147483646 h 3126"/>
              <a:gd name="T18" fmla="*/ 2147483646 w 2579"/>
              <a:gd name="T19" fmla="*/ 2147483646 h 3126"/>
              <a:gd name="T20" fmla="*/ 2147483646 w 2579"/>
              <a:gd name="T21" fmla="*/ 2147483646 h 3126"/>
              <a:gd name="T22" fmla="*/ 2147483646 w 2579"/>
              <a:gd name="T23" fmla="*/ 2147483646 h 3126"/>
              <a:gd name="T24" fmla="*/ 2147483646 w 2579"/>
              <a:gd name="T25" fmla="*/ 2147483646 h 3126"/>
              <a:gd name="T26" fmla="*/ 2147483646 w 2579"/>
              <a:gd name="T27" fmla="*/ 2147483646 h 3126"/>
              <a:gd name="T28" fmla="*/ 2147483646 w 2579"/>
              <a:gd name="T29" fmla="*/ 2147483646 h 3126"/>
              <a:gd name="T30" fmla="*/ 2147483646 w 2579"/>
              <a:gd name="T31" fmla="*/ 2147483646 h 3126"/>
              <a:gd name="T32" fmla="*/ 2147483646 w 2579"/>
              <a:gd name="T33" fmla="*/ 2147483646 h 3126"/>
              <a:gd name="T34" fmla="*/ 2147483646 w 2579"/>
              <a:gd name="T35" fmla="*/ 2147483646 h 3126"/>
              <a:gd name="T36" fmla="*/ 2147483646 w 2579"/>
              <a:gd name="T37" fmla="*/ 2147483646 h 3126"/>
              <a:gd name="T38" fmla="*/ 2147483646 w 2579"/>
              <a:gd name="T39" fmla="*/ 2147483646 h 3126"/>
              <a:gd name="T40" fmla="*/ 2147483646 w 2579"/>
              <a:gd name="T41" fmla="*/ 2147483646 h 3126"/>
              <a:gd name="T42" fmla="*/ 2147483646 w 2579"/>
              <a:gd name="T43" fmla="*/ 2147483646 h 3126"/>
              <a:gd name="T44" fmla="*/ 2147483646 w 2579"/>
              <a:gd name="T45" fmla="*/ 2147483646 h 3126"/>
              <a:gd name="T46" fmla="*/ 2147483646 w 2579"/>
              <a:gd name="T47" fmla="*/ 2147483646 h 3126"/>
              <a:gd name="T48" fmla="*/ 2147483646 w 2579"/>
              <a:gd name="T49" fmla="*/ 2147483646 h 3126"/>
              <a:gd name="T50" fmla="*/ 2147483646 w 2579"/>
              <a:gd name="T51" fmla="*/ 2147483646 h 3126"/>
              <a:gd name="T52" fmla="*/ 2147483646 w 2579"/>
              <a:gd name="T53" fmla="*/ 2147483646 h 3126"/>
              <a:gd name="T54" fmla="*/ 2147483646 w 2579"/>
              <a:gd name="T55" fmla="*/ 2147483646 h 3126"/>
              <a:gd name="T56" fmla="*/ 2147483646 w 2579"/>
              <a:gd name="T57" fmla="*/ 2147483646 h 3126"/>
              <a:gd name="T58" fmla="*/ 2147483646 w 2579"/>
              <a:gd name="T59" fmla="*/ 2147483646 h 3126"/>
              <a:gd name="T60" fmla="*/ 2147483646 w 2579"/>
              <a:gd name="T61" fmla="*/ 2147483646 h 3126"/>
              <a:gd name="T62" fmla="*/ 2147483646 w 2579"/>
              <a:gd name="T63" fmla="*/ 2147483646 h 3126"/>
              <a:gd name="T64" fmla="*/ 2147483646 w 2579"/>
              <a:gd name="T65" fmla="*/ 2147483646 h 3126"/>
              <a:gd name="T66" fmla="*/ 2147483646 w 2579"/>
              <a:gd name="T67" fmla="*/ 2147483646 h 3126"/>
              <a:gd name="T68" fmla="*/ 2147483646 w 2579"/>
              <a:gd name="T69" fmla="*/ 2147483646 h 3126"/>
              <a:gd name="T70" fmla="*/ 2147483646 w 2579"/>
              <a:gd name="T71" fmla="*/ 2147483646 h 3126"/>
              <a:gd name="T72" fmla="*/ 2147483646 w 2579"/>
              <a:gd name="T73" fmla="*/ 2147483646 h 3126"/>
              <a:gd name="T74" fmla="*/ 2147483646 w 2579"/>
              <a:gd name="T75" fmla="*/ 2147483646 h 3126"/>
              <a:gd name="T76" fmla="*/ 2147483646 w 2579"/>
              <a:gd name="T77" fmla="*/ 2147483646 h 3126"/>
              <a:gd name="T78" fmla="*/ 2147483646 w 2579"/>
              <a:gd name="T79" fmla="*/ 2147483646 h 3126"/>
              <a:gd name="T80" fmla="*/ 2147483646 w 2579"/>
              <a:gd name="T81" fmla="*/ 2147483646 h 3126"/>
              <a:gd name="T82" fmla="*/ 2147483646 w 2579"/>
              <a:gd name="T83" fmla="*/ 2147483646 h 3126"/>
              <a:gd name="T84" fmla="*/ 2147483646 w 2579"/>
              <a:gd name="T85" fmla="*/ 2147483646 h 3126"/>
              <a:gd name="T86" fmla="*/ 2147483646 w 2579"/>
              <a:gd name="T87" fmla="*/ 2147483646 h 3126"/>
              <a:gd name="T88" fmla="*/ 2147483646 w 2579"/>
              <a:gd name="T89" fmla="*/ 2147483646 h 3126"/>
              <a:gd name="T90" fmla="*/ 2147483646 w 2579"/>
              <a:gd name="T91" fmla="*/ 2147483646 h 3126"/>
              <a:gd name="T92" fmla="*/ 2147483646 w 2579"/>
              <a:gd name="T93" fmla="*/ 2147483646 h 3126"/>
              <a:gd name="T94" fmla="*/ 2147483646 w 2579"/>
              <a:gd name="T95" fmla="*/ 2147483646 h 3126"/>
              <a:gd name="T96" fmla="*/ 2147483646 w 2579"/>
              <a:gd name="T97" fmla="*/ 2147483646 h 3126"/>
              <a:gd name="T98" fmla="*/ 2147483646 w 2579"/>
              <a:gd name="T99" fmla="*/ 2147483646 h 3126"/>
              <a:gd name="T100" fmla="*/ 2147483646 w 2579"/>
              <a:gd name="T101" fmla="*/ 2147483646 h 3126"/>
              <a:gd name="T102" fmla="*/ 2147483646 w 2579"/>
              <a:gd name="T103" fmla="*/ 2147483646 h 3126"/>
              <a:gd name="T104" fmla="*/ 2147483646 w 2579"/>
              <a:gd name="T105" fmla="*/ 2147483646 h 3126"/>
              <a:gd name="T106" fmla="*/ 2147483646 w 2579"/>
              <a:gd name="T107" fmla="*/ 2147483646 h 3126"/>
              <a:gd name="T108" fmla="*/ 2147483646 w 2579"/>
              <a:gd name="T109" fmla="*/ 2147483646 h 3126"/>
              <a:gd name="T110" fmla="*/ 2147483646 w 2579"/>
              <a:gd name="T111" fmla="*/ 2147483646 h 3126"/>
              <a:gd name="T112" fmla="*/ 2147483646 w 2579"/>
              <a:gd name="T113" fmla="*/ 2147483646 h 3126"/>
              <a:gd name="T114" fmla="*/ 2147483646 w 2579"/>
              <a:gd name="T115" fmla="*/ 2147483646 h 3126"/>
              <a:gd name="T116" fmla="*/ 2147483646 w 2579"/>
              <a:gd name="T117" fmla="*/ 2147483646 h 312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579" h="3126">
                <a:moveTo>
                  <a:pt x="233" y="0"/>
                </a:moveTo>
                <a:cubicBezTo>
                  <a:pt x="235" y="5"/>
                  <a:pt x="246" y="20"/>
                  <a:pt x="249" y="30"/>
                </a:cubicBezTo>
                <a:cubicBezTo>
                  <a:pt x="252" y="40"/>
                  <a:pt x="254" y="50"/>
                  <a:pt x="251" y="60"/>
                </a:cubicBezTo>
                <a:cubicBezTo>
                  <a:pt x="248" y="70"/>
                  <a:pt x="236" y="83"/>
                  <a:pt x="231" y="92"/>
                </a:cubicBezTo>
                <a:cubicBezTo>
                  <a:pt x="226" y="101"/>
                  <a:pt x="225" y="108"/>
                  <a:pt x="221" y="114"/>
                </a:cubicBezTo>
                <a:cubicBezTo>
                  <a:pt x="219" y="120"/>
                  <a:pt x="210" y="122"/>
                  <a:pt x="207" y="130"/>
                </a:cubicBezTo>
                <a:cubicBezTo>
                  <a:pt x="204" y="138"/>
                  <a:pt x="204" y="152"/>
                  <a:pt x="203" y="162"/>
                </a:cubicBezTo>
                <a:cubicBezTo>
                  <a:pt x="202" y="172"/>
                  <a:pt x="206" y="179"/>
                  <a:pt x="203" y="188"/>
                </a:cubicBezTo>
                <a:cubicBezTo>
                  <a:pt x="200" y="197"/>
                  <a:pt x="193" y="204"/>
                  <a:pt x="185" y="216"/>
                </a:cubicBezTo>
                <a:cubicBezTo>
                  <a:pt x="177" y="228"/>
                  <a:pt x="162" y="244"/>
                  <a:pt x="155" y="258"/>
                </a:cubicBezTo>
                <a:cubicBezTo>
                  <a:pt x="148" y="272"/>
                  <a:pt x="145" y="285"/>
                  <a:pt x="143" y="298"/>
                </a:cubicBezTo>
                <a:cubicBezTo>
                  <a:pt x="141" y="311"/>
                  <a:pt x="147" y="323"/>
                  <a:pt x="143" y="336"/>
                </a:cubicBezTo>
                <a:cubicBezTo>
                  <a:pt x="139" y="349"/>
                  <a:pt x="125" y="369"/>
                  <a:pt x="119" y="378"/>
                </a:cubicBezTo>
                <a:cubicBezTo>
                  <a:pt x="113" y="387"/>
                  <a:pt x="111" y="385"/>
                  <a:pt x="105" y="390"/>
                </a:cubicBezTo>
                <a:cubicBezTo>
                  <a:pt x="99" y="395"/>
                  <a:pt x="90" y="401"/>
                  <a:pt x="83" y="408"/>
                </a:cubicBezTo>
                <a:cubicBezTo>
                  <a:pt x="76" y="415"/>
                  <a:pt x="67" y="424"/>
                  <a:pt x="61" y="432"/>
                </a:cubicBezTo>
                <a:cubicBezTo>
                  <a:pt x="52" y="447"/>
                  <a:pt x="50" y="447"/>
                  <a:pt x="47" y="454"/>
                </a:cubicBezTo>
                <a:cubicBezTo>
                  <a:pt x="41" y="461"/>
                  <a:pt x="31" y="467"/>
                  <a:pt x="27" y="474"/>
                </a:cubicBezTo>
                <a:cubicBezTo>
                  <a:pt x="23" y="481"/>
                  <a:pt x="24" y="492"/>
                  <a:pt x="21" y="498"/>
                </a:cubicBezTo>
                <a:cubicBezTo>
                  <a:pt x="18" y="504"/>
                  <a:pt x="10" y="503"/>
                  <a:pt x="7" y="508"/>
                </a:cubicBezTo>
                <a:cubicBezTo>
                  <a:pt x="4" y="513"/>
                  <a:pt x="0" y="522"/>
                  <a:pt x="3" y="528"/>
                </a:cubicBezTo>
                <a:cubicBezTo>
                  <a:pt x="6" y="534"/>
                  <a:pt x="23" y="541"/>
                  <a:pt x="27" y="546"/>
                </a:cubicBezTo>
                <a:cubicBezTo>
                  <a:pt x="31" y="551"/>
                  <a:pt x="25" y="556"/>
                  <a:pt x="29" y="558"/>
                </a:cubicBezTo>
                <a:cubicBezTo>
                  <a:pt x="33" y="560"/>
                  <a:pt x="41" y="557"/>
                  <a:pt x="49" y="558"/>
                </a:cubicBezTo>
                <a:cubicBezTo>
                  <a:pt x="57" y="559"/>
                  <a:pt x="71" y="563"/>
                  <a:pt x="79" y="564"/>
                </a:cubicBezTo>
                <a:cubicBezTo>
                  <a:pt x="87" y="565"/>
                  <a:pt x="89" y="567"/>
                  <a:pt x="95" y="566"/>
                </a:cubicBezTo>
                <a:cubicBezTo>
                  <a:pt x="101" y="565"/>
                  <a:pt x="107" y="558"/>
                  <a:pt x="113" y="560"/>
                </a:cubicBezTo>
                <a:cubicBezTo>
                  <a:pt x="119" y="562"/>
                  <a:pt x="125" y="573"/>
                  <a:pt x="133" y="580"/>
                </a:cubicBezTo>
                <a:cubicBezTo>
                  <a:pt x="141" y="587"/>
                  <a:pt x="152" y="599"/>
                  <a:pt x="161" y="604"/>
                </a:cubicBezTo>
                <a:cubicBezTo>
                  <a:pt x="165" y="610"/>
                  <a:pt x="180" y="605"/>
                  <a:pt x="185" y="610"/>
                </a:cubicBezTo>
                <a:cubicBezTo>
                  <a:pt x="190" y="615"/>
                  <a:pt x="199" y="612"/>
                  <a:pt x="197" y="624"/>
                </a:cubicBezTo>
                <a:cubicBezTo>
                  <a:pt x="198" y="630"/>
                  <a:pt x="193" y="638"/>
                  <a:pt x="189" y="648"/>
                </a:cubicBezTo>
                <a:cubicBezTo>
                  <a:pt x="185" y="658"/>
                  <a:pt x="171" y="671"/>
                  <a:pt x="173" y="684"/>
                </a:cubicBezTo>
                <a:cubicBezTo>
                  <a:pt x="175" y="697"/>
                  <a:pt x="197" y="713"/>
                  <a:pt x="203" y="726"/>
                </a:cubicBezTo>
                <a:cubicBezTo>
                  <a:pt x="209" y="743"/>
                  <a:pt x="191" y="752"/>
                  <a:pt x="209" y="762"/>
                </a:cubicBezTo>
                <a:cubicBezTo>
                  <a:pt x="257" y="816"/>
                  <a:pt x="225" y="792"/>
                  <a:pt x="227" y="795"/>
                </a:cubicBezTo>
                <a:cubicBezTo>
                  <a:pt x="229" y="798"/>
                  <a:pt x="219" y="779"/>
                  <a:pt x="221" y="780"/>
                </a:cubicBezTo>
                <a:cubicBezTo>
                  <a:pt x="228" y="791"/>
                  <a:pt x="263" y="828"/>
                  <a:pt x="239" y="804"/>
                </a:cubicBezTo>
                <a:cubicBezTo>
                  <a:pt x="244" y="810"/>
                  <a:pt x="244" y="815"/>
                  <a:pt x="251" y="820"/>
                </a:cubicBezTo>
                <a:cubicBezTo>
                  <a:pt x="258" y="825"/>
                  <a:pt x="273" y="827"/>
                  <a:pt x="279" y="832"/>
                </a:cubicBezTo>
                <a:cubicBezTo>
                  <a:pt x="285" y="837"/>
                  <a:pt x="283" y="841"/>
                  <a:pt x="287" y="848"/>
                </a:cubicBezTo>
                <a:cubicBezTo>
                  <a:pt x="291" y="855"/>
                  <a:pt x="299" y="867"/>
                  <a:pt x="305" y="876"/>
                </a:cubicBezTo>
                <a:cubicBezTo>
                  <a:pt x="311" y="885"/>
                  <a:pt x="319" y="894"/>
                  <a:pt x="325" y="900"/>
                </a:cubicBezTo>
                <a:cubicBezTo>
                  <a:pt x="331" y="906"/>
                  <a:pt x="334" y="901"/>
                  <a:pt x="341" y="912"/>
                </a:cubicBezTo>
                <a:cubicBezTo>
                  <a:pt x="348" y="923"/>
                  <a:pt x="354" y="950"/>
                  <a:pt x="365" y="966"/>
                </a:cubicBezTo>
                <a:cubicBezTo>
                  <a:pt x="376" y="982"/>
                  <a:pt x="392" y="996"/>
                  <a:pt x="405" y="1006"/>
                </a:cubicBezTo>
                <a:cubicBezTo>
                  <a:pt x="418" y="1016"/>
                  <a:pt x="427" y="1016"/>
                  <a:pt x="443" y="1026"/>
                </a:cubicBezTo>
                <a:cubicBezTo>
                  <a:pt x="485" y="1034"/>
                  <a:pt x="475" y="1040"/>
                  <a:pt x="503" y="1068"/>
                </a:cubicBezTo>
                <a:cubicBezTo>
                  <a:pt x="515" y="1080"/>
                  <a:pt x="518" y="1090"/>
                  <a:pt x="523" y="1102"/>
                </a:cubicBezTo>
                <a:cubicBezTo>
                  <a:pt x="528" y="1114"/>
                  <a:pt x="529" y="1124"/>
                  <a:pt x="533" y="1140"/>
                </a:cubicBezTo>
                <a:cubicBezTo>
                  <a:pt x="541" y="1161"/>
                  <a:pt x="544" y="1181"/>
                  <a:pt x="549" y="1196"/>
                </a:cubicBezTo>
                <a:cubicBezTo>
                  <a:pt x="554" y="1211"/>
                  <a:pt x="559" y="1219"/>
                  <a:pt x="563" y="1230"/>
                </a:cubicBezTo>
                <a:cubicBezTo>
                  <a:pt x="566" y="1242"/>
                  <a:pt x="575" y="1266"/>
                  <a:pt x="575" y="1266"/>
                </a:cubicBezTo>
                <a:cubicBezTo>
                  <a:pt x="576" y="1273"/>
                  <a:pt x="571" y="1267"/>
                  <a:pt x="569" y="1271"/>
                </a:cubicBezTo>
                <a:cubicBezTo>
                  <a:pt x="567" y="1275"/>
                  <a:pt x="561" y="1289"/>
                  <a:pt x="560" y="1293"/>
                </a:cubicBezTo>
                <a:cubicBezTo>
                  <a:pt x="559" y="1297"/>
                  <a:pt x="563" y="1295"/>
                  <a:pt x="565" y="1298"/>
                </a:cubicBezTo>
                <a:cubicBezTo>
                  <a:pt x="567" y="1301"/>
                  <a:pt x="569" y="1311"/>
                  <a:pt x="573" y="1312"/>
                </a:cubicBezTo>
                <a:cubicBezTo>
                  <a:pt x="577" y="1314"/>
                  <a:pt x="585" y="1307"/>
                  <a:pt x="589" y="1307"/>
                </a:cubicBezTo>
                <a:cubicBezTo>
                  <a:pt x="593" y="1307"/>
                  <a:pt x="591" y="1313"/>
                  <a:pt x="596" y="1314"/>
                </a:cubicBezTo>
                <a:cubicBezTo>
                  <a:pt x="601" y="1315"/>
                  <a:pt x="607" y="1306"/>
                  <a:pt x="617" y="1314"/>
                </a:cubicBezTo>
                <a:cubicBezTo>
                  <a:pt x="627" y="1322"/>
                  <a:pt x="645" y="1348"/>
                  <a:pt x="659" y="1362"/>
                </a:cubicBezTo>
                <a:cubicBezTo>
                  <a:pt x="673" y="1376"/>
                  <a:pt x="692" y="1389"/>
                  <a:pt x="703" y="1396"/>
                </a:cubicBezTo>
                <a:cubicBezTo>
                  <a:pt x="714" y="1403"/>
                  <a:pt x="716" y="1402"/>
                  <a:pt x="723" y="1406"/>
                </a:cubicBezTo>
                <a:cubicBezTo>
                  <a:pt x="730" y="1410"/>
                  <a:pt x="734" y="1415"/>
                  <a:pt x="743" y="1422"/>
                </a:cubicBezTo>
                <a:cubicBezTo>
                  <a:pt x="755" y="1430"/>
                  <a:pt x="771" y="1434"/>
                  <a:pt x="779" y="1446"/>
                </a:cubicBezTo>
                <a:cubicBezTo>
                  <a:pt x="783" y="1452"/>
                  <a:pt x="785" y="1459"/>
                  <a:pt x="791" y="1464"/>
                </a:cubicBezTo>
                <a:cubicBezTo>
                  <a:pt x="813" y="1481"/>
                  <a:pt x="851" y="1472"/>
                  <a:pt x="875" y="1488"/>
                </a:cubicBezTo>
                <a:cubicBezTo>
                  <a:pt x="891" y="1499"/>
                  <a:pt x="929" y="1512"/>
                  <a:pt x="929" y="1512"/>
                </a:cubicBezTo>
                <a:cubicBezTo>
                  <a:pt x="940" y="1522"/>
                  <a:pt x="927" y="1542"/>
                  <a:pt x="933" y="1554"/>
                </a:cubicBezTo>
                <a:cubicBezTo>
                  <a:pt x="939" y="1566"/>
                  <a:pt x="955" y="1574"/>
                  <a:pt x="965" y="1584"/>
                </a:cubicBezTo>
                <a:cubicBezTo>
                  <a:pt x="976" y="1600"/>
                  <a:pt x="976" y="1606"/>
                  <a:pt x="995" y="1614"/>
                </a:cubicBezTo>
                <a:cubicBezTo>
                  <a:pt x="1007" y="1619"/>
                  <a:pt x="1031" y="1626"/>
                  <a:pt x="1031" y="1626"/>
                </a:cubicBezTo>
                <a:cubicBezTo>
                  <a:pt x="1040" y="1633"/>
                  <a:pt x="1043" y="1651"/>
                  <a:pt x="1049" y="1660"/>
                </a:cubicBezTo>
                <a:cubicBezTo>
                  <a:pt x="1055" y="1669"/>
                  <a:pt x="1062" y="1674"/>
                  <a:pt x="1067" y="1680"/>
                </a:cubicBezTo>
                <a:cubicBezTo>
                  <a:pt x="1071" y="1686"/>
                  <a:pt x="1072" y="1696"/>
                  <a:pt x="1079" y="1698"/>
                </a:cubicBezTo>
                <a:cubicBezTo>
                  <a:pt x="1145" y="1720"/>
                  <a:pt x="1045" y="1685"/>
                  <a:pt x="1115" y="1716"/>
                </a:cubicBezTo>
                <a:cubicBezTo>
                  <a:pt x="1127" y="1721"/>
                  <a:pt x="1151" y="1728"/>
                  <a:pt x="1151" y="1728"/>
                </a:cubicBezTo>
                <a:cubicBezTo>
                  <a:pt x="1161" y="1735"/>
                  <a:pt x="1169" y="1749"/>
                  <a:pt x="1183" y="1760"/>
                </a:cubicBezTo>
                <a:cubicBezTo>
                  <a:pt x="1192" y="1769"/>
                  <a:pt x="1196" y="1776"/>
                  <a:pt x="1205" y="1782"/>
                </a:cubicBezTo>
                <a:cubicBezTo>
                  <a:pt x="1214" y="1788"/>
                  <a:pt x="1225" y="1785"/>
                  <a:pt x="1235" y="1794"/>
                </a:cubicBezTo>
                <a:cubicBezTo>
                  <a:pt x="1253" y="1813"/>
                  <a:pt x="1254" y="1821"/>
                  <a:pt x="1263" y="1836"/>
                </a:cubicBezTo>
                <a:cubicBezTo>
                  <a:pt x="1269" y="1847"/>
                  <a:pt x="1267" y="1852"/>
                  <a:pt x="1271" y="1860"/>
                </a:cubicBezTo>
                <a:cubicBezTo>
                  <a:pt x="1275" y="1868"/>
                  <a:pt x="1284" y="1875"/>
                  <a:pt x="1289" y="1884"/>
                </a:cubicBezTo>
                <a:cubicBezTo>
                  <a:pt x="1300" y="1902"/>
                  <a:pt x="1294" y="1903"/>
                  <a:pt x="1299" y="1914"/>
                </a:cubicBezTo>
                <a:cubicBezTo>
                  <a:pt x="1304" y="1925"/>
                  <a:pt x="1314" y="1939"/>
                  <a:pt x="1321" y="1948"/>
                </a:cubicBezTo>
                <a:cubicBezTo>
                  <a:pt x="1328" y="1957"/>
                  <a:pt x="1331" y="1960"/>
                  <a:pt x="1339" y="1970"/>
                </a:cubicBezTo>
                <a:cubicBezTo>
                  <a:pt x="1347" y="1980"/>
                  <a:pt x="1357" y="2002"/>
                  <a:pt x="1367" y="2010"/>
                </a:cubicBezTo>
                <a:cubicBezTo>
                  <a:pt x="1373" y="2018"/>
                  <a:pt x="1387" y="2014"/>
                  <a:pt x="1397" y="2016"/>
                </a:cubicBezTo>
                <a:cubicBezTo>
                  <a:pt x="1405" y="2019"/>
                  <a:pt x="1413" y="2033"/>
                  <a:pt x="1417" y="2038"/>
                </a:cubicBezTo>
                <a:cubicBezTo>
                  <a:pt x="1423" y="2044"/>
                  <a:pt x="1424" y="2048"/>
                  <a:pt x="1433" y="2051"/>
                </a:cubicBezTo>
                <a:cubicBezTo>
                  <a:pt x="1450" y="2058"/>
                  <a:pt x="1510" y="2068"/>
                  <a:pt x="1529" y="2070"/>
                </a:cubicBezTo>
                <a:cubicBezTo>
                  <a:pt x="1540" y="2077"/>
                  <a:pt x="1556" y="2079"/>
                  <a:pt x="1565" y="2088"/>
                </a:cubicBezTo>
                <a:cubicBezTo>
                  <a:pt x="1569" y="2092"/>
                  <a:pt x="1567" y="2101"/>
                  <a:pt x="1571" y="2106"/>
                </a:cubicBezTo>
                <a:cubicBezTo>
                  <a:pt x="1576" y="2112"/>
                  <a:pt x="1583" y="2114"/>
                  <a:pt x="1589" y="2118"/>
                </a:cubicBezTo>
                <a:cubicBezTo>
                  <a:pt x="1597" y="2130"/>
                  <a:pt x="1605" y="2142"/>
                  <a:pt x="1613" y="2154"/>
                </a:cubicBezTo>
                <a:cubicBezTo>
                  <a:pt x="1617" y="2159"/>
                  <a:pt x="1615" y="2168"/>
                  <a:pt x="1619" y="2172"/>
                </a:cubicBezTo>
                <a:cubicBezTo>
                  <a:pt x="1646" y="2199"/>
                  <a:pt x="1685" y="2208"/>
                  <a:pt x="1709" y="2238"/>
                </a:cubicBezTo>
                <a:cubicBezTo>
                  <a:pt x="1709" y="2238"/>
                  <a:pt x="1739" y="2283"/>
                  <a:pt x="1745" y="2292"/>
                </a:cubicBezTo>
                <a:cubicBezTo>
                  <a:pt x="1749" y="2298"/>
                  <a:pt x="1757" y="2310"/>
                  <a:pt x="1757" y="2310"/>
                </a:cubicBezTo>
                <a:cubicBezTo>
                  <a:pt x="1766" y="2362"/>
                  <a:pt x="1782" y="2396"/>
                  <a:pt x="1805" y="2442"/>
                </a:cubicBezTo>
                <a:cubicBezTo>
                  <a:pt x="1820" y="2472"/>
                  <a:pt x="1822" y="2510"/>
                  <a:pt x="1841" y="2538"/>
                </a:cubicBezTo>
                <a:cubicBezTo>
                  <a:pt x="1849" y="2550"/>
                  <a:pt x="1860" y="2560"/>
                  <a:pt x="1865" y="2574"/>
                </a:cubicBezTo>
                <a:cubicBezTo>
                  <a:pt x="1869" y="2586"/>
                  <a:pt x="1870" y="2599"/>
                  <a:pt x="1877" y="2610"/>
                </a:cubicBezTo>
                <a:cubicBezTo>
                  <a:pt x="1886" y="2624"/>
                  <a:pt x="1909" y="2695"/>
                  <a:pt x="1925" y="2700"/>
                </a:cubicBezTo>
                <a:cubicBezTo>
                  <a:pt x="1937" y="2704"/>
                  <a:pt x="1961" y="2712"/>
                  <a:pt x="1961" y="2712"/>
                </a:cubicBezTo>
                <a:cubicBezTo>
                  <a:pt x="1983" y="2745"/>
                  <a:pt x="1960" y="2719"/>
                  <a:pt x="1991" y="2736"/>
                </a:cubicBezTo>
                <a:cubicBezTo>
                  <a:pt x="2045" y="2766"/>
                  <a:pt x="2044" y="2781"/>
                  <a:pt x="2105" y="2790"/>
                </a:cubicBezTo>
                <a:cubicBezTo>
                  <a:pt x="2118" y="2794"/>
                  <a:pt x="2128" y="2804"/>
                  <a:pt x="2141" y="2808"/>
                </a:cubicBezTo>
                <a:cubicBezTo>
                  <a:pt x="2157" y="2812"/>
                  <a:pt x="2173" y="2811"/>
                  <a:pt x="2189" y="2814"/>
                </a:cubicBezTo>
                <a:cubicBezTo>
                  <a:pt x="2197" y="2815"/>
                  <a:pt x="2205" y="2818"/>
                  <a:pt x="2213" y="2820"/>
                </a:cubicBezTo>
                <a:cubicBezTo>
                  <a:pt x="2225" y="2824"/>
                  <a:pt x="2238" y="2825"/>
                  <a:pt x="2249" y="2832"/>
                </a:cubicBezTo>
                <a:cubicBezTo>
                  <a:pt x="2261" y="2840"/>
                  <a:pt x="2285" y="2856"/>
                  <a:pt x="2285" y="2856"/>
                </a:cubicBezTo>
                <a:cubicBezTo>
                  <a:pt x="2303" y="2882"/>
                  <a:pt x="2336" y="2894"/>
                  <a:pt x="2363" y="2910"/>
                </a:cubicBezTo>
                <a:cubicBezTo>
                  <a:pt x="2375" y="2917"/>
                  <a:pt x="2399" y="2934"/>
                  <a:pt x="2399" y="2934"/>
                </a:cubicBezTo>
                <a:cubicBezTo>
                  <a:pt x="2420" y="2965"/>
                  <a:pt x="2441" y="2969"/>
                  <a:pt x="2477" y="2976"/>
                </a:cubicBezTo>
                <a:cubicBezTo>
                  <a:pt x="2492" y="3022"/>
                  <a:pt x="2504" y="3031"/>
                  <a:pt x="2543" y="3060"/>
                </a:cubicBezTo>
                <a:cubicBezTo>
                  <a:pt x="2554" y="3094"/>
                  <a:pt x="2552" y="3108"/>
                  <a:pt x="2579" y="3126"/>
                </a:cubicBezTo>
                <a:cubicBezTo>
                  <a:pt x="2571" y="3103"/>
                  <a:pt x="2577" y="3112"/>
                  <a:pt x="2561" y="3096"/>
                </a:cubicBezTo>
              </a:path>
            </a:pathLst>
          </a:custGeom>
          <a:noFill/>
          <a:ln w="12700" cap="flat" cmpd="sng">
            <a:solidFill>
              <a:srgbClr val="3399FF"/>
            </a:solidFill>
            <a:prstDash val="solid"/>
            <a:round/>
            <a:headEnd type="none" w="med" len="med"/>
            <a:tailEnd type="none" w="med" len="med"/>
          </a:ln>
          <a:effectLst/>
          <a:extLst>
            <a:ext uri="{909E8E84-426E-40DD-AFC4-6F175D3DCCD1}">
              <a14:hiddenFill xmlns:a14="http://schemas.microsoft.com/office/drawing/2010/main">
                <a:solidFill>
                  <a:srgbClr val="FF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02" name="Rectangle 25">
            <a:extLst>
              <a:ext uri="{FF2B5EF4-FFF2-40B4-BE49-F238E27FC236}">
                <a16:creationId xmlns:a16="http://schemas.microsoft.com/office/drawing/2014/main" id="{D4C8B6CC-CBF3-A2DF-E179-DCA00B8B17CB}"/>
              </a:ext>
            </a:extLst>
          </p:cNvPr>
          <p:cNvSpPr>
            <a:spLocks noChangeArrowheads="1"/>
          </p:cNvSpPr>
          <p:nvPr/>
        </p:nvSpPr>
        <p:spPr bwMode="auto">
          <a:xfrm rot="18001494">
            <a:off x="4307682" y="3385218"/>
            <a:ext cx="2895600" cy="544765"/>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12700">
                <a:solidFill>
                  <a:srgbClr val="CC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10000"/>
              </a:spcBef>
              <a:buFontTx/>
              <a:buNone/>
            </a:pPr>
            <a:r>
              <a:rPr lang="en-US" altLang="en-US" sz="1400">
                <a:latin typeface="Arial" panose="020B0604020202020204" pitchFamily="34" charset="0"/>
              </a:rPr>
              <a:t>From the River of Egypt to</a:t>
            </a:r>
          </a:p>
          <a:p>
            <a:pPr algn="ctr" eaLnBrk="1" hangingPunct="1">
              <a:spcBef>
                <a:spcPct val="10000"/>
              </a:spcBef>
              <a:buFontTx/>
              <a:buNone/>
            </a:pPr>
            <a:r>
              <a:rPr lang="en-US" altLang="en-US" sz="1400">
                <a:latin typeface="Arial" panose="020B0604020202020204" pitchFamily="34" charset="0"/>
              </a:rPr>
              <a:t>the River Euphrates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36FE0F16-963A-35F0-BA6C-9547AB2CF839}"/>
              </a:ext>
            </a:extLst>
          </p:cNvPr>
          <p:cNvSpPr>
            <a:spLocks noChangeArrowheads="1"/>
          </p:cNvSpPr>
          <p:nvPr/>
        </p:nvSpPr>
        <p:spPr bwMode="auto">
          <a:xfrm>
            <a:off x="1524000" y="0"/>
            <a:ext cx="9144000" cy="6858000"/>
          </a:xfrm>
          <a:prstGeom prst="rect">
            <a:avLst/>
          </a:prstGeom>
          <a:solidFill>
            <a:srgbClr val="FFFFCC"/>
          </a:solidFill>
          <a:ln w="152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dirty="0">
              <a:latin typeface="Arial" panose="020B0604020202020204" pitchFamily="34" charset="0"/>
            </a:endParaRPr>
          </a:p>
        </p:txBody>
      </p:sp>
      <p:sp>
        <p:nvSpPr>
          <p:cNvPr id="7171" name="Freeform 3">
            <a:extLst>
              <a:ext uri="{FF2B5EF4-FFF2-40B4-BE49-F238E27FC236}">
                <a16:creationId xmlns:a16="http://schemas.microsoft.com/office/drawing/2014/main" id="{BEF40639-5410-162A-8CE7-BC22EB96BDFE}"/>
              </a:ext>
            </a:extLst>
          </p:cNvPr>
          <p:cNvSpPr>
            <a:spLocks/>
          </p:cNvSpPr>
          <p:nvPr/>
        </p:nvSpPr>
        <p:spPr bwMode="auto">
          <a:xfrm>
            <a:off x="1581151" y="1795463"/>
            <a:ext cx="3870325" cy="3262312"/>
          </a:xfrm>
          <a:custGeom>
            <a:avLst/>
            <a:gdLst>
              <a:gd name="T0" fmla="*/ 2147483646 w 2438"/>
              <a:gd name="T1" fmla="*/ 2147483646 h 2055"/>
              <a:gd name="T2" fmla="*/ 2147483646 w 2438"/>
              <a:gd name="T3" fmla="*/ 2147483646 h 2055"/>
              <a:gd name="T4" fmla="*/ 2147483646 w 2438"/>
              <a:gd name="T5" fmla="*/ 2147483646 h 2055"/>
              <a:gd name="T6" fmla="*/ 2147483646 w 2438"/>
              <a:gd name="T7" fmla="*/ 2147483646 h 2055"/>
              <a:gd name="T8" fmla="*/ 2147483646 w 2438"/>
              <a:gd name="T9" fmla="*/ 2147483646 h 2055"/>
              <a:gd name="T10" fmla="*/ 2147483646 w 2438"/>
              <a:gd name="T11" fmla="*/ 2147483646 h 2055"/>
              <a:gd name="T12" fmla="*/ 2147483646 w 2438"/>
              <a:gd name="T13" fmla="*/ 2147483646 h 2055"/>
              <a:gd name="T14" fmla="*/ 2147483646 w 2438"/>
              <a:gd name="T15" fmla="*/ 2147483646 h 2055"/>
              <a:gd name="T16" fmla="*/ 2147483646 w 2438"/>
              <a:gd name="T17" fmla="*/ 2147483646 h 2055"/>
              <a:gd name="T18" fmla="*/ 2147483646 w 2438"/>
              <a:gd name="T19" fmla="*/ 2147483646 h 2055"/>
              <a:gd name="T20" fmla="*/ 2147483646 w 2438"/>
              <a:gd name="T21" fmla="*/ 2147483646 h 2055"/>
              <a:gd name="T22" fmla="*/ 2147483646 w 2438"/>
              <a:gd name="T23" fmla="*/ 2147483646 h 2055"/>
              <a:gd name="T24" fmla="*/ 2147483646 w 2438"/>
              <a:gd name="T25" fmla="*/ 2147483646 h 2055"/>
              <a:gd name="T26" fmla="*/ 2147483646 w 2438"/>
              <a:gd name="T27" fmla="*/ 2147483646 h 2055"/>
              <a:gd name="T28" fmla="*/ 2147483646 w 2438"/>
              <a:gd name="T29" fmla="*/ 2147483646 h 2055"/>
              <a:gd name="T30" fmla="*/ 2147483646 w 2438"/>
              <a:gd name="T31" fmla="*/ 2147483646 h 2055"/>
              <a:gd name="T32" fmla="*/ 2147483646 w 2438"/>
              <a:gd name="T33" fmla="*/ 2147483646 h 2055"/>
              <a:gd name="T34" fmla="*/ 2147483646 w 2438"/>
              <a:gd name="T35" fmla="*/ 2147483646 h 2055"/>
              <a:gd name="T36" fmla="*/ 2147483646 w 2438"/>
              <a:gd name="T37" fmla="*/ 2147483646 h 2055"/>
              <a:gd name="T38" fmla="*/ 2147483646 w 2438"/>
              <a:gd name="T39" fmla="*/ 2147483646 h 2055"/>
              <a:gd name="T40" fmla="*/ 2147483646 w 2438"/>
              <a:gd name="T41" fmla="*/ 2147483646 h 2055"/>
              <a:gd name="T42" fmla="*/ 2147483646 w 2438"/>
              <a:gd name="T43" fmla="*/ 2147483646 h 2055"/>
              <a:gd name="T44" fmla="*/ 2147483646 w 2438"/>
              <a:gd name="T45" fmla="*/ 2147483646 h 2055"/>
              <a:gd name="T46" fmla="*/ 2147483646 w 2438"/>
              <a:gd name="T47" fmla="*/ 2147483646 h 2055"/>
              <a:gd name="T48" fmla="*/ 2147483646 w 2438"/>
              <a:gd name="T49" fmla="*/ 2147483646 h 2055"/>
              <a:gd name="T50" fmla="*/ 2147483646 w 2438"/>
              <a:gd name="T51" fmla="*/ 2147483646 h 2055"/>
              <a:gd name="T52" fmla="*/ 2147483646 w 2438"/>
              <a:gd name="T53" fmla="*/ 2147483646 h 2055"/>
              <a:gd name="T54" fmla="*/ 2147483646 w 2438"/>
              <a:gd name="T55" fmla="*/ 2147483646 h 2055"/>
              <a:gd name="T56" fmla="*/ 2147483646 w 2438"/>
              <a:gd name="T57" fmla="*/ 2147483646 h 2055"/>
              <a:gd name="T58" fmla="*/ 2147483646 w 2438"/>
              <a:gd name="T59" fmla="*/ 2147483646 h 2055"/>
              <a:gd name="T60" fmla="*/ 2147483646 w 2438"/>
              <a:gd name="T61" fmla="*/ 2147483646 h 2055"/>
              <a:gd name="T62" fmla="*/ 2147483646 w 2438"/>
              <a:gd name="T63" fmla="*/ 2147483646 h 2055"/>
              <a:gd name="T64" fmla="*/ 2147483646 w 2438"/>
              <a:gd name="T65" fmla="*/ 2147483646 h 2055"/>
              <a:gd name="T66" fmla="*/ 2147483646 w 2438"/>
              <a:gd name="T67" fmla="*/ 2147483646 h 2055"/>
              <a:gd name="T68" fmla="*/ 0 w 2438"/>
              <a:gd name="T69" fmla="*/ 2147483646 h 205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438" h="2055">
                <a:moveTo>
                  <a:pt x="11" y="0"/>
                </a:moveTo>
                <a:cubicBezTo>
                  <a:pt x="20" y="7"/>
                  <a:pt x="34" y="8"/>
                  <a:pt x="42" y="16"/>
                </a:cubicBezTo>
                <a:cubicBezTo>
                  <a:pt x="65" y="39"/>
                  <a:pt x="74" y="77"/>
                  <a:pt x="104" y="94"/>
                </a:cubicBezTo>
                <a:cubicBezTo>
                  <a:pt x="142" y="115"/>
                  <a:pt x="200" y="110"/>
                  <a:pt x="239" y="114"/>
                </a:cubicBezTo>
                <a:cubicBezTo>
                  <a:pt x="336" y="124"/>
                  <a:pt x="394" y="127"/>
                  <a:pt x="509" y="130"/>
                </a:cubicBezTo>
                <a:cubicBezTo>
                  <a:pt x="545" y="154"/>
                  <a:pt x="564" y="168"/>
                  <a:pt x="607" y="182"/>
                </a:cubicBezTo>
                <a:cubicBezTo>
                  <a:pt x="652" y="178"/>
                  <a:pt x="681" y="174"/>
                  <a:pt x="722" y="161"/>
                </a:cubicBezTo>
                <a:cubicBezTo>
                  <a:pt x="795" y="169"/>
                  <a:pt x="869" y="165"/>
                  <a:pt x="940" y="187"/>
                </a:cubicBezTo>
                <a:cubicBezTo>
                  <a:pt x="978" y="185"/>
                  <a:pt x="1016" y="185"/>
                  <a:pt x="1054" y="182"/>
                </a:cubicBezTo>
                <a:cubicBezTo>
                  <a:pt x="1092" y="179"/>
                  <a:pt x="1129" y="164"/>
                  <a:pt x="1168" y="161"/>
                </a:cubicBezTo>
                <a:cubicBezTo>
                  <a:pt x="1178" y="158"/>
                  <a:pt x="1189" y="147"/>
                  <a:pt x="1199" y="151"/>
                </a:cubicBezTo>
                <a:cubicBezTo>
                  <a:pt x="1226" y="161"/>
                  <a:pt x="1245" y="181"/>
                  <a:pt x="1272" y="187"/>
                </a:cubicBezTo>
                <a:cubicBezTo>
                  <a:pt x="1308" y="211"/>
                  <a:pt x="1351" y="196"/>
                  <a:pt x="1391" y="187"/>
                </a:cubicBezTo>
                <a:cubicBezTo>
                  <a:pt x="1410" y="175"/>
                  <a:pt x="1431" y="164"/>
                  <a:pt x="1453" y="161"/>
                </a:cubicBezTo>
                <a:cubicBezTo>
                  <a:pt x="1474" y="158"/>
                  <a:pt x="1516" y="151"/>
                  <a:pt x="1516" y="151"/>
                </a:cubicBezTo>
                <a:cubicBezTo>
                  <a:pt x="1529" y="147"/>
                  <a:pt x="1545" y="147"/>
                  <a:pt x="1557" y="140"/>
                </a:cubicBezTo>
                <a:cubicBezTo>
                  <a:pt x="1562" y="137"/>
                  <a:pt x="1562" y="129"/>
                  <a:pt x="1567" y="125"/>
                </a:cubicBezTo>
                <a:cubicBezTo>
                  <a:pt x="1576" y="118"/>
                  <a:pt x="1588" y="117"/>
                  <a:pt x="1599" y="114"/>
                </a:cubicBezTo>
                <a:cubicBezTo>
                  <a:pt x="1630" y="107"/>
                  <a:pt x="1662" y="104"/>
                  <a:pt x="1692" y="94"/>
                </a:cubicBezTo>
                <a:cubicBezTo>
                  <a:pt x="1716" y="68"/>
                  <a:pt x="1746" y="50"/>
                  <a:pt x="1780" y="42"/>
                </a:cubicBezTo>
                <a:cubicBezTo>
                  <a:pt x="1842" y="45"/>
                  <a:pt x="1873" y="47"/>
                  <a:pt x="1926" y="57"/>
                </a:cubicBezTo>
                <a:cubicBezTo>
                  <a:pt x="1948" y="66"/>
                  <a:pt x="1970" y="73"/>
                  <a:pt x="1993" y="78"/>
                </a:cubicBezTo>
                <a:cubicBezTo>
                  <a:pt x="2040" y="76"/>
                  <a:pt x="2086" y="76"/>
                  <a:pt x="2133" y="73"/>
                </a:cubicBezTo>
                <a:cubicBezTo>
                  <a:pt x="2156" y="72"/>
                  <a:pt x="2156" y="57"/>
                  <a:pt x="2169" y="37"/>
                </a:cubicBezTo>
                <a:cubicBezTo>
                  <a:pt x="2175" y="27"/>
                  <a:pt x="2191" y="27"/>
                  <a:pt x="2201" y="21"/>
                </a:cubicBezTo>
                <a:cubicBezTo>
                  <a:pt x="2228" y="23"/>
                  <a:pt x="2319" y="29"/>
                  <a:pt x="2341" y="37"/>
                </a:cubicBezTo>
                <a:cubicBezTo>
                  <a:pt x="2369" y="47"/>
                  <a:pt x="2365" y="74"/>
                  <a:pt x="2393" y="83"/>
                </a:cubicBezTo>
                <a:cubicBezTo>
                  <a:pt x="2410" y="102"/>
                  <a:pt x="2401" y="89"/>
                  <a:pt x="2413" y="125"/>
                </a:cubicBezTo>
                <a:cubicBezTo>
                  <a:pt x="2415" y="130"/>
                  <a:pt x="2418" y="140"/>
                  <a:pt x="2418" y="140"/>
                </a:cubicBezTo>
                <a:cubicBezTo>
                  <a:pt x="2416" y="214"/>
                  <a:pt x="2438" y="340"/>
                  <a:pt x="2387" y="410"/>
                </a:cubicBezTo>
                <a:cubicBezTo>
                  <a:pt x="2383" y="449"/>
                  <a:pt x="2390" y="504"/>
                  <a:pt x="2346" y="519"/>
                </a:cubicBezTo>
                <a:cubicBezTo>
                  <a:pt x="2333" y="532"/>
                  <a:pt x="2320" y="539"/>
                  <a:pt x="2310" y="555"/>
                </a:cubicBezTo>
                <a:cubicBezTo>
                  <a:pt x="2302" y="751"/>
                  <a:pt x="2315" y="650"/>
                  <a:pt x="2289" y="732"/>
                </a:cubicBezTo>
                <a:cubicBezTo>
                  <a:pt x="2294" y="769"/>
                  <a:pt x="2299" y="766"/>
                  <a:pt x="2310" y="794"/>
                </a:cubicBezTo>
                <a:cubicBezTo>
                  <a:pt x="2311" y="798"/>
                  <a:pt x="2316" y="838"/>
                  <a:pt x="2320" y="846"/>
                </a:cubicBezTo>
                <a:cubicBezTo>
                  <a:pt x="2329" y="866"/>
                  <a:pt x="2339" y="877"/>
                  <a:pt x="2346" y="898"/>
                </a:cubicBezTo>
                <a:cubicBezTo>
                  <a:pt x="2337" y="1051"/>
                  <a:pt x="2350" y="943"/>
                  <a:pt x="2335" y="1007"/>
                </a:cubicBezTo>
                <a:cubicBezTo>
                  <a:pt x="2331" y="1026"/>
                  <a:pt x="2320" y="1064"/>
                  <a:pt x="2320" y="1064"/>
                </a:cubicBezTo>
                <a:cubicBezTo>
                  <a:pt x="2317" y="1106"/>
                  <a:pt x="2319" y="1144"/>
                  <a:pt x="2304" y="1183"/>
                </a:cubicBezTo>
                <a:cubicBezTo>
                  <a:pt x="2296" y="1227"/>
                  <a:pt x="2293" y="1310"/>
                  <a:pt x="2242" y="1329"/>
                </a:cubicBezTo>
                <a:cubicBezTo>
                  <a:pt x="2239" y="1334"/>
                  <a:pt x="2237" y="1340"/>
                  <a:pt x="2232" y="1344"/>
                </a:cubicBezTo>
                <a:cubicBezTo>
                  <a:pt x="2228" y="1347"/>
                  <a:pt x="2219" y="1344"/>
                  <a:pt x="2216" y="1349"/>
                </a:cubicBezTo>
                <a:cubicBezTo>
                  <a:pt x="2210" y="1358"/>
                  <a:pt x="2206" y="1381"/>
                  <a:pt x="2206" y="1381"/>
                </a:cubicBezTo>
                <a:cubicBezTo>
                  <a:pt x="2214" y="1405"/>
                  <a:pt x="2215" y="1421"/>
                  <a:pt x="2232" y="1438"/>
                </a:cubicBezTo>
                <a:cubicBezTo>
                  <a:pt x="2223" y="1519"/>
                  <a:pt x="2196" y="1599"/>
                  <a:pt x="2169" y="1676"/>
                </a:cubicBezTo>
                <a:cubicBezTo>
                  <a:pt x="2159" y="1705"/>
                  <a:pt x="2154" y="1736"/>
                  <a:pt x="2143" y="1765"/>
                </a:cubicBezTo>
                <a:cubicBezTo>
                  <a:pt x="2137" y="1812"/>
                  <a:pt x="2142" y="1789"/>
                  <a:pt x="2128" y="1832"/>
                </a:cubicBezTo>
                <a:cubicBezTo>
                  <a:pt x="2121" y="1854"/>
                  <a:pt x="2100" y="1873"/>
                  <a:pt x="2092" y="1894"/>
                </a:cubicBezTo>
                <a:cubicBezTo>
                  <a:pt x="2082" y="1920"/>
                  <a:pt x="2081" y="1948"/>
                  <a:pt x="2060" y="1967"/>
                </a:cubicBezTo>
                <a:cubicBezTo>
                  <a:pt x="2052" y="1991"/>
                  <a:pt x="2061" y="1980"/>
                  <a:pt x="2034" y="1988"/>
                </a:cubicBezTo>
                <a:cubicBezTo>
                  <a:pt x="2024" y="1991"/>
                  <a:pt x="2003" y="1998"/>
                  <a:pt x="2003" y="1998"/>
                </a:cubicBezTo>
                <a:cubicBezTo>
                  <a:pt x="1919" y="2054"/>
                  <a:pt x="1816" y="2051"/>
                  <a:pt x="1718" y="2055"/>
                </a:cubicBezTo>
                <a:cubicBezTo>
                  <a:pt x="1666" y="2053"/>
                  <a:pt x="1614" y="2054"/>
                  <a:pt x="1562" y="2050"/>
                </a:cubicBezTo>
                <a:cubicBezTo>
                  <a:pt x="1537" y="2048"/>
                  <a:pt x="1536" y="2039"/>
                  <a:pt x="1516" y="2034"/>
                </a:cubicBezTo>
                <a:cubicBezTo>
                  <a:pt x="1474" y="2023"/>
                  <a:pt x="1429" y="2022"/>
                  <a:pt x="1386" y="2019"/>
                </a:cubicBezTo>
                <a:cubicBezTo>
                  <a:pt x="1344" y="2006"/>
                  <a:pt x="1302" y="1992"/>
                  <a:pt x="1261" y="1977"/>
                </a:cubicBezTo>
                <a:cubicBezTo>
                  <a:pt x="1205" y="1982"/>
                  <a:pt x="1151" y="1992"/>
                  <a:pt x="1095" y="1998"/>
                </a:cubicBezTo>
                <a:cubicBezTo>
                  <a:pt x="1051" y="1992"/>
                  <a:pt x="1010" y="1982"/>
                  <a:pt x="966" y="1977"/>
                </a:cubicBezTo>
                <a:cubicBezTo>
                  <a:pt x="907" y="1979"/>
                  <a:pt x="848" y="1983"/>
                  <a:pt x="789" y="1983"/>
                </a:cubicBezTo>
                <a:cubicBezTo>
                  <a:pt x="773" y="1983"/>
                  <a:pt x="757" y="1980"/>
                  <a:pt x="742" y="1977"/>
                </a:cubicBezTo>
                <a:cubicBezTo>
                  <a:pt x="726" y="1974"/>
                  <a:pt x="696" y="1962"/>
                  <a:pt x="696" y="1962"/>
                </a:cubicBezTo>
                <a:cubicBezTo>
                  <a:pt x="681" y="1947"/>
                  <a:pt x="669" y="1946"/>
                  <a:pt x="649" y="1941"/>
                </a:cubicBezTo>
                <a:cubicBezTo>
                  <a:pt x="630" y="1929"/>
                  <a:pt x="613" y="1912"/>
                  <a:pt x="592" y="1905"/>
                </a:cubicBezTo>
                <a:cubicBezTo>
                  <a:pt x="583" y="1895"/>
                  <a:pt x="567" y="1874"/>
                  <a:pt x="556" y="1868"/>
                </a:cubicBezTo>
                <a:cubicBezTo>
                  <a:pt x="529" y="1853"/>
                  <a:pt x="487" y="1847"/>
                  <a:pt x="457" y="1842"/>
                </a:cubicBezTo>
                <a:cubicBezTo>
                  <a:pt x="440" y="1839"/>
                  <a:pt x="413" y="1837"/>
                  <a:pt x="395" y="1832"/>
                </a:cubicBezTo>
                <a:cubicBezTo>
                  <a:pt x="384" y="1829"/>
                  <a:pt x="364" y="1822"/>
                  <a:pt x="364" y="1822"/>
                </a:cubicBezTo>
                <a:cubicBezTo>
                  <a:pt x="342" y="1807"/>
                  <a:pt x="328" y="1805"/>
                  <a:pt x="301" y="1801"/>
                </a:cubicBezTo>
                <a:cubicBezTo>
                  <a:pt x="233" y="1778"/>
                  <a:pt x="155" y="1768"/>
                  <a:pt x="83" y="1759"/>
                </a:cubicBezTo>
                <a:cubicBezTo>
                  <a:pt x="69" y="1750"/>
                  <a:pt x="0" y="1716"/>
                  <a:pt x="0" y="1744"/>
                </a:cubicBezTo>
              </a:path>
            </a:pathLst>
          </a:custGeom>
          <a:solidFill>
            <a:srgbClr val="33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2" name="Freeform 4">
            <a:extLst>
              <a:ext uri="{FF2B5EF4-FFF2-40B4-BE49-F238E27FC236}">
                <a16:creationId xmlns:a16="http://schemas.microsoft.com/office/drawing/2014/main" id="{7054B4D9-B2D5-4E09-4AD9-508C7FDC44BF}"/>
              </a:ext>
            </a:extLst>
          </p:cNvPr>
          <p:cNvSpPr>
            <a:spLocks/>
          </p:cNvSpPr>
          <p:nvPr/>
        </p:nvSpPr>
        <p:spPr bwMode="auto">
          <a:xfrm>
            <a:off x="9829801" y="5867400"/>
            <a:ext cx="766763" cy="935038"/>
          </a:xfrm>
          <a:custGeom>
            <a:avLst/>
            <a:gdLst>
              <a:gd name="T0" fmla="*/ 2147483646 w 255"/>
              <a:gd name="T1" fmla="*/ 2147483646 h 214"/>
              <a:gd name="T2" fmla="*/ 2147483646 w 255"/>
              <a:gd name="T3" fmla="*/ 2147483646 h 214"/>
              <a:gd name="T4" fmla="*/ 2147483646 w 255"/>
              <a:gd name="T5" fmla="*/ 2147483646 h 214"/>
              <a:gd name="T6" fmla="*/ 2147483646 w 255"/>
              <a:gd name="T7" fmla="*/ 2147483646 h 214"/>
              <a:gd name="T8" fmla="*/ 0 w 255"/>
              <a:gd name="T9" fmla="*/ 2147483646 h 214"/>
              <a:gd name="T10" fmla="*/ 2147483646 w 255"/>
              <a:gd name="T11" fmla="*/ 2147483646 h 214"/>
              <a:gd name="T12" fmla="*/ 2147483646 w 255"/>
              <a:gd name="T13" fmla="*/ 2147483646 h 214"/>
              <a:gd name="T14" fmla="*/ 2147483646 w 255"/>
              <a:gd name="T15" fmla="*/ 2147483646 h 214"/>
              <a:gd name="T16" fmla="*/ 2147483646 w 255"/>
              <a:gd name="T17" fmla="*/ 2147483646 h 214"/>
              <a:gd name="T18" fmla="*/ 2147483646 w 255"/>
              <a:gd name="T19" fmla="*/ 2147483646 h 214"/>
              <a:gd name="T20" fmla="*/ 2147483646 w 255"/>
              <a:gd name="T21" fmla="*/ 2147483646 h 214"/>
              <a:gd name="T22" fmla="*/ 2147483646 w 255"/>
              <a:gd name="T23" fmla="*/ 2147483646 h 214"/>
              <a:gd name="T24" fmla="*/ 2147483646 w 255"/>
              <a:gd name="T25" fmla="*/ 2147483646 h 214"/>
              <a:gd name="T26" fmla="*/ 2147483646 w 255"/>
              <a:gd name="T27" fmla="*/ 2147483646 h 214"/>
              <a:gd name="T28" fmla="*/ 2147483646 w 255"/>
              <a:gd name="T29" fmla="*/ 2147483646 h 214"/>
              <a:gd name="T30" fmla="*/ 2147483646 w 255"/>
              <a:gd name="T31" fmla="*/ 2147483646 h 214"/>
              <a:gd name="T32" fmla="*/ 2147483646 w 255"/>
              <a:gd name="T33" fmla="*/ 2147483646 h 214"/>
              <a:gd name="T34" fmla="*/ 2147483646 w 255"/>
              <a:gd name="T35" fmla="*/ 2147483646 h 214"/>
              <a:gd name="T36" fmla="*/ 2147483646 w 255"/>
              <a:gd name="T37" fmla="*/ 2147483646 h 214"/>
              <a:gd name="T38" fmla="*/ 2147483646 w 255"/>
              <a:gd name="T39" fmla="*/ 2147483646 h 214"/>
              <a:gd name="T40" fmla="*/ 2147483646 w 255"/>
              <a:gd name="T41" fmla="*/ 2147483646 h 214"/>
              <a:gd name="T42" fmla="*/ 2147483646 w 255"/>
              <a:gd name="T43" fmla="*/ 2147483646 h 214"/>
              <a:gd name="T44" fmla="*/ 2147483646 w 255"/>
              <a:gd name="T45" fmla="*/ 2147483646 h 214"/>
              <a:gd name="T46" fmla="*/ 2147483646 w 255"/>
              <a:gd name="T47" fmla="*/ 2147483646 h 21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55" h="214">
                <a:moveTo>
                  <a:pt x="251" y="200"/>
                </a:moveTo>
                <a:cubicBezTo>
                  <a:pt x="227" y="214"/>
                  <a:pt x="162" y="203"/>
                  <a:pt x="159" y="203"/>
                </a:cubicBezTo>
                <a:cubicBezTo>
                  <a:pt x="136" y="204"/>
                  <a:pt x="112" y="205"/>
                  <a:pt x="89" y="206"/>
                </a:cubicBezTo>
                <a:cubicBezTo>
                  <a:pt x="63" y="207"/>
                  <a:pt x="11" y="203"/>
                  <a:pt x="11" y="203"/>
                </a:cubicBezTo>
                <a:cubicBezTo>
                  <a:pt x="3" y="200"/>
                  <a:pt x="7" y="196"/>
                  <a:pt x="0" y="192"/>
                </a:cubicBezTo>
                <a:cubicBezTo>
                  <a:pt x="2" y="179"/>
                  <a:pt x="3" y="164"/>
                  <a:pt x="17" y="159"/>
                </a:cubicBezTo>
                <a:cubicBezTo>
                  <a:pt x="29" y="144"/>
                  <a:pt x="17" y="136"/>
                  <a:pt x="2" y="134"/>
                </a:cubicBezTo>
                <a:cubicBezTo>
                  <a:pt x="6" y="129"/>
                  <a:pt x="8" y="125"/>
                  <a:pt x="11" y="120"/>
                </a:cubicBezTo>
                <a:cubicBezTo>
                  <a:pt x="13" y="108"/>
                  <a:pt x="22" y="105"/>
                  <a:pt x="33" y="104"/>
                </a:cubicBezTo>
                <a:cubicBezTo>
                  <a:pt x="39" y="102"/>
                  <a:pt x="41" y="100"/>
                  <a:pt x="44" y="95"/>
                </a:cubicBezTo>
                <a:cubicBezTo>
                  <a:pt x="45" y="91"/>
                  <a:pt x="46" y="84"/>
                  <a:pt x="50" y="81"/>
                </a:cubicBezTo>
                <a:cubicBezTo>
                  <a:pt x="54" y="78"/>
                  <a:pt x="62" y="75"/>
                  <a:pt x="62" y="75"/>
                </a:cubicBezTo>
                <a:cubicBezTo>
                  <a:pt x="70" y="64"/>
                  <a:pt x="73" y="56"/>
                  <a:pt x="89" y="53"/>
                </a:cubicBezTo>
                <a:cubicBezTo>
                  <a:pt x="96" y="54"/>
                  <a:pt x="100" y="56"/>
                  <a:pt x="107" y="57"/>
                </a:cubicBezTo>
                <a:cubicBezTo>
                  <a:pt x="114" y="52"/>
                  <a:pt x="114" y="46"/>
                  <a:pt x="116" y="38"/>
                </a:cubicBezTo>
                <a:cubicBezTo>
                  <a:pt x="117" y="28"/>
                  <a:pt x="118" y="25"/>
                  <a:pt x="128" y="23"/>
                </a:cubicBezTo>
                <a:cubicBezTo>
                  <a:pt x="156" y="25"/>
                  <a:pt x="145" y="25"/>
                  <a:pt x="162" y="38"/>
                </a:cubicBezTo>
                <a:cubicBezTo>
                  <a:pt x="168" y="37"/>
                  <a:pt x="174" y="38"/>
                  <a:pt x="180" y="36"/>
                </a:cubicBezTo>
                <a:cubicBezTo>
                  <a:pt x="183" y="35"/>
                  <a:pt x="183" y="25"/>
                  <a:pt x="185" y="23"/>
                </a:cubicBezTo>
                <a:cubicBezTo>
                  <a:pt x="189" y="19"/>
                  <a:pt x="195" y="18"/>
                  <a:pt x="200" y="17"/>
                </a:cubicBezTo>
                <a:cubicBezTo>
                  <a:pt x="202" y="9"/>
                  <a:pt x="205" y="9"/>
                  <a:pt x="212" y="8"/>
                </a:cubicBezTo>
                <a:cubicBezTo>
                  <a:pt x="224" y="2"/>
                  <a:pt x="242" y="0"/>
                  <a:pt x="251" y="12"/>
                </a:cubicBezTo>
                <a:cubicBezTo>
                  <a:pt x="253" y="20"/>
                  <a:pt x="254" y="23"/>
                  <a:pt x="255" y="32"/>
                </a:cubicBezTo>
                <a:cubicBezTo>
                  <a:pt x="255" y="65"/>
                  <a:pt x="237" y="211"/>
                  <a:pt x="251" y="200"/>
                </a:cubicBezTo>
                <a:close/>
              </a:path>
            </a:pathLst>
          </a:custGeom>
          <a:solidFill>
            <a:srgbClr val="33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3" name="Freeform 5">
            <a:extLst>
              <a:ext uri="{FF2B5EF4-FFF2-40B4-BE49-F238E27FC236}">
                <a16:creationId xmlns:a16="http://schemas.microsoft.com/office/drawing/2014/main" id="{CAEE6359-639A-3C85-3E5C-A0A92C6DC604}"/>
              </a:ext>
            </a:extLst>
          </p:cNvPr>
          <p:cNvSpPr>
            <a:spLocks/>
          </p:cNvSpPr>
          <p:nvPr/>
        </p:nvSpPr>
        <p:spPr bwMode="auto">
          <a:xfrm rot="126997">
            <a:off x="9753601" y="66676"/>
            <a:ext cx="860425" cy="771525"/>
          </a:xfrm>
          <a:custGeom>
            <a:avLst/>
            <a:gdLst>
              <a:gd name="T0" fmla="*/ 0 w 542"/>
              <a:gd name="T1" fmla="*/ 2147483646 h 486"/>
              <a:gd name="T2" fmla="*/ 2147483646 w 542"/>
              <a:gd name="T3" fmla="*/ 2147483646 h 486"/>
              <a:gd name="T4" fmla="*/ 2147483646 w 542"/>
              <a:gd name="T5" fmla="*/ 2147483646 h 486"/>
              <a:gd name="T6" fmla="*/ 2147483646 w 542"/>
              <a:gd name="T7" fmla="*/ 2147483646 h 486"/>
              <a:gd name="T8" fmla="*/ 2147483646 w 542"/>
              <a:gd name="T9" fmla="*/ 2147483646 h 486"/>
              <a:gd name="T10" fmla="*/ 2147483646 w 542"/>
              <a:gd name="T11" fmla="*/ 2147483646 h 486"/>
              <a:gd name="T12" fmla="*/ 2147483646 w 542"/>
              <a:gd name="T13" fmla="*/ 2147483646 h 486"/>
              <a:gd name="T14" fmla="*/ 2147483646 w 542"/>
              <a:gd name="T15" fmla="*/ 2147483646 h 486"/>
              <a:gd name="T16" fmla="*/ 2147483646 w 542"/>
              <a:gd name="T17" fmla="*/ 2147483646 h 486"/>
              <a:gd name="T18" fmla="*/ 2147483646 w 542"/>
              <a:gd name="T19" fmla="*/ 2147483646 h 486"/>
              <a:gd name="T20" fmla="*/ 2147483646 w 542"/>
              <a:gd name="T21" fmla="*/ 2147483646 h 486"/>
              <a:gd name="T22" fmla="*/ 2147483646 w 542"/>
              <a:gd name="T23" fmla="*/ 2147483646 h 486"/>
              <a:gd name="T24" fmla="*/ 2147483646 w 542"/>
              <a:gd name="T25" fmla="*/ 2147483646 h 486"/>
              <a:gd name="T26" fmla="*/ 2147483646 w 542"/>
              <a:gd name="T27" fmla="*/ 2147483646 h 486"/>
              <a:gd name="T28" fmla="*/ 2147483646 w 542"/>
              <a:gd name="T29" fmla="*/ 2147483646 h 486"/>
              <a:gd name="T30" fmla="*/ 2147483646 w 542"/>
              <a:gd name="T31" fmla="*/ 2147483646 h 486"/>
              <a:gd name="T32" fmla="*/ 2147483646 w 542"/>
              <a:gd name="T33" fmla="*/ 2147483646 h 486"/>
              <a:gd name="T34" fmla="*/ 2147483646 w 542"/>
              <a:gd name="T35" fmla="*/ 2147483646 h 486"/>
              <a:gd name="T36" fmla="*/ 2147483646 w 542"/>
              <a:gd name="T37" fmla="*/ 2147483646 h 486"/>
              <a:gd name="T38" fmla="*/ 2147483646 w 542"/>
              <a:gd name="T39" fmla="*/ 2147483646 h 486"/>
              <a:gd name="T40" fmla="*/ 2147483646 w 542"/>
              <a:gd name="T41" fmla="*/ 2147483646 h 486"/>
              <a:gd name="T42" fmla="*/ 2147483646 w 542"/>
              <a:gd name="T43" fmla="*/ 2147483646 h 486"/>
              <a:gd name="T44" fmla="*/ 2147483646 w 542"/>
              <a:gd name="T45" fmla="*/ 2147483646 h 486"/>
              <a:gd name="T46" fmla="*/ 2147483646 w 542"/>
              <a:gd name="T47" fmla="*/ 2147483646 h 486"/>
              <a:gd name="T48" fmla="*/ 2147483646 w 542"/>
              <a:gd name="T49" fmla="*/ 2147483646 h 486"/>
              <a:gd name="T50" fmla="*/ 2147483646 w 542"/>
              <a:gd name="T51" fmla="*/ 2147483646 h 486"/>
              <a:gd name="T52" fmla="*/ 2147483646 w 542"/>
              <a:gd name="T53" fmla="*/ 2147483646 h 486"/>
              <a:gd name="T54" fmla="*/ 2147483646 w 542"/>
              <a:gd name="T55" fmla="*/ 2147483646 h 486"/>
              <a:gd name="T56" fmla="*/ 2147483646 w 542"/>
              <a:gd name="T57" fmla="*/ 2147483646 h 486"/>
              <a:gd name="T58" fmla="*/ 2147483646 w 542"/>
              <a:gd name="T59" fmla="*/ 2147483646 h 486"/>
              <a:gd name="T60" fmla="*/ 2147483646 w 542"/>
              <a:gd name="T61" fmla="*/ 2147483646 h 486"/>
              <a:gd name="T62" fmla="*/ 2147483646 w 542"/>
              <a:gd name="T63" fmla="*/ 2147483646 h 486"/>
              <a:gd name="T64" fmla="*/ 2147483646 w 542"/>
              <a:gd name="T65" fmla="*/ 2147483646 h 486"/>
              <a:gd name="T66" fmla="*/ 2147483646 w 542"/>
              <a:gd name="T67" fmla="*/ 2147483646 h 486"/>
              <a:gd name="T68" fmla="*/ 2147483646 w 542"/>
              <a:gd name="T69" fmla="*/ 2147483646 h 486"/>
              <a:gd name="T70" fmla="*/ 2147483646 w 542"/>
              <a:gd name="T71" fmla="*/ 2147483646 h 486"/>
              <a:gd name="T72" fmla="*/ 2147483646 w 542"/>
              <a:gd name="T73" fmla="*/ 2147483646 h 486"/>
              <a:gd name="T74" fmla="*/ 2147483646 w 542"/>
              <a:gd name="T75" fmla="*/ 2147483646 h 486"/>
              <a:gd name="T76" fmla="*/ 2147483646 w 542"/>
              <a:gd name="T77" fmla="*/ 2147483646 h 486"/>
              <a:gd name="T78" fmla="*/ 2147483646 w 542"/>
              <a:gd name="T79" fmla="*/ 2147483646 h 486"/>
              <a:gd name="T80" fmla="*/ 2147483646 w 542"/>
              <a:gd name="T81" fmla="*/ 2147483646 h 486"/>
              <a:gd name="T82" fmla="*/ 2147483646 w 542"/>
              <a:gd name="T83" fmla="*/ 2147483646 h 486"/>
              <a:gd name="T84" fmla="*/ 2147483646 w 542"/>
              <a:gd name="T85" fmla="*/ 2147483646 h 486"/>
              <a:gd name="T86" fmla="*/ 2147483646 w 542"/>
              <a:gd name="T87" fmla="*/ 2147483646 h 486"/>
              <a:gd name="T88" fmla="*/ 2147483646 w 542"/>
              <a:gd name="T89" fmla="*/ 2147483646 h 486"/>
              <a:gd name="T90" fmla="*/ 2147483646 w 542"/>
              <a:gd name="T91" fmla="*/ 2147483646 h 486"/>
              <a:gd name="T92" fmla="*/ 2147483646 w 542"/>
              <a:gd name="T93" fmla="*/ 2147483646 h 486"/>
              <a:gd name="T94" fmla="*/ 0 w 542"/>
              <a:gd name="T95" fmla="*/ 2147483646 h 48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542" h="486">
                <a:moveTo>
                  <a:pt x="0" y="5"/>
                </a:moveTo>
                <a:cubicBezTo>
                  <a:pt x="14" y="7"/>
                  <a:pt x="20" y="8"/>
                  <a:pt x="36" y="9"/>
                </a:cubicBezTo>
                <a:cubicBezTo>
                  <a:pt x="83" y="4"/>
                  <a:pt x="100" y="4"/>
                  <a:pt x="166" y="3"/>
                </a:cubicBezTo>
                <a:cubicBezTo>
                  <a:pt x="230" y="6"/>
                  <a:pt x="293" y="8"/>
                  <a:pt x="357" y="9"/>
                </a:cubicBezTo>
                <a:cubicBezTo>
                  <a:pt x="379" y="8"/>
                  <a:pt x="400" y="7"/>
                  <a:pt x="421" y="5"/>
                </a:cubicBezTo>
                <a:cubicBezTo>
                  <a:pt x="465" y="6"/>
                  <a:pt x="466" y="7"/>
                  <a:pt x="495" y="9"/>
                </a:cubicBezTo>
                <a:cubicBezTo>
                  <a:pt x="501" y="9"/>
                  <a:pt x="523" y="7"/>
                  <a:pt x="525" y="9"/>
                </a:cubicBezTo>
                <a:cubicBezTo>
                  <a:pt x="527" y="11"/>
                  <a:pt x="528" y="30"/>
                  <a:pt x="531" y="36"/>
                </a:cubicBezTo>
                <a:cubicBezTo>
                  <a:pt x="532" y="45"/>
                  <a:pt x="534" y="53"/>
                  <a:pt x="535" y="62"/>
                </a:cubicBezTo>
                <a:cubicBezTo>
                  <a:pt x="535" y="99"/>
                  <a:pt x="542" y="169"/>
                  <a:pt x="529" y="209"/>
                </a:cubicBezTo>
                <a:cubicBezTo>
                  <a:pt x="530" y="250"/>
                  <a:pt x="528" y="295"/>
                  <a:pt x="537" y="335"/>
                </a:cubicBezTo>
                <a:cubicBezTo>
                  <a:pt x="538" y="347"/>
                  <a:pt x="540" y="360"/>
                  <a:pt x="541" y="372"/>
                </a:cubicBezTo>
                <a:cubicBezTo>
                  <a:pt x="540" y="434"/>
                  <a:pt x="540" y="439"/>
                  <a:pt x="537" y="480"/>
                </a:cubicBezTo>
                <a:cubicBezTo>
                  <a:pt x="522" y="479"/>
                  <a:pt x="515" y="479"/>
                  <a:pt x="502" y="476"/>
                </a:cubicBezTo>
                <a:cubicBezTo>
                  <a:pt x="493" y="469"/>
                  <a:pt x="484" y="464"/>
                  <a:pt x="474" y="459"/>
                </a:cubicBezTo>
                <a:cubicBezTo>
                  <a:pt x="463" y="463"/>
                  <a:pt x="457" y="451"/>
                  <a:pt x="448" y="446"/>
                </a:cubicBezTo>
                <a:cubicBezTo>
                  <a:pt x="446" y="448"/>
                  <a:pt x="445" y="453"/>
                  <a:pt x="442" y="453"/>
                </a:cubicBezTo>
                <a:cubicBezTo>
                  <a:pt x="427" y="451"/>
                  <a:pt x="417" y="442"/>
                  <a:pt x="400" y="440"/>
                </a:cubicBezTo>
                <a:cubicBezTo>
                  <a:pt x="388" y="434"/>
                  <a:pt x="394" y="436"/>
                  <a:pt x="384" y="434"/>
                </a:cubicBezTo>
                <a:cubicBezTo>
                  <a:pt x="374" y="437"/>
                  <a:pt x="377" y="439"/>
                  <a:pt x="369" y="443"/>
                </a:cubicBezTo>
                <a:cubicBezTo>
                  <a:pt x="363" y="464"/>
                  <a:pt x="339" y="470"/>
                  <a:pt x="327" y="486"/>
                </a:cubicBezTo>
                <a:cubicBezTo>
                  <a:pt x="308" y="480"/>
                  <a:pt x="285" y="457"/>
                  <a:pt x="274" y="438"/>
                </a:cubicBezTo>
                <a:cubicBezTo>
                  <a:pt x="273" y="429"/>
                  <a:pt x="271" y="426"/>
                  <a:pt x="273" y="417"/>
                </a:cubicBezTo>
                <a:cubicBezTo>
                  <a:pt x="268" y="411"/>
                  <a:pt x="270" y="406"/>
                  <a:pt x="273" y="399"/>
                </a:cubicBezTo>
                <a:cubicBezTo>
                  <a:pt x="274" y="394"/>
                  <a:pt x="282" y="388"/>
                  <a:pt x="277" y="384"/>
                </a:cubicBezTo>
                <a:cubicBezTo>
                  <a:pt x="271" y="380"/>
                  <a:pt x="263" y="382"/>
                  <a:pt x="256" y="381"/>
                </a:cubicBezTo>
                <a:cubicBezTo>
                  <a:pt x="252" y="380"/>
                  <a:pt x="247" y="379"/>
                  <a:pt x="243" y="378"/>
                </a:cubicBezTo>
                <a:cubicBezTo>
                  <a:pt x="227" y="376"/>
                  <a:pt x="211" y="375"/>
                  <a:pt x="195" y="374"/>
                </a:cubicBezTo>
                <a:cubicBezTo>
                  <a:pt x="192" y="366"/>
                  <a:pt x="188" y="360"/>
                  <a:pt x="184" y="353"/>
                </a:cubicBezTo>
                <a:cubicBezTo>
                  <a:pt x="183" y="344"/>
                  <a:pt x="172" y="330"/>
                  <a:pt x="162" y="330"/>
                </a:cubicBezTo>
                <a:cubicBezTo>
                  <a:pt x="161" y="330"/>
                  <a:pt x="165" y="331"/>
                  <a:pt x="166" y="332"/>
                </a:cubicBezTo>
                <a:cubicBezTo>
                  <a:pt x="171" y="343"/>
                  <a:pt x="144" y="340"/>
                  <a:pt x="132" y="342"/>
                </a:cubicBezTo>
                <a:cubicBezTo>
                  <a:pt x="127" y="355"/>
                  <a:pt x="130" y="320"/>
                  <a:pt x="126" y="312"/>
                </a:cubicBezTo>
                <a:cubicBezTo>
                  <a:pt x="124" y="307"/>
                  <a:pt x="118" y="296"/>
                  <a:pt x="118" y="296"/>
                </a:cubicBezTo>
                <a:cubicBezTo>
                  <a:pt x="116" y="285"/>
                  <a:pt x="108" y="265"/>
                  <a:pt x="97" y="263"/>
                </a:cubicBezTo>
                <a:cubicBezTo>
                  <a:pt x="91" y="259"/>
                  <a:pt x="87" y="258"/>
                  <a:pt x="81" y="255"/>
                </a:cubicBezTo>
                <a:cubicBezTo>
                  <a:pt x="72" y="258"/>
                  <a:pt x="72" y="261"/>
                  <a:pt x="66" y="267"/>
                </a:cubicBezTo>
                <a:cubicBezTo>
                  <a:pt x="67" y="242"/>
                  <a:pt x="63" y="211"/>
                  <a:pt x="85" y="195"/>
                </a:cubicBezTo>
                <a:cubicBezTo>
                  <a:pt x="90" y="181"/>
                  <a:pt x="76" y="162"/>
                  <a:pt x="64" y="155"/>
                </a:cubicBezTo>
                <a:cubicBezTo>
                  <a:pt x="61" y="141"/>
                  <a:pt x="66" y="159"/>
                  <a:pt x="58" y="147"/>
                </a:cubicBezTo>
                <a:cubicBezTo>
                  <a:pt x="56" y="143"/>
                  <a:pt x="56" y="139"/>
                  <a:pt x="54" y="135"/>
                </a:cubicBezTo>
                <a:cubicBezTo>
                  <a:pt x="52" y="124"/>
                  <a:pt x="48" y="121"/>
                  <a:pt x="37" y="119"/>
                </a:cubicBezTo>
                <a:cubicBezTo>
                  <a:pt x="27" y="111"/>
                  <a:pt x="19" y="110"/>
                  <a:pt x="13" y="98"/>
                </a:cubicBezTo>
                <a:cubicBezTo>
                  <a:pt x="10" y="84"/>
                  <a:pt x="11" y="77"/>
                  <a:pt x="24" y="69"/>
                </a:cubicBezTo>
                <a:cubicBezTo>
                  <a:pt x="34" y="56"/>
                  <a:pt x="26" y="37"/>
                  <a:pt x="13" y="30"/>
                </a:cubicBezTo>
                <a:cubicBezTo>
                  <a:pt x="10" y="26"/>
                  <a:pt x="7" y="21"/>
                  <a:pt x="4" y="17"/>
                </a:cubicBezTo>
                <a:cubicBezTo>
                  <a:pt x="3" y="13"/>
                  <a:pt x="1" y="0"/>
                  <a:pt x="1" y="15"/>
                </a:cubicBezTo>
                <a:lnTo>
                  <a:pt x="0" y="5"/>
                </a:lnTo>
                <a:close/>
              </a:path>
            </a:pathLst>
          </a:custGeom>
          <a:solidFill>
            <a:srgbClr val="33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4" name="Freeform 6">
            <a:extLst>
              <a:ext uri="{FF2B5EF4-FFF2-40B4-BE49-F238E27FC236}">
                <a16:creationId xmlns:a16="http://schemas.microsoft.com/office/drawing/2014/main" id="{232AF0DD-92D9-52FB-E3FD-4F755E30285A}"/>
              </a:ext>
            </a:extLst>
          </p:cNvPr>
          <p:cNvSpPr>
            <a:spLocks/>
          </p:cNvSpPr>
          <p:nvPr/>
        </p:nvSpPr>
        <p:spPr bwMode="auto">
          <a:xfrm>
            <a:off x="4538663" y="5824539"/>
            <a:ext cx="1039812" cy="974725"/>
          </a:xfrm>
          <a:custGeom>
            <a:avLst/>
            <a:gdLst>
              <a:gd name="T0" fmla="*/ 2147483646 w 655"/>
              <a:gd name="T1" fmla="*/ 2147483646 h 614"/>
              <a:gd name="T2" fmla="*/ 2147483646 w 655"/>
              <a:gd name="T3" fmla="*/ 2147483646 h 614"/>
              <a:gd name="T4" fmla="*/ 2147483646 w 655"/>
              <a:gd name="T5" fmla="*/ 2147483646 h 614"/>
              <a:gd name="T6" fmla="*/ 2147483646 w 655"/>
              <a:gd name="T7" fmla="*/ 2147483646 h 614"/>
              <a:gd name="T8" fmla="*/ 2147483646 w 655"/>
              <a:gd name="T9" fmla="*/ 2147483646 h 614"/>
              <a:gd name="T10" fmla="*/ 2147483646 w 655"/>
              <a:gd name="T11" fmla="*/ 2147483646 h 614"/>
              <a:gd name="T12" fmla="*/ 2147483646 w 655"/>
              <a:gd name="T13" fmla="*/ 2147483646 h 614"/>
              <a:gd name="T14" fmla="*/ 2147483646 w 655"/>
              <a:gd name="T15" fmla="*/ 2147483646 h 614"/>
              <a:gd name="T16" fmla="*/ 2147483646 w 655"/>
              <a:gd name="T17" fmla="*/ 2147483646 h 614"/>
              <a:gd name="T18" fmla="*/ 2147483646 w 655"/>
              <a:gd name="T19" fmla="*/ 2147483646 h 614"/>
              <a:gd name="T20" fmla="*/ 2147483646 w 655"/>
              <a:gd name="T21" fmla="*/ 2147483646 h 614"/>
              <a:gd name="T22" fmla="*/ 2147483646 w 655"/>
              <a:gd name="T23" fmla="*/ 2147483646 h 614"/>
              <a:gd name="T24" fmla="*/ 2147483646 w 655"/>
              <a:gd name="T25" fmla="*/ 0 h 614"/>
              <a:gd name="T26" fmla="*/ 2147483646 w 655"/>
              <a:gd name="T27" fmla="*/ 2147483646 h 614"/>
              <a:gd name="T28" fmla="*/ 0 w 655"/>
              <a:gd name="T29" fmla="*/ 2147483646 h 614"/>
              <a:gd name="T30" fmla="*/ 2147483646 w 655"/>
              <a:gd name="T31" fmla="*/ 2147483646 h 614"/>
              <a:gd name="T32" fmla="*/ 2147483646 w 655"/>
              <a:gd name="T33" fmla="*/ 2147483646 h 614"/>
              <a:gd name="T34" fmla="*/ 2147483646 w 655"/>
              <a:gd name="T35" fmla="*/ 2147483646 h 614"/>
              <a:gd name="T36" fmla="*/ 2147483646 w 655"/>
              <a:gd name="T37" fmla="*/ 2147483646 h 614"/>
              <a:gd name="T38" fmla="*/ 2147483646 w 655"/>
              <a:gd name="T39" fmla="*/ 2147483646 h 614"/>
              <a:gd name="T40" fmla="*/ 2147483646 w 655"/>
              <a:gd name="T41" fmla="*/ 2147483646 h 614"/>
              <a:gd name="T42" fmla="*/ 2147483646 w 655"/>
              <a:gd name="T43" fmla="*/ 2147483646 h 614"/>
              <a:gd name="T44" fmla="*/ 2147483646 w 655"/>
              <a:gd name="T45" fmla="*/ 2147483646 h 614"/>
              <a:gd name="T46" fmla="*/ 2147483646 w 655"/>
              <a:gd name="T47" fmla="*/ 2147483646 h 614"/>
              <a:gd name="T48" fmla="*/ 2147483646 w 655"/>
              <a:gd name="T49" fmla="*/ 2147483646 h 614"/>
              <a:gd name="T50" fmla="*/ 2147483646 w 655"/>
              <a:gd name="T51" fmla="*/ 2147483646 h 614"/>
              <a:gd name="T52" fmla="*/ 2147483646 w 655"/>
              <a:gd name="T53" fmla="*/ 2147483646 h 614"/>
              <a:gd name="T54" fmla="*/ 2147483646 w 655"/>
              <a:gd name="T55" fmla="*/ 2147483646 h 614"/>
              <a:gd name="T56" fmla="*/ 2147483646 w 655"/>
              <a:gd name="T57" fmla="*/ 2147483646 h 614"/>
              <a:gd name="T58" fmla="*/ 2147483646 w 655"/>
              <a:gd name="T59" fmla="*/ 2147483646 h 614"/>
              <a:gd name="T60" fmla="*/ 2147483646 w 655"/>
              <a:gd name="T61" fmla="*/ 2147483646 h 614"/>
              <a:gd name="T62" fmla="*/ 2147483646 w 655"/>
              <a:gd name="T63" fmla="*/ 2147483646 h 614"/>
              <a:gd name="T64" fmla="*/ 2147483646 w 655"/>
              <a:gd name="T65" fmla="*/ 2147483646 h 614"/>
              <a:gd name="T66" fmla="*/ 2147483646 w 655"/>
              <a:gd name="T67" fmla="*/ 2147483646 h 614"/>
              <a:gd name="T68" fmla="*/ 2147483646 w 655"/>
              <a:gd name="T69" fmla="*/ 2147483646 h 614"/>
              <a:gd name="T70" fmla="*/ 2147483646 w 655"/>
              <a:gd name="T71" fmla="*/ 2147483646 h 614"/>
              <a:gd name="T72" fmla="*/ 2147483646 w 655"/>
              <a:gd name="T73" fmla="*/ 2147483646 h 614"/>
              <a:gd name="T74" fmla="*/ 2147483646 w 655"/>
              <a:gd name="T75" fmla="*/ 2147483646 h 614"/>
              <a:gd name="T76" fmla="*/ 2147483646 w 655"/>
              <a:gd name="T77" fmla="*/ 2147483646 h 614"/>
              <a:gd name="T78" fmla="*/ 2147483646 w 655"/>
              <a:gd name="T79" fmla="*/ 2147483646 h 614"/>
              <a:gd name="T80" fmla="*/ 2147483646 w 655"/>
              <a:gd name="T81" fmla="*/ 2147483646 h 614"/>
              <a:gd name="T82" fmla="*/ 2147483646 w 655"/>
              <a:gd name="T83" fmla="*/ 2147483646 h 614"/>
              <a:gd name="T84" fmla="*/ 2147483646 w 655"/>
              <a:gd name="T85" fmla="*/ 2147483646 h 614"/>
              <a:gd name="T86" fmla="*/ 2147483646 w 655"/>
              <a:gd name="T87" fmla="*/ 2147483646 h 614"/>
              <a:gd name="T88" fmla="*/ 2147483646 w 655"/>
              <a:gd name="T89" fmla="*/ 2147483646 h 614"/>
              <a:gd name="T90" fmla="*/ 2147483646 w 655"/>
              <a:gd name="T91" fmla="*/ 2147483646 h 614"/>
              <a:gd name="T92" fmla="*/ 2147483646 w 655"/>
              <a:gd name="T93" fmla="*/ 2147483646 h 614"/>
              <a:gd name="T94" fmla="*/ 2147483646 w 655"/>
              <a:gd name="T95" fmla="*/ 2147483646 h 614"/>
              <a:gd name="T96" fmla="*/ 2147483646 w 655"/>
              <a:gd name="T97" fmla="*/ 2147483646 h 614"/>
              <a:gd name="T98" fmla="*/ 2147483646 w 655"/>
              <a:gd name="T99" fmla="*/ 2147483646 h 614"/>
              <a:gd name="T100" fmla="*/ 2147483646 w 655"/>
              <a:gd name="T101" fmla="*/ 2147483646 h 614"/>
              <a:gd name="T102" fmla="*/ 2147483646 w 655"/>
              <a:gd name="T103" fmla="*/ 2147483646 h 614"/>
              <a:gd name="T104" fmla="*/ 2147483646 w 655"/>
              <a:gd name="T105" fmla="*/ 2147483646 h 614"/>
              <a:gd name="T106" fmla="*/ 2147483646 w 655"/>
              <a:gd name="T107" fmla="*/ 2147483646 h 614"/>
              <a:gd name="T108" fmla="*/ 2147483646 w 655"/>
              <a:gd name="T109" fmla="*/ 2147483646 h 614"/>
              <a:gd name="T110" fmla="*/ 2147483646 w 655"/>
              <a:gd name="T111" fmla="*/ 2147483646 h 614"/>
              <a:gd name="T112" fmla="*/ 2147483646 w 655"/>
              <a:gd name="T113" fmla="*/ 2147483646 h 614"/>
              <a:gd name="T114" fmla="*/ 2147483646 w 655"/>
              <a:gd name="T115" fmla="*/ 2147483646 h 61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655" h="614">
                <a:moveTo>
                  <a:pt x="358" y="503"/>
                </a:moveTo>
                <a:cubicBezTo>
                  <a:pt x="330" y="497"/>
                  <a:pt x="319" y="475"/>
                  <a:pt x="303" y="453"/>
                </a:cubicBezTo>
                <a:cubicBezTo>
                  <a:pt x="297" y="432"/>
                  <a:pt x="273" y="408"/>
                  <a:pt x="258" y="394"/>
                </a:cubicBezTo>
                <a:cubicBezTo>
                  <a:pt x="250" y="387"/>
                  <a:pt x="250" y="381"/>
                  <a:pt x="241" y="375"/>
                </a:cubicBezTo>
                <a:cubicBezTo>
                  <a:pt x="234" y="363"/>
                  <a:pt x="228" y="350"/>
                  <a:pt x="220" y="339"/>
                </a:cubicBezTo>
                <a:cubicBezTo>
                  <a:pt x="214" y="310"/>
                  <a:pt x="182" y="289"/>
                  <a:pt x="161" y="271"/>
                </a:cubicBezTo>
                <a:cubicBezTo>
                  <a:pt x="151" y="262"/>
                  <a:pt x="144" y="251"/>
                  <a:pt x="132" y="244"/>
                </a:cubicBezTo>
                <a:cubicBezTo>
                  <a:pt x="122" y="227"/>
                  <a:pt x="119" y="204"/>
                  <a:pt x="109" y="188"/>
                </a:cubicBezTo>
                <a:cubicBezTo>
                  <a:pt x="103" y="178"/>
                  <a:pt x="95" y="169"/>
                  <a:pt x="90" y="159"/>
                </a:cubicBezTo>
                <a:cubicBezTo>
                  <a:pt x="84" y="147"/>
                  <a:pt x="80" y="134"/>
                  <a:pt x="73" y="124"/>
                </a:cubicBezTo>
                <a:cubicBezTo>
                  <a:pt x="67" y="101"/>
                  <a:pt x="54" y="79"/>
                  <a:pt x="47" y="55"/>
                </a:cubicBezTo>
                <a:cubicBezTo>
                  <a:pt x="44" y="33"/>
                  <a:pt x="41" y="33"/>
                  <a:pt x="30" y="17"/>
                </a:cubicBezTo>
                <a:cubicBezTo>
                  <a:pt x="28" y="10"/>
                  <a:pt x="14" y="0"/>
                  <a:pt x="14" y="0"/>
                </a:cubicBezTo>
                <a:cubicBezTo>
                  <a:pt x="6" y="6"/>
                  <a:pt x="7" y="3"/>
                  <a:pt x="4" y="12"/>
                </a:cubicBezTo>
                <a:cubicBezTo>
                  <a:pt x="2" y="17"/>
                  <a:pt x="0" y="26"/>
                  <a:pt x="0" y="26"/>
                </a:cubicBezTo>
                <a:cubicBezTo>
                  <a:pt x="3" y="80"/>
                  <a:pt x="21" y="129"/>
                  <a:pt x="38" y="180"/>
                </a:cubicBezTo>
                <a:cubicBezTo>
                  <a:pt x="46" y="204"/>
                  <a:pt x="44" y="219"/>
                  <a:pt x="59" y="240"/>
                </a:cubicBezTo>
                <a:cubicBezTo>
                  <a:pt x="61" y="248"/>
                  <a:pt x="66" y="253"/>
                  <a:pt x="68" y="261"/>
                </a:cubicBezTo>
                <a:cubicBezTo>
                  <a:pt x="70" y="286"/>
                  <a:pt x="73" y="308"/>
                  <a:pt x="80" y="332"/>
                </a:cubicBezTo>
                <a:cubicBezTo>
                  <a:pt x="84" y="345"/>
                  <a:pt x="95" y="358"/>
                  <a:pt x="99" y="372"/>
                </a:cubicBezTo>
                <a:cubicBezTo>
                  <a:pt x="106" y="397"/>
                  <a:pt x="106" y="426"/>
                  <a:pt x="121" y="448"/>
                </a:cubicBezTo>
                <a:cubicBezTo>
                  <a:pt x="118" y="467"/>
                  <a:pt x="116" y="485"/>
                  <a:pt x="111" y="503"/>
                </a:cubicBezTo>
                <a:cubicBezTo>
                  <a:pt x="114" y="515"/>
                  <a:pt x="111" y="527"/>
                  <a:pt x="106" y="538"/>
                </a:cubicBezTo>
                <a:cubicBezTo>
                  <a:pt x="107" y="541"/>
                  <a:pt x="106" y="545"/>
                  <a:pt x="109" y="546"/>
                </a:cubicBezTo>
                <a:cubicBezTo>
                  <a:pt x="111" y="547"/>
                  <a:pt x="116" y="540"/>
                  <a:pt x="116" y="543"/>
                </a:cubicBezTo>
                <a:cubicBezTo>
                  <a:pt x="118" y="563"/>
                  <a:pt x="114" y="584"/>
                  <a:pt x="106" y="602"/>
                </a:cubicBezTo>
                <a:cubicBezTo>
                  <a:pt x="118" y="611"/>
                  <a:pt x="160" y="606"/>
                  <a:pt x="173" y="607"/>
                </a:cubicBezTo>
                <a:cubicBezTo>
                  <a:pt x="201" y="608"/>
                  <a:pt x="230" y="609"/>
                  <a:pt x="258" y="610"/>
                </a:cubicBezTo>
                <a:cubicBezTo>
                  <a:pt x="274" y="611"/>
                  <a:pt x="289" y="611"/>
                  <a:pt x="305" y="612"/>
                </a:cubicBezTo>
                <a:cubicBezTo>
                  <a:pt x="395" y="610"/>
                  <a:pt x="456" y="606"/>
                  <a:pt x="552" y="605"/>
                </a:cubicBezTo>
                <a:cubicBezTo>
                  <a:pt x="616" y="602"/>
                  <a:pt x="615" y="614"/>
                  <a:pt x="604" y="574"/>
                </a:cubicBezTo>
                <a:cubicBezTo>
                  <a:pt x="602" y="545"/>
                  <a:pt x="603" y="514"/>
                  <a:pt x="595" y="486"/>
                </a:cubicBezTo>
                <a:cubicBezTo>
                  <a:pt x="596" y="481"/>
                  <a:pt x="601" y="477"/>
                  <a:pt x="602" y="472"/>
                </a:cubicBezTo>
                <a:cubicBezTo>
                  <a:pt x="604" y="461"/>
                  <a:pt x="586" y="442"/>
                  <a:pt x="580" y="434"/>
                </a:cubicBezTo>
                <a:cubicBezTo>
                  <a:pt x="577" y="424"/>
                  <a:pt x="574" y="413"/>
                  <a:pt x="571" y="403"/>
                </a:cubicBezTo>
                <a:cubicBezTo>
                  <a:pt x="572" y="384"/>
                  <a:pt x="572" y="371"/>
                  <a:pt x="583" y="356"/>
                </a:cubicBezTo>
                <a:cubicBezTo>
                  <a:pt x="587" y="342"/>
                  <a:pt x="596" y="327"/>
                  <a:pt x="602" y="313"/>
                </a:cubicBezTo>
                <a:cubicBezTo>
                  <a:pt x="606" y="289"/>
                  <a:pt x="609" y="264"/>
                  <a:pt x="616" y="240"/>
                </a:cubicBezTo>
                <a:cubicBezTo>
                  <a:pt x="618" y="225"/>
                  <a:pt x="620" y="214"/>
                  <a:pt x="628" y="202"/>
                </a:cubicBezTo>
                <a:cubicBezTo>
                  <a:pt x="630" y="191"/>
                  <a:pt x="633" y="181"/>
                  <a:pt x="635" y="169"/>
                </a:cubicBezTo>
                <a:cubicBezTo>
                  <a:pt x="636" y="137"/>
                  <a:pt x="635" y="114"/>
                  <a:pt x="647" y="86"/>
                </a:cubicBezTo>
                <a:cubicBezTo>
                  <a:pt x="647" y="78"/>
                  <a:pt x="655" y="30"/>
                  <a:pt x="635" y="24"/>
                </a:cubicBezTo>
                <a:cubicBezTo>
                  <a:pt x="615" y="27"/>
                  <a:pt x="612" y="47"/>
                  <a:pt x="592" y="50"/>
                </a:cubicBezTo>
                <a:cubicBezTo>
                  <a:pt x="580" y="59"/>
                  <a:pt x="569" y="67"/>
                  <a:pt x="557" y="76"/>
                </a:cubicBezTo>
                <a:cubicBezTo>
                  <a:pt x="551" y="89"/>
                  <a:pt x="553" y="96"/>
                  <a:pt x="550" y="112"/>
                </a:cubicBezTo>
                <a:cubicBezTo>
                  <a:pt x="548" y="121"/>
                  <a:pt x="538" y="132"/>
                  <a:pt x="533" y="140"/>
                </a:cubicBezTo>
                <a:cubicBezTo>
                  <a:pt x="531" y="146"/>
                  <a:pt x="530" y="151"/>
                  <a:pt x="528" y="157"/>
                </a:cubicBezTo>
                <a:cubicBezTo>
                  <a:pt x="527" y="159"/>
                  <a:pt x="526" y="164"/>
                  <a:pt x="526" y="164"/>
                </a:cubicBezTo>
                <a:cubicBezTo>
                  <a:pt x="523" y="198"/>
                  <a:pt x="508" y="215"/>
                  <a:pt x="486" y="240"/>
                </a:cubicBezTo>
                <a:cubicBezTo>
                  <a:pt x="484" y="242"/>
                  <a:pt x="483" y="245"/>
                  <a:pt x="481" y="247"/>
                </a:cubicBezTo>
                <a:cubicBezTo>
                  <a:pt x="477" y="252"/>
                  <a:pt x="472" y="256"/>
                  <a:pt x="467" y="261"/>
                </a:cubicBezTo>
                <a:cubicBezTo>
                  <a:pt x="463" y="265"/>
                  <a:pt x="457" y="275"/>
                  <a:pt x="457" y="275"/>
                </a:cubicBezTo>
                <a:cubicBezTo>
                  <a:pt x="453" y="288"/>
                  <a:pt x="448" y="297"/>
                  <a:pt x="445" y="311"/>
                </a:cubicBezTo>
                <a:cubicBezTo>
                  <a:pt x="443" y="331"/>
                  <a:pt x="439" y="402"/>
                  <a:pt x="417" y="418"/>
                </a:cubicBezTo>
                <a:cubicBezTo>
                  <a:pt x="410" y="435"/>
                  <a:pt x="400" y="481"/>
                  <a:pt x="388" y="493"/>
                </a:cubicBezTo>
                <a:cubicBezTo>
                  <a:pt x="382" y="499"/>
                  <a:pt x="368" y="503"/>
                  <a:pt x="360" y="505"/>
                </a:cubicBezTo>
                <a:cubicBezTo>
                  <a:pt x="352" y="503"/>
                  <a:pt x="339" y="503"/>
                  <a:pt x="339" y="491"/>
                </a:cubicBezTo>
                <a:lnTo>
                  <a:pt x="358" y="503"/>
                </a:lnTo>
                <a:close/>
              </a:path>
            </a:pathLst>
          </a:custGeom>
          <a:solidFill>
            <a:srgbClr val="33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5" name="Freeform 7">
            <a:extLst>
              <a:ext uri="{FF2B5EF4-FFF2-40B4-BE49-F238E27FC236}">
                <a16:creationId xmlns:a16="http://schemas.microsoft.com/office/drawing/2014/main" id="{8656FD04-2722-2892-E085-2CFF52BB31A1}"/>
              </a:ext>
            </a:extLst>
          </p:cNvPr>
          <p:cNvSpPr>
            <a:spLocks/>
          </p:cNvSpPr>
          <p:nvPr/>
        </p:nvSpPr>
        <p:spPr bwMode="auto">
          <a:xfrm>
            <a:off x="3352800" y="4967288"/>
            <a:ext cx="534988" cy="1814512"/>
          </a:xfrm>
          <a:custGeom>
            <a:avLst/>
            <a:gdLst>
              <a:gd name="T0" fmla="*/ 0 w 337"/>
              <a:gd name="T1" fmla="*/ 0 h 1143"/>
              <a:gd name="T2" fmla="*/ 2147483646 w 337"/>
              <a:gd name="T3" fmla="*/ 2147483646 h 1143"/>
              <a:gd name="T4" fmla="*/ 2147483646 w 337"/>
              <a:gd name="T5" fmla="*/ 2147483646 h 1143"/>
              <a:gd name="T6" fmla="*/ 2147483646 w 337"/>
              <a:gd name="T7" fmla="*/ 2147483646 h 1143"/>
              <a:gd name="T8" fmla="*/ 2147483646 w 337"/>
              <a:gd name="T9" fmla="*/ 2147483646 h 1143"/>
              <a:gd name="T10" fmla="*/ 2147483646 w 337"/>
              <a:gd name="T11" fmla="*/ 2147483646 h 1143"/>
              <a:gd name="T12" fmla="*/ 2147483646 w 337"/>
              <a:gd name="T13" fmla="*/ 2147483646 h 1143"/>
              <a:gd name="T14" fmla="*/ 2147483646 w 337"/>
              <a:gd name="T15" fmla="*/ 2147483646 h 1143"/>
              <a:gd name="T16" fmla="*/ 2147483646 w 337"/>
              <a:gd name="T17" fmla="*/ 2147483646 h 11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37" h="1143">
                <a:moveTo>
                  <a:pt x="0" y="0"/>
                </a:moveTo>
                <a:cubicBezTo>
                  <a:pt x="20" y="31"/>
                  <a:pt x="29" y="43"/>
                  <a:pt x="64" y="55"/>
                </a:cubicBezTo>
                <a:cubicBezTo>
                  <a:pt x="74" y="86"/>
                  <a:pt x="87" y="97"/>
                  <a:pt x="110" y="119"/>
                </a:cubicBezTo>
                <a:cubicBezTo>
                  <a:pt x="122" y="155"/>
                  <a:pt x="128" y="192"/>
                  <a:pt x="137" y="229"/>
                </a:cubicBezTo>
                <a:cubicBezTo>
                  <a:pt x="112" y="330"/>
                  <a:pt x="162" y="369"/>
                  <a:pt x="183" y="457"/>
                </a:cubicBezTo>
                <a:cubicBezTo>
                  <a:pt x="190" y="485"/>
                  <a:pt x="195" y="528"/>
                  <a:pt x="219" y="549"/>
                </a:cubicBezTo>
                <a:cubicBezTo>
                  <a:pt x="238" y="566"/>
                  <a:pt x="262" y="579"/>
                  <a:pt x="283" y="594"/>
                </a:cubicBezTo>
                <a:cubicBezTo>
                  <a:pt x="276" y="765"/>
                  <a:pt x="253" y="846"/>
                  <a:pt x="302" y="997"/>
                </a:cubicBezTo>
                <a:cubicBezTo>
                  <a:pt x="305" y="1023"/>
                  <a:pt x="337" y="1143"/>
                  <a:pt x="283" y="1143"/>
                </a:cubicBezTo>
              </a:path>
            </a:pathLst>
          </a:custGeom>
          <a:noFill/>
          <a:ln w="9525">
            <a:solidFill>
              <a:srgbClr val="3399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6" name="Freeform 8">
            <a:extLst>
              <a:ext uri="{FF2B5EF4-FFF2-40B4-BE49-F238E27FC236}">
                <a16:creationId xmlns:a16="http://schemas.microsoft.com/office/drawing/2014/main" id="{C61C2652-4E9F-EF7B-B21E-4F6CF1C1A814}"/>
              </a:ext>
            </a:extLst>
          </p:cNvPr>
          <p:cNvSpPr>
            <a:spLocks/>
          </p:cNvSpPr>
          <p:nvPr/>
        </p:nvSpPr>
        <p:spPr bwMode="auto">
          <a:xfrm>
            <a:off x="3557588" y="4995864"/>
            <a:ext cx="233362" cy="414337"/>
          </a:xfrm>
          <a:custGeom>
            <a:avLst/>
            <a:gdLst>
              <a:gd name="T0" fmla="*/ 0 w 147"/>
              <a:gd name="T1" fmla="*/ 2147483646 h 261"/>
              <a:gd name="T2" fmla="*/ 2147483646 w 147"/>
              <a:gd name="T3" fmla="*/ 2147483646 h 261"/>
              <a:gd name="T4" fmla="*/ 2147483646 w 147"/>
              <a:gd name="T5" fmla="*/ 2147483646 h 261"/>
              <a:gd name="T6" fmla="*/ 2147483646 w 147"/>
              <a:gd name="T7" fmla="*/ 2147483646 h 261"/>
              <a:gd name="T8" fmla="*/ 2147483646 w 147"/>
              <a:gd name="T9" fmla="*/ 2147483646 h 261"/>
              <a:gd name="T10" fmla="*/ 2147483646 w 147"/>
              <a:gd name="T11" fmla="*/ 2147483646 h 261"/>
              <a:gd name="T12" fmla="*/ 2147483646 w 147"/>
              <a:gd name="T13" fmla="*/ 2147483646 h 261"/>
              <a:gd name="T14" fmla="*/ 2147483646 w 147"/>
              <a:gd name="T15" fmla="*/ 2147483646 h 261"/>
              <a:gd name="T16" fmla="*/ 2147483646 w 147"/>
              <a:gd name="T17" fmla="*/ 0 h 2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7" h="261">
                <a:moveTo>
                  <a:pt x="0" y="261"/>
                </a:moveTo>
                <a:cubicBezTo>
                  <a:pt x="4" y="249"/>
                  <a:pt x="8" y="244"/>
                  <a:pt x="18" y="237"/>
                </a:cubicBezTo>
                <a:cubicBezTo>
                  <a:pt x="24" y="219"/>
                  <a:pt x="31" y="197"/>
                  <a:pt x="39" y="180"/>
                </a:cubicBezTo>
                <a:cubicBezTo>
                  <a:pt x="43" y="171"/>
                  <a:pt x="51" y="153"/>
                  <a:pt x="51" y="153"/>
                </a:cubicBezTo>
                <a:cubicBezTo>
                  <a:pt x="54" y="124"/>
                  <a:pt x="57" y="109"/>
                  <a:pt x="81" y="93"/>
                </a:cubicBezTo>
                <a:cubicBezTo>
                  <a:pt x="90" y="87"/>
                  <a:pt x="108" y="78"/>
                  <a:pt x="108" y="78"/>
                </a:cubicBezTo>
                <a:cubicBezTo>
                  <a:pt x="114" y="70"/>
                  <a:pt x="123" y="32"/>
                  <a:pt x="126" y="30"/>
                </a:cubicBezTo>
                <a:cubicBezTo>
                  <a:pt x="141" y="19"/>
                  <a:pt x="135" y="25"/>
                  <a:pt x="144" y="12"/>
                </a:cubicBezTo>
                <a:cubicBezTo>
                  <a:pt x="145" y="8"/>
                  <a:pt x="147" y="0"/>
                  <a:pt x="147" y="0"/>
                </a:cubicBezTo>
              </a:path>
            </a:pathLst>
          </a:custGeom>
          <a:noFill/>
          <a:ln w="9525">
            <a:solidFill>
              <a:srgbClr val="3399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7" name="Freeform 9">
            <a:extLst>
              <a:ext uri="{FF2B5EF4-FFF2-40B4-BE49-F238E27FC236}">
                <a16:creationId xmlns:a16="http://schemas.microsoft.com/office/drawing/2014/main" id="{D29FCBA3-1955-166B-0E47-8F68FBB24907}"/>
              </a:ext>
            </a:extLst>
          </p:cNvPr>
          <p:cNvSpPr>
            <a:spLocks/>
          </p:cNvSpPr>
          <p:nvPr/>
        </p:nvSpPr>
        <p:spPr bwMode="auto">
          <a:xfrm>
            <a:off x="3571876" y="4962526"/>
            <a:ext cx="80963" cy="314325"/>
          </a:xfrm>
          <a:custGeom>
            <a:avLst/>
            <a:gdLst>
              <a:gd name="T0" fmla="*/ 0 w 51"/>
              <a:gd name="T1" fmla="*/ 2147483646 h 198"/>
              <a:gd name="T2" fmla="*/ 2147483646 w 51"/>
              <a:gd name="T3" fmla="*/ 2147483646 h 198"/>
              <a:gd name="T4" fmla="*/ 2147483646 w 51"/>
              <a:gd name="T5" fmla="*/ 2147483646 h 198"/>
              <a:gd name="T6" fmla="*/ 2147483646 w 51"/>
              <a:gd name="T7" fmla="*/ 2147483646 h 198"/>
              <a:gd name="T8" fmla="*/ 2147483646 w 51"/>
              <a:gd name="T9" fmla="*/ 2147483646 h 198"/>
              <a:gd name="T10" fmla="*/ 2147483646 w 51"/>
              <a:gd name="T11" fmla="*/ 2147483646 h 198"/>
              <a:gd name="T12" fmla="*/ 2147483646 w 51"/>
              <a:gd name="T13" fmla="*/ 2147483646 h 198"/>
              <a:gd name="T14" fmla="*/ 2147483646 w 51"/>
              <a:gd name="T15" fmla="*/ 0 h 19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 h="198">
                <a:moveTo>
                  <a:pt x="0" y="198"/>
                </a:moveTo>
                <a:cubicBezTo>
                  <a:pt x="3" y="188"/>
                  <a:pt x="9" y="181"/>
                  <a:pt x="12" y="171"/>
                </a:cubicBezTo>
                <a:cubicBezTo>
                  <a:pt x="10" y="165"/>
                  <a:pt x="8" y="159"/>
                  <a:pt x="6" y="153"/>
                </a:cubicBezTo>
                <a:cubicBezTo>
                  <a:pt x="5" y="150"/>
                  <a:pt x="3" y="144"/>
                  <a:pt x="3" y="144"/>
                </a:cubicBezTo>
                <a:cubicBezTo>
                  <a:pt x="16" y="117"/>
                  <a:pt x="7" y="123"/>
                  <a:pt x="24" y="117"/>
                </a:cubicBezTo>
                <a:cubicBezTo>
                  <a:pt x="41" y="91"/>
                  <a:pt x="18" y="122"/>
                  <a:pt x="39" y="105"/>
                </a:cubicBezTo>
                <a:cubicBezTo>
                  <a:pt x="47" y="99"/>
                  <a:pt x="49" y="84"/>
                  <a:pt x="51" y="75"/>
                </a:cubicBezTo>
                <a:cubicBezTo>
                  <a:pt x="48" y="51"/>
                  <a:pt x="44" y="22"/>
                  <a:pt x="33" y="0"/>
                </a:cubicBezTo>
              </a:path>
            </a:pathLst>
          </a:custGeom>
          <a:noFill/>
          <a:ln w="9525">
            <a:solidFill>
              <a:srgbClr val="3399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8" name="Rectangle 10">
            <a:extLst>
              <a:ext uri="{FF2B5EF4-FFF2-40B4-BE49-F238E27FC236}">
                <a16:creationId xmlns:a16="http://schemas.microsoft.com/office/drawing/2014/main" id="{E9AF9BDC-D1CC-63D2-F3F4-1D09611DBDF7}"/>
              </a:ext>
            </a:extLst>
          </p:cNvPr>
          <p:cNvSpPr>
            <a:spLocks noChangeArrowheads="1"/>
          </p:cNvSpPr>
          <p:nvPr/>
        </p:nvSpPr>
        <p:spPr bwMode="auto">
          <a:xfrm>
            <a:off x="1447800" y="4572000"/>
            <a:ext cx="152400" cy="762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a:latin typeface="Arial" panose="020B0604020202020204" pitchFamily="34" charset="0"/>
            </a:endParaRPr>
          </a:p>
        </p:txBody>
      </p:sp>
      <p:sp>
        <p:nvSpPr>
          <p:cNvPr id="7179" name="Freeform 11">
            <a:extLst>
              <a:ext uri="{FF2B5EF4-FFF2-40B4-BE49-F238E27FC236}">
                <a16:creationId xmlns:a16="http://schemas.microsoft.com/office/drawing/2014/main" id="{C70F4B89-08C0-0542-66DA-5055A687BA33}"/>
              </a:ext>
            </a:extLst>
          </p:cNvPr>
          <p:cNvSpPr>
            <a:spLocks/>
          </p:cNvSpPr>
          <p:nvPr/>
        </p:nvSpPr>
        <p:spPr bwMode="auto">
          <a:xfrm>
            <a:off x="4611689" y="5003801"/>
            <a:ext cx="134937" cy="163513"/>
          </a:xfrm>
          <a:custGeom>
            <a:avLst/>
            <a:gdLst>
              <a:gd name="T0" fmla="*/ 2147483646 w 85"/>
              <a:gd name="T1" fmla="*/ 2147483646 h 103"/>
              <a:gd name="T2" fmla="*/ 2147483646 w 85"/>
              <a:gd name="T3" fmla="*/ 2147483646 h 103"/>
              <a:gd name="T4" fmla="*/ 2147483646 w 85"/>
              <a:gd name="T5" fmla="*/ 2147483646 h 103"/>
              <a:gd name="T6" fmla="*/ 2147483646 w 85"/>
              <a:gd name="T7" fmla="*/ 2147483646 h 10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5" h="103">
                <a:moveTo>
                  <a:pt x="12" y="11"/>
                </a:moveTo>
                <a:cubicBezTo>
                  <a:pt x="36" y="85"/>
                  <a:pt x="0" y="0"/>
                  <a:pt x="48" y="48"/>
                </a:cubicBezTo>
                <a:cubicBezTo>
                  <a:pt x="55" y="55"/>
                  <a:pt x="52" y="67"/>
                  <a:pt x="57" y="75"/>
                </a:cubicBezTo>
                <a:cubicBezTo>
                  <a:pt x="57" y="75"/>
                  <a:pt x="80" y="98"/>
                  <a:pt x="85" y="103"/>
                </a:cubicBezTo>
              </a:path>
            </a:pathLst>
          </a:custGeom>
          <a:noFill/>
          <a:ln w="9525" cmpd="sng">
            <a:solidFill>
              <a:srgbClr val="3399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80" name="Freeform 12">
            <a:extLst>
              <a:ext uri="{FF2B5EF4-FFF2-40B4-BE49-F238E27FC236}">
                <a16:creationId xmlns:a16="http://schemas.microsoft.com/office/drawing/2014/main" id="{97BF987C-4311-7A5A-1299-2ED1AFDDB3BD}"/>
              </a:ext>
            </a:extLst>
          </p:cNvPr>
          <p:cNvSpPr>
            <a:spLocks/>
          </p:cNvSpPr>
          <p:nvPr/>
        </p:nvSpPr>
        <p:spPr bwMode="auto">
          <a:xfrm>
            <a:off x="5478464" y="3933826"/>
            <a:ext cx="96837" cy="176213"/>
          </a:xfrm>
          <a:custGeom>
            <a:avLst/>
            <a:gdLst>
              <a:gd name="T0" fmla="*/ 2147483646 w 61"/>
              <a:gd name="T1" fmla="*/ 2147483646 h 111"/>
              <a:gd name="T2" fmla="*/ 2147483646 w 61"/>
              <a:gd name="T3" fmla="*/ 2147483646 h 111"/>
              <a:gd name="T4" fmla="*/ 2147483646 w 61"/>
              <a:gd name="T5" fmla="*/ 2147483646 h 111"/>
              <a:gd name="T6" fmla="*/ 2147483646 w 61"/>
              <a:gd name="T7" fmla="*/ 2147483646 h 111"/>
              <a:gd name="T8" fmla="*/ 2147483646 w 61"/>
              <a:gd name="T9" fmla="*/ 2147483646 h 111"/>
              <a:gd name="T10" fmla="*/ 2147483646 w 61"/>
              <a:gd name="T11" fmla="*/ 2147483646 h 111"/>
              <a:gd name="T12" fmla="*/ 2147483646 w 61"/>
              <a:gd name="T13" fmla="*/ 2147483646 h 111"/>
              <a:gd name="T14" fmla="*/ 2147483646 w 61"/>
              <a:gd name="T15" fmla="*/ 2147483646 h 111"/>
              <a:gd name="T16" fmla="*/ 2147483646 w 61"/>
              <a:gd name="T17" fmla="*/ 2147483646 h 111"/>
              <a:gd name="T18" fmla="*/ 2147483646 w 61"/>
              <a:gd name="T19" fmla="*/ 2147483646 h 111"/>
              <a:gd name="T20" fmla="*/ 2147483646 w 61"/>
              <a:gd name="T21" fmla="*/ 2147483646 h 111"/>
              <a:gd name="T22" fmla="*/ 2147483646 w 61"/>
              <a:gd name="T23" fmla="*/ 2147483646 h 111"/>
              <a:gd name="T24" fmla="*/ 2147483646 w 61"/>
              <a:gd name="T25" fmla="*/ 2147483646 h 111"/>
              <a:gd name="T26" fmla="*/ 2147483646 w 61"/>
              <a:gd name="T27" fmla="*/ 2147483646 h 111"/>
              <a:gd name="T28" fmla="*/ 2147483646 w 61"/>
              <a:gd name="T29" fmla="*/ 2147483646 h 111"/>
              <a:gd name="T30" fmla="*/ 2147483646 w 61"/>
              <a:gd name="T31" fmla="*/ 2147483646 h 111"/>
              <a:gd name="T32" fmla="*/ 2147483646 w 61"/>
              <a:gd name="T33" fmla="*/ 2147483646 h 1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1" h="111">
                <a:moveTo>
                  <a:pt x="5" y="27"/>
                </a:moveTo>
                <a:cubicBezTo>
                  <a:pt x="6" y="22"/>
                  <a:pt x="1" y="23"/>
                  <a:pt x="4" y="20"/>
                </a:cubicBezTo>
                <a:cubicBezTo>
                  <a:pt x="7" y="17"/>
                  <a:pt x="18" y="11"/>
                  <a:pt x="22" y="8"/>
                </a:cubicBezTo>
                <a:cubicBezTo>
                  <a:pt x="26" y="5"/>
                  <a:pt x="26" y="3"/>
                  <a:pt x="29" y="2"/>
                </a:cubicBezTo>
                <a:cubicBezTo>
                  <a:pt x="32" y="1"/>
                  <a:pt x="35" y="0"/>
                  <a:pt x="40" y="3"/>
                </a:cubicBezTo>
                <a:cubicBezTo>
                  <a:pt x="45" y="6"/>
                  <a:pt x="53" y="13"/>
                  <a:pt x="56" y="18"/>
                </a:cubicBezTo>
                <a:cubicBezTo>
                  <a:pt x="59" y="23"/>
                  <a:pt x="58" y="29"/>
                  <a:pt x="59" y="35"/>
                </a:cubicBezTo>
                <a:cubicBezTo>
                  <a:pt x="60" y="41"/>
                  <a:pt x="61" y="50"/>
                  <a:pt x="61" y="57"/>
                </a:cubicBezTo>
                <a:cubicBezTo>
                  <a:pt x="60" y="63"/>
                  <a:pt x="59" y="70"/>
                  <a:pt x="56" y="75"/>
                </a:cubicBezTo>
                <a:cubicBezTo>
                  <a:pt x="52" y="81"/>
                  <a:pt x="50" y="80"/>
                  <a:pt x="44" y="84"/>
                </a:cubicBezTo>
                <a:cubicBezTo>
                  <a:pt x="41" y="86"/>
                  <a:pt x="35" y="93"/>
                  <a:pt x="35" y="93"/>
                </a:cubicBezTo>
                <a:cubicBezTo>
                  <a:pt x="32" y="102"/>
                  <a:pt x="40" y="111"/>
                  <a:pt x="23" y="96"/>
                </a:cubicBezTo>
                <a:cubicBezTo>
                  <a:pt x="18" y="95"/>
                  <a:pt x="12" y="84"/>
                  <a:pt x="10" y="78"/>
                </a:cubicBezTo>
                <a:cubicBezTo>
                  <a:pt x="8" y="72"/>
                  <a:pt x="9" y="67"/>
                  <a:pt x="8" y="62"/>
                </a:cubicBezTo>
                <a:cubicBezTo>
                  <a:pt x="5" y="56"/>
                  <a:pt x="6" y="44"/>
                  <a:pt x="1" y="48"/>
                </a:cubicBezTo>
                <a:cubicBezTo>
                  <a:pt x="0" y="43"/>
                  <a:pt x="1" y="36"/>
                  <a:pt x="2" y="33"/>
                </a:cubicBezTo>
                <a:cubicBezTo>
                  <a:pt x="3" y="30"/>
                  <a:pt x="5" y="28"/>
                  <a:pt x="5" y="27"/>
                </a:cubicBezTo>
                <a:close/>
              </a:path>
            </a:pathLst>
          </a:custGeom>
          <a:solidFill>
            <a:srgbClr val="3399FF"/>
          </a:solidFill>
          <a:ln w="9525">
            <a:solidFill>
              <a:srgbClr val="33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81" name="Freeform 13">
            <a:extLst>
              <a:ext uri="{FF2B5EF4-FFF2-40B4-BE49-F238E27FC236}">
                <a16:creationId xmlns:a16="http://schemas.microsoft.com/office/drawing/2014/main" id="{E6D2825C-F6DD-B41F-9A06-64735183D1FA}"/>
              </a:ext>
            </a:extLst>
          </p:cNvPr>
          <p:cNvSpPr>
            <a:spLocks/>
          </p:cNvSpPr>
          <p:nvPr/>
        </p:nvSpPr>
        <p:spPr bwMode="auto">
          <a:xfrm>
            <a:off x="5472114" y="4100514"/>
            <a:ext cx="58737" cy="409575"/>
          </a:xfrm>
          <a:custGeom>
            <a:avLst/>
            <a:gdLst>
              <a:gd name="T0" fmla="*/ 2147483646 w 37"/>
              <a:gd name="T1" fmla="*/ 2147483646 h 258"/>
              <a:gd name="T2" fmla="*/ 2147483646 w 37"/>
              <a:gd name="T3" fmla="*/ 2147483646 h 258"/>
              <a:gd name="T4" fmla="*/ 0 w 37"/>
              <a:gd name="T5" fmla="*/ 2147483646 h 258"/>
              <a:gd name="T6" fmla="*/ 2147483646 w 37"/>
              <a:gd name="T7" fmla="*/ 2147483646 h 258"/>
              <a:gd name="T8" fmla="*/ 2147483646 w 37"/>
              <a:gd name="T9" fmla="*/ 2147483646 h 258"/>
              <a:gd name="T10" fmla="*/ 2147483646 w 37"/>
              <a:gd name="T11" fmla="*/ 2147483646 h 258"/>
              <a:gd name="T12" fmla="*/ 2147483646 w 37"/>
              <a:gd name="T13" fmla="*/ 2147483646 h 258"/>
              <a:gd name="T14" fmla="*/ 2147483646 w 37"/>
              <a:gd name="T15" fmla="*/ 2147483646 h 258"/>
              <a:gd name="T16" fmla="*/ 2147483646 w 37"/>
              <a:gd name="T17" fmla="*/ 2147483646 h 258"/>
              <a:gd name="T18" fmla="*/ 2147483646 w 37"/>
              <a:gd name="T19" fmla="*/ 2147483646 h 258"/>
              <a:gd name="T20" fmla="*/ 2147483646 w 37"/>
              <a:gd name="T21" fmla="*/ 2147483646 h 258"/>
              <a:gd name="T22" fmla="*/ 2147483646 w 37"/>
              <a:gd name="T23" fmla="*/ 2147483646 h 258"/>
              <a:gd name="T24" fmla="*/ 2147483646 w 37"/>
              <a:gd name="T25" fmla="*/ 2147483646 h 258"/>
              <a:gd name="T26" fmla="*/ 2147483646 w 37"/>
              <a:gd name="T27" fmla="*/ 2147483646 h 258"/>
              <a:gd name="T28" fmla="*/ 2147483646 w 37"/>
              <a:gd name="T29" fmla="*/ 2147483646 h 258"/>
              <a:gd name="T30" fmla="*/ 2147483646 w 37"/>
              <a:gd name="T31" fmla="*/ 2147483646 h 258"/>
              <a:gd name="T32" fmla="*/ 2147483646 w 37"/>
              <a:gd name="T33" fmla="*/ 2147483646 h 258"/>
              <a:gd name="T34" fmla="*/ 2147483646 w 37"/>
              <a:gd name="T35" fmla="*/ 2147483646 h 258"/>
              <a:gd name="T36" fmla="*/ 2147483646 w 37"/>
              <a:gd name="T37" fmla="*/ 2147483646 h 258"/>
              <a:gd name="T38" fmla="*/ 2147483646 w 37"/>
              <a:gd name="T39" fmla="*/ 2147483646 h 258"/>
              <a:gd name="T40" fmla="*/ 2147483646 w 37"/>
              <a:gd name="T41" fmla="*/ 2147483646 h 258"/>
              <a:gd name="T42" fmla="*/ 2147483646 w 37"/>
              <a:gd name="T43" fmla="*/ 2147483646 h 258"/>
              <a:gd name="T44" fmla="*/ 2147483646 w 37"/>
              <a:gd name="T45" fmla="*/ 2147483646 h 258"/>
              <a:gd name="T46" fmla="*/ 2147483646 w 37"/>
              <a:gd name="T47" fmla="*/ 2147483646 h 258"/>
              <a:gd name="T48" fmla="*/ 2147483646 w 37"/>
              <a:gd name="T49" fmla="*/ 2147483646 h 258"/>
              <a:gd name="T50" fmla="*/ 2147483646 w 37"/>
              <a:gd name="T51" fmla="*/ 0 h 25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7" h="258">
                <a:moveTo>
                  <a:pt x="3" y="258"/>
                </a:moveTo>
                <a:cubicBezTo>
                  <a:pt x="5" y="253"/>
                  <a:pt x="9" y="250"/>
                  <a:pt x="11" y="245"/>
                </a:cubicBezTo>
                <a:cubicBezTo>
                  <a:pt x="7" y="244"/>
                  <a:pt x="2" y="245"/>
                  <a:pt x="0" y="242"/>
                </a:cubicBezTo>
                <a:cubicBezTo>
                  <a:pt x="0" y="239"/>
                  <a:pt x="8" y="233"/>
                  <a:pt x="11" y="230"/>
                </a:cubicBezTo>
                <a:cubicBezTo>
                  <a:pt x="14" y="227"/>
                  <a:pt x="19" y="228"/>
                  <a:pt x="20" y="225"/>
                </a:cubicBezTo>
                <a:cubicBezTo>
                  <a:pt x="21" y="222"/>
                  <a:pt x="19" y="217"/>
                  <a:pt x="17" y="213"/>
                </a:cubicBezTo>
                <a:cubicBezTo>
                  <a:pt x="15" y="209"/>
                  <a:pt x="6" y="204"/>
                  <a:pt x="6" y="201"/>
                </a:cubicBezTo>
                <a:cubicBezTo>
                  <a:pt x="9" y="195"/>
                  <a:pt x="11" y="195"/>
                  <a:pt x="17" y="194"/>
                </a:cubicBezTo>
                <a:cubicBezTo>
                  <a:pt x="18" y="188"/>
                  <a:pt x="18" y="184"/>
                  <a:pt x="15" y="179"/>
                </a:cubicBezTo>
                <a:cubicBezTo>
                  <a:pt x="15" y="175"/>
                  <a:pt x="19" y="171"/>
                  <a:pt x="20" y="167"/>
                </a:cubicBezTo>
                <a:cubicBezTo>
                  <a:pt x="21" y="163"/>
                  <a:pt x="22" y="161"/>
                  <a:pt x="23" y="156"/>
                </a:cubicBezTo>
                <a:cubicBezTo>
                  <a:pt x="23" y="151"/>
                  <a:pt x="27" y="142"/>
                  <a:pt x="26" y="138"/>
                </a:cubicBezTo>
                <a:cubicBezTo>
                  <a:pt x="26" y="134"/>
                  <a:pt x="21" y="136"/>
                  <a:pt x="21" y="134"/>
                </a:cubicBezTo>
                <a:cubicBezTo>
                  <a:pt x="19" y="131"/>
                  <a:pt x="23" y="127"/>
                  <a:pt x="23" y="123"/>
                </a:cubicBezTo>
                <a:cubicBezTo>
                  <a:pt x="23" y="119"/>
                  <a:pt x="21" y="113"/>
                  <a:pt x="21" y="111"/>
                </a:cubicBezTo>
                <a:cubicBezTo>
                  <a:pt x="21" y="109"/>
                  <a:pt x="19" y="111"/>
                  <a:pt x="20" y="110"/>
                </a:cubicBezTo>
                <a:cubicBezTo>
                  <a:pt x="21" y="106"/>
                  <a:pt x="26" y="107"/>
                  <a:pt x="27" y="104"/>
                </a:cubicBezTo>
                <a:cubicBezTo>
                  <a:pt x="28" y="101"/>
                  <a:pt x="26" y="96"/>
                  <a:pt x="27" y="93"/>
                </a:cubicBezTo>
                <a:cubicBezTo>
                  <a:pt x="28" y="88"/>
                  <a:pt x="35" y="86"/>
                  <a:pt x="36" y="83"/>
                </a:cubicBezTo>
                <a:cubicBezTo>
                  <a:pt x="37" y="80"/>
                  <a:pt x="33" y="76"/>
                  <a:pt x="32" y="72"/>
                </a:cubicBezTo>
                <a:cubicBezTo>
                  <a:pt x="32" y="66"/>
                  <a:pt x="30" y="63"/>
                  <a:pt x="29" y="60"/>
                </a:cubicBezTo>
                <a:cubicBezTo>
                  <a:pt x="28" y="57"/>
                  <a:pt x="25" y="54"/>
                  <a:pt x="26" y="51"/>
                </a:cubicBezTo>
                <a:cubicBezTo>
                  <a:pt x="25" y="46"/>
                  <a:pt x="32" y="45"/>
                  <a:pt x="33" y="41"/>
                </a:cubicBezTo>
                <a:cubicBezTo>
                  <a:pt x="34" y="37"/>
                  <a:pt x="33" y="34"/>
                  <a:pt x="32" y="30"/>
                </a:cubicBezTo>
                <a:cubicBezTo>
                  <a:pt x="33" y="23"/>
                  <a:pt x="30" y="22"/>
                  <a:pt x="29" y="15"/>
                </a:cubicBezTo>
                <a:cubicBezTo>
                  <a:pt x="29" y="15"/>
                  <a:pt x="29" y="0"/>
                  <a:pt x="33" y="0"/>
                </a:cubicBezTo>
              </a:path>
            </a:pathLst>
          </a:custGeom>
          <a:noFill/>
          <a:ln w="9525">
            <a:solidFill>
              <a:srgbClr val="3399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82" name="Freeform 14">
            <a:extLst>
              <a:ext uri="{FF2B5EF4-FFF2-40B4-BE49-F238E27FC236}">
                <a16:creationId xmlns:a16="http://schemas.microsoft.com/office/drawing/2014/main" id="{D1AEC191-3245-8DF9-CF62-03C8FAAD83EC}"/>
              </a:ext>
            </a:extLst>
          </p:cNvPr>
          <p:cNvSpPr>
            <a:spLocks/>
          </p:cNvSpPr>
          <p:nvPr/>
        </p:nvSpPr>
        <p:spPr bwMode="auto">
          <a:xfrm>
            <a:off x="5529263" y="3803650"/>
            <a:ext cx="19050" cy="166688"/>
          </a:xfrm>
          <a:custGeom>
            <a:avLst/>
            <a:gdLst>
              <a:gd name="T0" fmla="*/ 2147483646 w 12"/>
              <a:gd name="T1" fmla="*/ 0 h 105"/>
              <a:gd name="T2" fmla="*/ 2147483646 w 12"/>
              <a:gd name="T3" fmla="*/ 2147483646 h 105"/>
              <a:gd name="T4" fmla="*/ 2147483646 w 12"/>
              <a:gd name="T5" fmla="*/ 2147483646 h 105"/>
              <a:gd name="T6" fmla="*/ 2147483646 w 12"/>
              <a:gd name="T7" fmla="*/ 2147483646 h 105"/>
              <a:gd name="T8" fmla="*/ 2147483646 w 12"/>
              <a:gd name="T9" fmla="*/ 2147483646 h 105"/>
              <a:gd name="T10" fmla="*/ 2147483646 w 12"/>
              <a:gd name="T11" fmla="*/ 2147483646 h 105"/>
              <a:gd name="T12" fmla="*/ 2147483646 w 12"/>
              <a:gd name="T13" fmla="*/ 2147483646 h 105"/>
              <a:gd name="T14" fmla="*/ 2147483646 w 12"/>
              <a:gd name="T15" fmla="*/ 2147483646 h 105"/>
              <a:gd name="T16" fmla="*/ 2147483646 w 12"/>
              <a:gd name="T17" fmla="*/ 2147483646 h 105"/>
              <a:gd name="T18" fmla="*/ 2147483646 w 12"/>
              <a:gd name="T19" fmla="*/ 2147483646 h 10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 h="105">
                <a:moveTo>
                  <a:pt x="8" y="0"/>
                </a:moveTo>
                <a:cubicBezTo>
                  <a:pt x="8" y="2"/>
                  <a:pt x="6" y="9"/>
                  <a:pt x="5" y="12"/>
                </a:cubicBezTo>
                <a:cubicBezTo>
                  <a:pt x="4" y="15"/>
                  <a:pt x="3" y="17"/>
                  <a:pt x="3" y="21"/>
                </a:cubicBezTo>
                <a:cubicBezTo>
                  <a:pt x="2" y="28"/>
                  <a:pt x="0" y="32"/>
                  <a:pt x="8" y="34"/>
                </a:cubicBezTo>
                <a:cubicBezTo>
                  <a:pt x="9" y="38"/>
                  <a:pt x="8" y="43"/>
                  <a:pt x="8" y="48"/>
                </a:cubicBezTo>
                <a:cubicBezTo>
                  <a:pt x="8" y="53"/>
                  <a:pt x="8" y="60"/>
                  <a:pt x="9" y="64"/>
                </a:cubicBezTo>
                <a:cubicBezTo>
                  <a:pt x="9" y="68"/>
                  <a:pt x="12" y="70"/>
                  <a:pt x="12" y="75"/>
                </a:cubicBezTo>
                <a:cubicBezTo>
                  <a:pt x="12" y="77"/>
                  <a:pt x="7" y="76"/>
                  <a:pt x="6" y="79"/>
                </a:cubicBezTo>
                <a:cubicBezTo>
                  <a:pt x="5" y="82"/>
                  <a:pt x="8" y="92"/>
                  <a:pt x="8" y="96"/>
                </a:cubicBezTo>
                <a:cubicBezTo>
                  <a:pt x="9" y="103"/>
                  <a:pt x="10" y="100"/>
                  <a:pt x="8" y="105"/>
                </a:cubicBezTo>
              </a:path>
            </a:pathLst>
          </a:custGeom>
          <a:noFill/>
          <a:ln w="9525">
            <a:solidFill>
              <a:srgbClr val="3399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83" name="Freeform 15">
            <a:extLst>
              <a:ext uri="{FF2B5EF4-FFF2-40B4-BE49-F238E27FC236}">
                <a16:creationId xmlns:a16="http://schemas.microsoft.com/office/drawing/2014/main" id="{37C1FEDC-5075-4376-5CD3-06341D9A31C2}"/>
              </a:ext>
            </a:extLst>
          </p:cNvPr>
          <p:cNvSpPr>
            <a:spLocks/>
          </p:cNvSpPr>
          <p:nvPr/>
        </p:nvSpPr>
        <p:spPr bwMode="auto">
          <a:xfrm>
            <a:off x="5410201" y="4487863"/>
            <a:ext cx="142875" cy="457200"/>
          </a:xfrm>
          <a:custGeom>
            <a:avLst/>
            <a:gdLst>
              <a:gd name="T0" fmla="*/ 2147483646 w 90"/>
              <a:gd name="T1" fmla="*/ 2147483646 h 288"/>
              <a:gd name="T2" fmla="*/ 2147483646 w 90"/>
              <a:gd name="T3" fmla="*/ 2147483646 h 288"/>
              <a:gd name="T4" fmla="*/ 2147483646 w 90"/>
              <a:gd name="T5" fmla="*/ 2147483646 h 288"/>
              <a:gd name="T6" fmla="*/ 2147483646 w 90"/>
              <a:gd name="T7" fmla="*/ 2147483646 h 288"/>
              <a:gd name="T8" fmla="*/ 2147483646 w 90"/>
              <a:gd name="T9" fmla="*/ 2147483646 h 288"/>
              <a:gd name="T10" fmla="*/ 2147483646 w 90"/>
              <a:gd name="T11" fmla="*/ 2147483646 h 288"/>
              <a:gd name="T12" fmla="*/ 2147483646 w 90"/>
              <a:gd name="T13" fmla="*/ 2147483646 h 288"/>
              <a:gd name="T14" fmla="*/ 2147483646 w 90"/>
              <a:gd name="T15" fmla="*/ 2147483646 h 288"/>
              <a:gd name="T16" fmla="*/ 2147483646 w 90"/>
              <a:gd name="T17" fmla="*/ 2147483646 h 288"/>
              <a:gd name="T18" fmla="*/ 2147483646 w 90"/>
              <a:gd name="T19" fmla="*/ 2147483646 h 288"/>
              <a:gd name="T20" fmla="*/ 2147483646 w 90"/>
              <a:gd name="T21" fmla="*/ 2147483646 h 288"/>
              <a:gd name="T22" fmla="*/ 2147483646 w 90"/>
              <a:gd name="T23" fmla="*/ 2147483646 h 288"/>
              <a:gd name="T24" fmla="*/ 2147483646 w 90"/>
              <a:gd name="T25" fmla="*/ 2147483646 h 288"/>
              <a:gd name="T26" fmla="*/ 2147483646 w 90"/>
              <a:gd name="T27" fmla="*/ 2147483646 h 288"/>
              <a:gd name="T28" fmla="*/ 2147483646 w 90"/>
              <a:gd name="T29" fmla="*/ 2147483646 h 288"/>
              <a:gd name="T30" fmla="*/ 2147483646 w 90"/>
              <a:gd name="T31" fmla="*/ 2147483646 h 288"/>
              <a:gd name="T32" fmla="*/ 2147483646 w 90"/>
              <a:gd name="T33" fmla="*/ 2147483646 h 288"/>
              <a:gd name="T34" fmla="*/ 2147483646 w 90"/>
              <a:gd name="T35" fmla="*/ 2147483646 h 288"/>
              <a:gd name="T36" fmla="*/ 2147483646 w 90"/>
              <a:gd name="T37" fmla="*/ 2147483646 h 288"/>
              <a:gd name="T38" fmla="*/ 2147483646 w 90"/>
              <a:gd name="T39" fmla="*/ 2147483646 h 288"/>
              <a:gd name="T40" fmla="*/ 2147483646 w 90"/>
              <a:gd name="T41" fmla="*/ 2147483646 h 288"/>
              <a:gd name="T42" fmla="*/ 2147483646 w 90"/>
              <a:gd name="T43" fmla="*/ 2147483646 h 288"/>
              <a:gd name="T44" fmla="*/ 2147483646 w 90"/>
              <a:gd name="T45" fmla="*/ 2147483646 h 288"/>
              <a:gd name="T46" fmla="*/ 2147483646 w 90"/>
              <a:gd name="T47" fmla="*/ 2147483646 h 288"/>
              <a:gd name="T48" fmla="*/ 2147483646 w 90"/>
              <a:gd name="T49" fmla="*/ 2147483646 h 288"/>
              <a:gd name="T50" fmla="*/ 2147483646 w 90"/>
              <a:gd name="T51" fmla="*/ 2147483646 h 288"/>
              <a:gd name="T52" fmla="*/ 2147483646 w 90"/>
              <a:gd name="T53" fmla="*/ 2147483646 h 288"/>
              <a:gd name="T54" fmla="*/ 2147483646 w 90"/>
              <a:gd name="T55" fmla="*/ 2147483646 h 28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90" h="288">
                <a:moveTo>
                  <a:pt x="22" y="26"/>
                </a:moveTo>
                <a:cubicBezTo>
                  <a:pt x="23" y="14"/>
                  <a:pt x="31" y="6"/>
                  <a:pt x="43" y="4"/>
                </a:cubicBezTo>
                <a:cubicBezTo>
                  <a:pt x="51" y="0"/>
                  <a:pt x="53" y="9"/>
                  <a:pt x="61" y="11"/>
                </a:cubicBezTo>
                <a:cubicBezTo>
                  <a:pt x="67" y="16"/>
                  <a:pt x="72" y="22"/>
                  <a:pt x="79" y="23"/>
                </a:cubicBezTo>
                <a:cubicBezTo>
                  <a:pt x="87" y="36"/>
                  <a:pt x="83" y="55"/>
                  <a:pt x="88" y="70"/>
                </a:cubicBezTo>
                <a:cubicBezTo>
                  <a:pt x="90" y="88"/>
                  <a:pt x="89" y="107"/>
                  <a:pt x="86" y="125"/>
                </a:cubicBezTo>
                <a:cubicBezTo>
                  <a:pt x="85" y="142"/>
                  <a:pt x="86" y="160"/>
                  <a:pt x="86" y="170"/>
                </a:cubicBezTo>
                <a:cubicBezTo>
                  <a:pt x="86" y="180"/>
                  <a:pt x="86" y="186"/>
                  <a:pt x="84" y="188"/>
                </a:cubicBezTo>
                <a:cubicBezTo>
                  <a:pt x="81" y="191"/>
                  <a:pt x="74" y="185"/>
                  <a:pt x="71" y="185"/>
                </a:cubicBezTo>
                <a:cubicBezTo>
                  <a:pt x="68" y="184"/>
                  <a:pt x="65" y="199"/>
                  <a:pt x="63" y="181"/>
                </a:cubicBezTo>
                <a:cubicBezTo>
                  <a:pt x="61" y="175"/>
                  <a:pt x="60" y="199"/>
                  <a:pt x="60" y="206"/>
                </a:cubicBezTo>
                <a:cubicBezTo>
                  <a:pt x="60" y="213"/>
                  <a:pt x="59" y="219"/>
                  <a:pt x="62" y="224"/>
                </a:cubicBezTo>
                <a:cubicBezTo>
                  <a:pt x="63" y="233"/>
                  <a:pt x="68" y="238"/>
                  <a:pt x="77" y="239"/>
                </a:cubicBezTo>
                <a:cubicBezTo>
                  <a:pt x="80" y="245"/>
                  <a:pt x="83" y="254"/>
                  <a:pt x="81" y="260"/>
                </a:cubicBezTo>
                <a:cubicBezTo>
                  <a:pt x="79" y="266"/>
                  <a:pt x="70" y="271"/>
                  <a:pt x="65" y="275"/>
                </a:cubicBezTo>
                <a:cubicBezTo>
                  <a:pt x="60" y="279"/>
                  <a:pt x="56" y="280"/>
                  <a:pt x="50" y="281"/>
                </a:cubicBezTo>
                <a:cubicBezTo>
                  <a:pt x="45" y="282"/>
                  <a:pt x="35" y="284"/>
                  <a:pt x="35" y="284"/>
                </a:cubicBezTo>
                <a:cubicBezTo>
                  <a:pt x="27" y="288"/>
                  <a:pt x="24" y="281"/>
                  <a:pt x="17" y="277"/>
                </a:cubicBezTo>
                <a:cubicBezTo>
                  <a:pt x="14" y="272"/>
                  <a:pt x="8" y="260"/>
                  <a:pt x="8" y="260"/>
                </a:cubicBezTo>
                <a:cubicBezTo>
                  <a:pt x="7" y="252"/>
                  <a:pt x="6" y="242"/>
                  <a:pt x="2" y="235"/>
                </a:cubicBezTo>
                <a:cubicBezTo>
                  <a:pt x="0" y="227"/>
                  <a:pt x="1" y="220"/>
                  <a:pt x="4" y="212"/>
                </a:cubicBezTo>
                <a:cubicBezTo>
                  <a:pt x="5" y="193"/>
                  <a:pt x="3" y="194"/>
                  <a:pt x="10" y="182"/>
                </a:cubicBezTo>
                <a:cubicBezTo>
                  <a:pt x="11" y="175"/>
                  <a:pt x="13" y="172"/>
                  <a:pt x="16" y="166"/>
                </a:cubicBezTo>
                <a:cubicBezTo>
                  <a:pt x="12" y="157"/>
                  <a:pt x="12" y="146"/>
                  <a:pt x="8" y="137"/>
                </a:cubicBezTo>
                <a:cubicBezTo>
                  <a:pt x="6" y="128"/>
                  <a:pt x="6" y="118"/>
                  <a:pt x="10" y="109"/>
                </a:cubicBezTo>
                <a:cubicBezTo>
                  <a:pt x="13" y="96"/>
                  <a:pt x="8" y="84"/>
                  <a:pt x="13" y="71"/>
                </a:cubicBezTo>
                <a:cubicBezTo>
                  <a:pt x="13" y="62"/>
                  <a:pt x="13" y="53"/>
                  <a:pt x="14" y="44"/>
                </a:cubicBezTo>
                <a:cubicBezTo>
                  <a:pt x="15" y="37"/>
                  <a:pt x="22" y="26"/>
                  <a:pt x="22" y="26"/>
                </a:cubicBezTo>
                <a:close/>
              </a:path>
            </a:pathLst>
          </a:custGeom>
          <a:solidFill>
            <a:srgbClr val="3399FF"/>
          </a:solidFill>
          <a:ln w="9525">
            <a:solidFill>
              <a:srgbClr val="33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84" name="Freeform 16">
            <a:extLst>
              <a:ext uri="{FF2B5EF4-FFF2-40B4-BE49-F238E27FC236}">
                <a16:creationId xmlns:a16="http://schemas.microsoft.com/office/drawing/2014/main" id="{CD14AD92-1B45-B2E9-C35A-5B73F5E78080}"/>
              </a:ext>
            </a:extLst>
          </p:cNvPr>
          <p:cNvSpPr>
            <a:spLocks/>
          </p:cNvSpPr>
          <p:nvPr/>
        </p:nvSpPr>
        <p:spPr bwMode="auto">
          <a:xfrm>
            <a:off x="7924800" y="1962150"/>
            <a:ext cx="2197100" cy="4133850"/>
          </a:xfrm>
          <a:custGeom>
            <a:avLst/>
            <a:gdLst>
              <a:gd name="T0" fmla="*/ 2147483646 w 1384"/>
              <a:gd name="T1" fmla="*/ 2147483646 h 2604"/>
              <a:gd name="T2" fmla="*/ 2147483646 w 1384"/>
              <a:gd name="T3" fmla="*/ 2147483646 h 2604"/>
              <a:gd name="T4" fmla="*/ 2147483646 w 1384"/>
              <a:gd name="T5" fmla="*/ 2147483646 h 2604"/>
              <a:gd name="T6" fmla="*/ 2147483646 w 1384"/>
              <a:gd name="T7" fmla="*/ 2147483646 h 2604"/>
              <a:gd name="T8" fmla="*/ 2147483646 w 1384"/>
              <a:gd name="T9" fmla="*/ 2147483646 h 2604"/>
              <a:gd name="T10" fmla="*/ 2147483646 w 1384"/>
              <a:gd name="T11" fmla="*/ 2147483646 h 2604"/>
              <a:gd name="T12" fmla="*/ 2147483646 w 1384"/>
              <a:gd name="T13" fmla="*/ 2147483646 h 2604"/>
              <a:gd name="T14" fmla="*/ 2147483646 w 1384"/>
              <a:gd name="T15" fmla="*/ 2147483646 h 2604"/>
              <a:gd name="T16" fmla="*/ 2147483646 w 1384"/>
              <a:gd name="T17" fmla="*/ 2147483646 h 2604"/>
              <a:gd name="T18" fmla="*/ 2147483646 w 1384"/>
              <a:gd name="T19" fmla="*/ 2147483646 h 2604"/>
              <a:gd name="T20" fmla="*/ 2147483646 w 1384"/>
              <a:gd name="T21" fmla="*/ 2147483646 h 2604"/>
              <a:gd name="T22" fmla="*/ 2147483646 w 1384"/>
              <a:gd name="T23" fmla="*/ 2147483646 h 2604"/>
              <a:gd name="T24" fmla="*/ 2147483646 w 1384"/>
              <a:gd name="T25" fmla="*/ 2147483646 h 2604"/>
              <a:gd name="T26" fmla="*/ 2147483646 w 1384"/>
              <a:gd name="T27" fmla="*/ 2147483646 h 2604"/>
              <a:gd name="T28" fmla="*/ 2147483646 w 1384"/>
              <a:gd name="T29" fmla="*/ 2147483646 h 2604"/>
              <a:gd name="T30" fmla="*/ 2147483646 w 1384"/>
              <a:gd name="T31" fmla="*/ 2147483646 h 2604"/>
              <a:gd name="T32" fmla="*/ 2147483646 w 1384"/>
              <a:gd name="T33" fmla="*/ 2147483646 h 2604"/>
              <a:gd name="T34" fmla="*/ 2147483646 w 1384"/>
              <a:gd name="T35" fmla="*/ 2147483646 h 2604"/>
              <a:gd name="T36" fmla="*/ 2147483646 w 1384"/>
              <a:gd name="T37" fmla="*/ 2147483646 h 2604"/>
              <a:gd name="T38" fmla="*/ 2147483646 w 1384"/>
              <a:gd name="T39" fmla="*/ 2147483646 h 2604"/>
              <a:gd name="T40" fmla="*/ 2147483646 w 1384"/>
              <a:gd name="T41" fmla="*/ 2147483646 h 2604"/>
              <a:gd name="T42" fmla="*/ 2147483646 w 1384"/>
              <a:gd name="T43" fmla="*/ 2147483646 h 2604"/>
              <a:gd name="T44" fmla="*/ 2147483646 w 1384"/>
              <a:gd name="T45" fmla="*/ 2147483646 h 2604"/>
              <a:gd name="T46" fmla="*/ 2147483646 w 1384"/>
              <a:gd name="T47" fmla="*/ 2147483646 h 2604"/>
              <a:gd name="T48" fmla="*/ 2147483646 w 1384"/>
              <a:gd name="T49" fmla="*/ 2147483646 h 2604"/>
              <a:gd name="T50" fmla="*/ 2147483646 w 1384"/>
              <a:gd name="T51" fmla="*/ 2147483646 h 2604"/>
              <a:gd name="T52" fmla="*/ 2147483646 w 1384"/>
              <a:gd name="T53" fmla="*/ 2147483646 h 2604"/>
              <a:gd name="T54" fmla="*/ 2147483646 w 1384"/>
              <a:gd name="T55" fmla="*/ 2147483646 h 2604"/>
              <a:gd name="T56" fmla="*/ 2147483646 w 1384"/>
              <a:gd name="T57" fmla="*/ 2147483646 h 2604"/>
              <a:gd name="T58" fmla="*/ 2147483646 w 1384"/>
              <a:gd name="T59" fmla="*/ 2147483646 h 2604"/>
              <a:gd name="T60" fmla="*/ 2147483646 w 1384"/>
              <a:gd name="T61" fmla="*/ 2147483646 h 2604"/>
              <a:gd name="T62" fmla="*/ 2147483646 w 1384"/>
              <a:gd name="T63" fmla="*/ 2147483646 h 2604"/>
              <a:gd name="T64" fmla="*/ 2147483646 w 1384"/>
              <a:gd name="T65" fmla="*/ 2147483646 h 2604"/>
              <a:gd name="T66" fmla="*/ 2147483646 w 1384"/>
              <a:gd name="T67" fmla="*/ 2147483646 h 2604"/>
              <a:gd name="T68" fmla="*/ 2147483646 w 1384"/>
              <a:gd name="T69" fmla="*/ 2147483646 h 2604"/>
              <a:gd name="T70" fmla="*/ 2147483646 w 1384"/>
              <a:gd name="T71" fmla="*/ 2147483646 h 2604"/>
              <a:gd name="T72" fmla="*/ 2147483646 w 1384"/>
              <a:gd name="T73" fmla="*/ 2147483646 h 2604"/>
              <a:gd name="T74" fmla="*/ 2147483646 w 1384"/>
              <a:gd name="T75" fmla="*/ 2147483646 h 2604"/>
              <a:gd name="T76" fmla="*/ 2147483646 w 1384"/>
              <a:gd name="T77" fmla="*/ 2147483646 h 2604"/>
              <a:gd name="T78" fmla="*/ 2147483646 w 1384"/>
              <a:gd name="T79" fmla="*/ 2147483646 h 2604"/>
              <a:gd name="T80" fmla="*/ 2147483646 w 1384"/>
              <a:gd name="T81" fmla="*/ 2147483646 h 2604"/>
              <a:gd name="T82" fmla="*/ 2147483646 w 1384"/>
              <a:gd name="T83" fmla="*/ 2147483646 h 2604"/>
              <a:gd name="T84" fmla="*/ 2147483646 w 1384"/>
              <a:gd name="T85" fmla="*/ 2147483646 h 2604"/>
              <a:gd name="T86" fmla="*/ 2147483646 w 1384"/>
              <a:gd name="T87" fmla="*/ 2147483646 h 2604"/>
              <a:gd name="T88" fmla="*/ 2147483646 w 1384"/>
              <a:gd name="T89" fmla="*/ 2147483646 h 2604"/>
              <a:gd name="T90" fmla="*/ 2147483646 w 1384"/>
              <a:gd name="T91" fmla="*/ 2147483646 h 260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384" h="2604">
                <a:moveTo>
                  <a:pt x="1384" y="2604"/>
                </a:moveTo>
                <a:cubicBezTo>
                  <a:pt x="1380" y="2598"/>
                  <a:pt x="1376" y="2571"/>
                  <a:pt x="1369" y="2568"/>
                </a:cubicBezTo>
                <a:cubicBezTo>
                  <a:pt x="1363" y="2566"/>
                  <a:pt x="1357" y="2577"/>
                  <a:pt x="1351" y="2574"/>
                </a:cubicBezTo>
                <a:cubicBezTo>
                  <a:pt x="1345" y="2571"/>
                  <a:pt x="1349" y="2560"/>
                  <a:pt x="1345" y="2556"/>
                </a:cubicBezTo>
                <a:cubicBezTo>
                  <a:pt x="1341" y="2552"/>
                  <a:pt x="1333" y="2552"/>
                  <a:pt x="1327" y="2550"/>
                </a:cubicBezTo>
                <a:cubicBezTo>
                  <a:pt x="1309" y="2523"/>
                  <a:pt x="1301" y="2529"/>
                  <a:pt x="1291" y="2496"/>
                </a:cubicBezTo>
                <a:cubicBezTo>
                  <a:pt x="1287" y="2484"/>
                  <a:pt x="1283" y="2472"/>
                  <a:pt x="1279" y="2460"/>
                </a:cubicBezTo>
                <a:cubicBezTo>
                  <a:pt x="1277" y="2454"/>
                  <a:pt x="1273" y="2442"/>
                  <a:pt x="1273" y="2442"/>
                </a:cubicBezTo>
                <a:cubicBezTo>
                  <a:pt x="1284" y="2408"/>
                  <a:pt x="1264" y="2394"/>
                  <a:pt x="1237" y="2376"/>
                </a:cubicBezTo>
                <a:cubicBezTo>
                  <a:pt x="1231" y="2358"/>
                  <a:pt x="1225" y="2340"/>
                  <a:pt x="1219" y="2322"/>
                </a:cubicBezTo>
                <a:cubicBezTo>
                  <a:pt x="1215" y="2310"/>
                  <a:pt x="1216" y="2276"/>
                  <a:pt x="1216" y="2276"/>
                </a:cubicBezTo>
                <a:cubicBezTo>
                  <a:pt x="1214" y="2256"/>
                  <a:pt x="1224" y="2228"/>
                  <a:pt x="1220" y="2208"/>
                </a:cubicBezTo>
                <a:cubicBezTo>
                  <a:pt x="1218" y="2196"/>
                  <a:pt x="1208" y="2172"/>
                  <a:pt x="1204" y="2160"/>
                </a:cubicBezTo>
                <a:cubicBezTo>
                  <a:pt x="1202" y="2154"/>
                  <a:pt x="1188" y="2112"/>
                  <a:pt x="1188" y="2112"/>
                </a:cubicBezTo>
                <a:cubicBezTo>
                  <a:pt x="1187" y="2105"/>
                  <a:pt x="1199" y="2084"/>
                  <a:pt x="1188" y="2064"/>
                </a:cubicBezTo>
                <a:cubicBezTo>
                  <a:pt x="1182" y="2053"/>
                  <a:pt x="1181" y="2021"/>
                  <a:pt x="1172" y="2016"/>
                </a:cubicBezTo>
                <a:cubicBezTo>
                  <a:pt x="1165" y="2001"/>
                  <a:pt x="1155" y="1987"/>
                  <a:pt x="1144" y="1972"/>
                </a:cubicBezTo>
                <a:cubicBezTo>
                  <a:pt x="1134" y="1960"/>
                  <a:pt x="1114" y="1925"/>
                  <a:pt x="1104" y="1928"/>
                </a:cubicBezTo>
                <a:cubicBezTo>
                  <a:pt x="1093" y="1918"/>
                  <a:pt x="1088" y="1919"/>
                  <a:pt x="1080" y="1912"/>
                </a:cubicBezTo>
                <a:cubicBezTo>
                  <a:pt x="1068" y="1899"/>
                  <a:pt x="1062" y="1883"/>
                  <a:pt x="1056" y="1884"/>
                </a:cubicBezTo>
                <a:cubicBezTo>
                  <a:pt x="1048" y="1877"/>
                  <a:pt x="1037" y="1873"/>
                  <a:pt x="1032" y="1868"/>
                </a:cubicBezTo>
                <a:cubicBezTo>
                  <a:pt x="1026" y="1862"/>
                  <a:pt x="1029" y="1857"/>
                  <a:pt x="1026" y="1856"/>
                </a:cubicBezTo>
                <a:cubicBezTo>
                  <a:pt x="1022" y="1853"/>
                  <a:pt x="1017" y="1851"/>
                  <a:pt x="1010" y="1847"/>
                </a:cubicBezTo>
                <a:cubicBezTo>
                  <a:pt x="1008" y="1833"/>
                  <a:pt x="998" y="1844"/>
                  <a:pt x="984" y="1830"/>
                </a:cubicBezTo>
                <a:cubicBezTo>
                  <a:pt x="974" y="1818"/>
                  <a:pt x="942" y="1842"/>
                  <a:pt x="933" y="1830"/>
                </a:cubicBezTo>
                <a:cubicBezTo>
                  <a:pt x="919" y="1826"/>
                  <a:pt x="908" y="1811"/>
                  <a:pt x="897" y="1803"/>
                </a:cubicBezTo>
                <a:cubicBezTo>
                  <a:pt x="886" y="1795"/>
                  <a:pt x="878" y="1787"/>
                  <a:pt x="870" y="1782"/>
                </a:cubicBezTo>
                <a:cubicBezTo>
                  <a:pt x="866" y="1775"/>
                  <a:pt x="856" y="1775"/>
                  <a:pt x="849" y="1770"/>
                </a:cubicBezTo>
                <a:cubicBezTo>
                  <a:pt x="842" y="1765"/>
                  <a:pt x="838" y="1757"/>
                  <a:pt x="828" y="1752"/>
                </a:cubicBezTo>
                <a:cubicBezTo>
                  <a:pt x="826" y="1744"/>
                  <a:pt x="783" y="1748"/>
                  <a:pt x="786" y="1737"/>
                </a:cubicBezTo>
                <a:cubicBezTo>
                  <a:pt x="776" y="1732"/>
                  <a:pt x="775" y="1722"/>
                  <a:pt x="765" y="1719"/>
                </a:cubicBezTo>
                <a:cubicBezTo>
                  <a:pt x="756" y="1715"/>
                  <a:pt x="737" y="1719"/>
                  <a:pt x="726" y="1716"/>
                </a:cubicBezTo>
                <a:cubicBezTo>
                  <a:pt x="715" y="1715"/>
                  <a:pt x="707" y="1712"/>
                  <a:pt x="696" y="1710"/>
                </a:cubicBezTo>
                <a:cubicBezTo>
                  <a:pt x="685" y="1708"/>
                  <a:pt x="669" y="1711"/>
                  <a:pt x="660" y="1707"/>
                </a:cubicBezTo>
                <a:cubicBezTo>
                  <a:pt x="651" y="1703"/>
                  <a:pt x="644" y="1691"/>
                  <a:pt x="642" y="1686"/>
                </a:cubicBezTo>
                <a:cubicBezTo>
                  <a:pt x="640" y="1681"/>
                  <a:pt x="648" y="1679"/>
                  <a:pt x="648" y="1674"/>
                </a:cubicBezTo>
                <a:cubicBezTo>
                  <a:pt x="648" y="1669"/>
                  <a:pt x="642" y="1662"/>
                  <a:pt x="639" y="1656"/>
                </a:cubicBezTo>
                <a:cubicBezTo>
                  <a:pt x="636" y="1650"/>
                  <a:pt x="635" y="1648"/>
                  <a:pt x="630" y="1638"/>
                </a:cubicBezTo>
                <a:cubicBezTo>
                  <a:pt x="609" y="1626"/>
                  <a:pt x="619" y="1612"/>
                  <a:pt x="612" y="1599"/>
                </a:cubicBezTo>
                <a:cubicBezTo>
                  <a:pt x="607" y="1589"/>
                  <a:pt x="600" y="1584"/>
                  <a:pt x="597" y="1578"/>
                </a:cubicBezTo>
                <a:cubicBezTo>
                  <a:pt x="594" y="1572"/>
                  <a:pt x="595" y="1569"/>
                  <a:pt x="591" y="1563"/>
                </a:cubicBezTo>
                <a:cubicBezTo>
                  <a:pt x="579" y="1563"/>
                  <a:pt x="578" y="1553"/>
                  <a:pt x="573" y="1542"/>
                </a:cubicBezTo>
                <a:cubicBezTo>
                  <a:pt x="568" y="1533"/>
                  <a:pt x="567" y="1518"/>
                  <a:pt x="558" y="1515"/>
                </a:cubicBezTo>
                <a:cubicBezTo>
                  <a:pt x="545" y="1496"/>
                  <a:pt x="564" y="1497"/>
                  <a:pt x="555" y="1476"/>
                </a:cubicBezTo>
                <a:cubicBezTo>
                  <a:pt x="558" y="1469"/>
                  <a:pt x="562" y="1455"/>
                  <a:pt x="560" y="1444"/>
                </a:cubicBezTo>
                <a:cubicBezTo>
                  <a:pt x="558" y="1433"/>
                  <a:pt x="549" y="1419"/>
                  <a:pt x="540" y="1408"/>
                </a:cubicBezTo>
                <a:cubicBezTo>
                  <a:pt x="531" y="1397"/>
                  <a:pt x="511" y="1395"/>
                  <a:pt x="505" y="1380"/>
                </a:cubicBezTo>
                <a:cubicBezTo>
                  <a:pt x="497" y="1363"/>
                  <a:pt x="507" y="1334"/>
                  <a:pt x="504" y="1316"/>
                </a:cubicBezTo>
                <a:cubicBezTo>
                  <a:pt x="503" y="1303"/>
                  <a:pt x="501" y="1306"/>
                  <a:pt x="498" y="1299"/>
                </a:cubicBezTo>
                <a:cubicBezTo>
                  <a:pt x="495" y="1292"/>
                  <a:pt x="489" y="1277"/>
                  <a:pt x="486" y="1272"/>
                </a:cubicBezTo>
                <a:cubicBezTo>
                  <a:pt x="483" y="1267"/>
                  <a:pt x="484" y="1269"/>
                  <a:pt x="480" y="1266"/>
                </a:cubicBezTo>
                <a:cubicBezTo>
                  <a:pt x="476" y="1263"/>
                  <a:pt x="467" y="1263"/>
                  <a:pt x="462" y="1254"/>
                </a:cubicBezTo>
                <a:cubicBezTo>
                  <a:pt x="444" y="1194"/>
                  <a:pt x="452" y="1234"/>
                  <a:pt x="448" y="1210"/>
                </a:cubicBezTo>
                <a:cubicBezTo>
                  <a:pt x="440" y="1200"/>
                  <a:pt x="425" y="1204"/>
                  <a:pt x="414" y="1197"/>
                </a:cubicBezTo>
                <a:cubicBezTo>
                  <a:pt x="403" y="1190"/>
                  <a:pt x="387" y="1177"/>
                  <a:pt x="379" y="1170"/>
                </a:cubicBezTo>
                <a:cubicBezTo>
                  <a:pt x="375" y="1164"/>
                  <a:pt x="372" y="1157"/>
                  <a:pt x="367" y="1152"/>
                </a:cubicBezTo>
                <a:cubicBezTo>
                  <a:pt x="362" y="1147"/>
                  <a:pt x="354" y="1146"/>
                  <a:pt x="349" y="1140"/>
                </a:cubicBezTo>
                <a:cubicBezTo>
                  <a:pt x="345" y="1136"/>
                  <a:pt x="351" y="1131"/>
                  <a:pt x="348" y="1125"/>
                </a:cubicBezTo>
                <a:cubicBezTo>
                  <a:pt x="345" y="1119"/>
                  <a:pt x="332" y="1115"/>
                  <a:pt x="331" y="1104"/>
                </a:cubicBezTo>
                <a:cubicBezTo>
                  <a:pt x="329" y="1090"/>
                  <a:pt x="339" y="1072"/>
                  <a:pt x="339" y="1059"/>
                </a:cubicBezTo>
                <a:cubicBezTo>
                  <a:pt x="338" y="1051"/>
                  <a:pt x="328" y="1058"/>
                  <a:pt x="327" y="1053"/>
                </a:cubicBezTo>
                <a:cubicBezTo>
                  <a:pt x="326" y="1048"/>
                  <a:pt x="336" y="1034"/>
                  <a:pt x="331" y="1026"/>
                </a:cubicBezTo>
                <a:cubicBezTo>
                  <a:pt x="323" y="1014"/>
                  <a:pt x="295" y="1002"/>
                  <a:pt x="295" y="1002"/>
                </a:cubicBezTo>
                <a:cubicBezTo>
                  <a:pt x="289" y="992"/>
                  <a:pt x="291" y="983"/>
                  <a:pt x="291" y="972"/>
                </a:cubicBezTo>
                <a:cubicBezTo>
                  <a:pt x="291" y="961"/>
                  <a:pt x="295" y="948"/>
                  <a:pt x="294" y="936"/>
                </a:cubicBezTo>
                <a:cubicBezTo>
                  <a:pt x="293" y="924"/>
                  <a:pt x="289" y="916"/>
                  <a:pt x="283" y="900"/>
                </a:cubicBezTo>
                <a:cubicBezTo>
                  <a:pt x="278" y="879"/>
                  <a:pt x="269" y="859"/>
                  <a:pt x="259" y="840"/>
                </a:cubicBezTo>
                <a:cubicBezTo>
                  <a:pt x="252" y="827"/>
                  <a:pt x="235" y="804"/>
                  <a:pt x="235" y="804"/>
                </a:cubicBezTo>
                <a:cubicBezTo>
                  <a:pt x="228" y="788"/>
                  <a:pt x="227" y="755"/>
                  <a:pt x="222" y="738"/>
                </a:cubicBezTo>
                <a:cubicBezTo>
                  <a:pt x="217" y="721"/>
                  <a:pt x="209" y="716"/>
                  <a:pt x="204" y="702"/>
                </a:cubicBezTo>
                <a:cubicBezTo>
                  <a:pt x="199" y="688"/>
                  <a:pt x="197" y="663"/>
                  <a:pt x="192" y="651"/>
                </a:cubicBezTo>
                <a:cubicBezTo>
                  <a:pt x="187" y="639"/>
                  <a:pt x="179" y="640"/>
                  <a:pt x="174" y="630"/>
                </a:cubicBezTo>
                <a:cubicBezTo>
                  <a:pt x="169" y="620"/>
                  <a:pt x="167" y="604"/>
                  <a:pt x="165" y="594"/>
                </a:cubicBezTo>
                <a:cubicBezTo>
                  <a:pt x="163" y="584"/>
                  <a:pt x="161" y="575"/>
                  <a:pt x="162" y="567"/>
                </a:cubicBezTo>
                <a:cubicBezTo>
                  <a:pt x="163" y="559"/>
                  <a:pt x="172" y="553"/>
                  <a:pt x="169" y="546"/>
                </a:cubicBezTo>
                <a:cubicBezTo>
                  <a:pt x="167" y="540"/>
                  <a:pt x="153" y="530"/>
                  <a:pt x="144" y="525"/>
                </a:cubicBezTo>
                <a:cubicBezTo>
                  <a:pt x="135" y="520"/>
                  <a:pt x="124" y="522"/>
                  <a:pt x="115" y="516"/>
                </a:cubicBezTo>
                <a:cubicBezTo>
                  <a:pt x="106" y="510"/>
                  <a:pt x="96" y="498"/>
                  <a:pt x="87" y="486"/>
                </a:cubicBezTo>
                <a:cubicBezTo>
                  <a:pt x="81" y="476"/>
                  <a:pt x="85" y="463"/>
                  <a:pt x="81" y="456"/>
                </a:cubicBezTo>
                <a:cubicBezTo>
                  <a:pt x="77" y="449"/>
                  <a:pt x="69" y="454"/>
                  <a:pt x="60" y="444"/>
                </a:cubicBezTo>
                <a:cubicBezTo>
                  <a:pt x="51" y="434"/>
                  <a:pt x="34" y="412"/>
                  <a:pt x="27" y="399"/>
                </a:cubicBezTo>
                <a:cubicBezTo>
                  <a:pt x="20" y="386"/>
                  <a:pt x="20" y="380"/>
                  <a:pt x="19" y="366"/>
                </a:cubicBezTo>
                <a:cubicBezTo>
                  <a:pt x="18" y="352"/>
                  <a:pt x="26" y="330"/>
                  <a:pt x="24" y="315"/>
                </a:cubicBezTo>
                <a:cubicBezTo>
                  <a:pt x="22" y="300"/>
                  <a:pt x="9" y="287"/>
                  <a:pt x="7" y="276"/>
                </a:cubicBezTo>
                <a:cubicBezTo>
                  <a:pt x="9" y="266"/>
                  <a:pt x="14" y="256"/>
                  <a:pt x="13" y="246"/>
                </a:cubicBezTo>
                <a:cubicBezTo>
                  <a:pt x="12" y="239"/>
                  <a:pt x="2" y="235"/>
                  <a:pt x="1" y="228"/>
                </a:cubicBezTo>
                <a:cubicBezTo>
                  <a:pt x="0" y="223"/>
                  <a:pt x="16" y="175"/>
                  <a:pt x="18" y="168"/>
                </a:cubicBezTo>
                <a:cubicBezTo>
                  <a:pt x="19" y="154"/>
                  <a:pt x="9" y="152"/>
                  <a:pt x="9" y="141"/>
                </a:cubicBezTo>
                <a:cubicBezTo>
                  <a:pt x="9" y="130"/>
                  <a:pt x="13" y="113"/>
                  <a:pt x="18" y="102"/>
                </a:cubicBezTo>
                <a:cubicBezTo>
                  <a:pt x="23" y="92"/>
                  <a:pt x="34" y="82"/>
                  <a:pt x="42" y="75"/>
                </a:cubicBezTo>
                <a:cubicBezTo>
                  <a:pt x="50" y="68"/>
                  <a:pt x="63" y="67"/>
                  <a:pt x="66" y="60"/>
                </a:cubicBezTo>
                <a:cubicBezTo>
                  <a:pt x="70" y="53"/>
                  <a:pt x="63" y="43"/>
                  <a:pt x="63" y="33"/>
                </a:cubicBezTo>
                <a:cubicBezTo>
                  <a:pt x="63" y="23"/>
                  <a:pt x="66" y="7"/>
                  <a:pt x="66" y="0"/>
                </a:cubicBezTo>
              </a:path>
            </a:pathLst>
          </a:custGeom>
          <a:noFill/>
          <a:ln w="9525" cap="flat" cmpd="sng">
            <a:solidFill>
              <a:srgbClr val="3399FF"/>
            </a:solidFill>
            <a:prstDash val="solid"/>
            <a:round/>
            <a:headEnd type="none" w="med" len="med"/>
            <a:tailEnd type="none" w="med" len="med"/>
          </a:ln>
          <a:effectLst/>
          <a:extLst>
            <a:ext uri="{909E8E84-426E-40DD-AFC4-6F175D3DCCD1}">
              <a14:hiddenFill xmlns:a14="http://schemas.microsoft.com/office/drawing/2010/main">
                <a:solidFill>
                  <a:srgbClr val="FF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85" name="Freeform 17">
            <a:extLst>
              <a:ext uri="{FF2B5EF4-FFF2-40B4-BE49-F238E27FC236}">
                <a16:creationId xmlns:a16="http://schemas.microsoft.com/office/drawing/2014/main" id="{2B07D79E-6E04-7D6F-93B6-3C5F42C7C39D}"/>
              </a:ext>
            </a:extLst>
          </p:cNvPr>
          <p:cNvSpPr>
            <a:spLocks/>
          </p:cNvSpPr>
          <p:nvPr/>
        </p:nvSpPr>
        <p:spPr bwMode="auto">
          <a:xfrm>
            <a:off x="6002338" y="1133476"/>
            <a:ext cx="4094162" cy="4962525"/>
          </a:xfrm>
          <a:custGeom>
            <a:avLst/>
            <a:gdLst>
              <a:gd name="T0" fmla="*/ 2147483646 w 2579"/>
              <a:gd name="T1" fmla="*/ 2147483646 h 3126"/>
              <a:gd name="T2" fmla="*/ 2147483646 w 2579"/>
              <a:gd name="T3" fmla="*/ 2147483646 h 3126"/>
              <a:gd name="T4" fmla="*/ 2147483646 w 2579"/>
              <a:gd name="T5" fmla="*/ 2147483646 h 3126"/>
              <a:gd name="T6" fmla="*/ 2147483646 w 2579"/>
              <a:gd name="T7" fmla="*/ 2147483646 h 3126"/>
              <a:gd name="T8" fmla="*/ 2147483646 w 2579"/>
              <a:gd name="T9" fmla="*/ 2147483646 h 3126"/>
              <a:gd name="T10" fmla="*/ 2147483646 w 2579"/>
              <a:gd name="T11" fmla="*/ 2147483646 h 3126"/>
              <a:gd name="T12" fmla="*/ 2147483646 w 2579"/>
              <a:gd name="T13" fmla="*/ 2147483646 h 3126"/>
              <a:gd name="T14" fmla="*/ 2147483646 w 2579"/>
              <a:gd name="T15" fmla="*/ 2147483646 h 3126"/>
              <a:gd name="T16" fmla="*/ 2147483646 w 2579"/>
              <a:gd name="T17" fmla="*/ 2147483646 h 3126"/>
              <a:gd name="T18" fmla="*/ 2147483646 w 2579"/>
              <a:gd name="T19" fmla="*/ 2147483646 h 3126"/>
              <a:gd name="T20" fmla="*/ 2147483646 w 2579"/>
              <a:gd name="T21" fmla="*/ 2147483646 h 3126"/>
              <a:gd name="T22" fmla="*/ 2147483646 w 2579"/>
              <a:gd name="T23" fmla="*/ 2147483646 h 3126"/>
              <a:gd name="T24" fmla="*/ 2147483646 w 2579"/>
              <a:gd name="T25" fmla="*/ 2147483646 h 3126"/>
              <a:gd name="T26" fmla="*/ 2147483646 w 2579"/>
              <a:gd name="T27" fmla="*/ 2147483646 h 3126"/>
              <a:gd name="T28" fmla="*/ 2147483646 w 2579"/>
              <a:gd name="T29" fmla="*/ 2147483646 h 3126"/>
              <a:gd name="T30" fmla="*/ 2147483646 w 2579"/>
              <a:gd name="T31" fmla="*/ 2147483646 h 3126"/>
              <a:gd name="T32" fmla="*/ 2147483646 w 2579"/>
              <a:gd name="T33" fmla="*/ 2147483646 h 3126"/>
              <a:gd name="T34" fmla="*/ 2147483646 w 2579"/>
              <a:gd name="T35" fmla="*/ 2147483646 h 3126"/>
              <a:gd name="T36" fmla="*/ 2147483646 w 2579"/>
              <a:gd name="T37" fmla="*/ 2147483646 h 3126"/>
              <a:gd name="T38" fmla="*/ 2147483646 w 2579"/>
              <a:gd name="T39" fmla="*/ 2147483646 h 3126"/>
              <a:gd name="T40" fmla="*/ 2147483646 w 2579"/>
              <a:gd name="T41" fmla="*/ 2147483646 h 3126"/>
              <a:gd name="T42" fmla="*/ 2147483646 w 2579"/>
              <a:gd name="T43" fmla="*/ 2147483646 h 3126"/>
              <a:gd name="T44" fmla="*/ 2147483646 w 2579"/>
              <a:gd name="T45" fmla="*/ 2147483646 h 3126"/>
              <a:gd name="T46" fmla="*/ 2147483646 w 2579"/>
              <a:gd name="T47" fmla="*/ 2147483646 h 3126"/>
              <a:gd name="T48" fmla="*/ 2147483646 w 2579"/>
              <a:gd name="T49" fmla="*/ 2147483646 h 3126"/>
              <a:gd name="T50" fmla="*/ 2147483646 w 2579"/>
              <a:gd name="T51" fmla="*/ 2147483646 h 3126"/>
              <a:gd name="T52" fmla="*/ 2147483646 w 2579"/>
              <a:gd name="T53" fmla="*/ 2147483646 h 3126"/>
              <a:gd name="T54" fmla="*/ 2147483646 w 2579"/>
              <a:gd name="T55" fmla="*/ 2147483646 h 3126"/>
              <a:gd name="T56" fmla="*/ 2147483646 w 2579"/>
              <a:gd name="T57" fmla="*/ 2147483646 h 3126"/>
              <a:gd name="T58" fmla="*/ 2147483646 w 2579"/>
              <a:gd name="T59" fmla="*/ 2147483646 h 3126"/>
              <a:gd name="T60" fmla="*/ 2147483646 w 2579"/>
              <a:gd name="T61" fmla="*/ 2147483646 h 3126"/>
              <a:gd name="T62" fmla="*/ 2147483646 w 2579"/>
              <a:gd name="T63" fmla="*/ 2147483646 h 3126"/>
              <a:gd name="T64" fmla="*/ 2147483646 w 2579"/>
              <a:gd name="T65" fmla="*/ 2147483646 h 3126"/>
              <a:gd name="T66" fmla="*/ 2147483646 w 2579"/>
              <a:gd name="T67" fmla="*/ 2147483646 h 3126"/>
              <a:gd name="T68" fmla="*/ 2147483646 w 2579"/>
              <a:gd name="T69" fmla="*/ 2147483646 h 3126"/>
              <a:gd name="T70" fmla="*/ 2147483646 w 2579"/>
              <a:gd name="T71" fmla="*/ 2147483646 h 3126"/>
              <a:gd name="T72" fmla="*/ 2147483646 w 2579"/>
              <a:gd name="T73" fmla="*/ 2147483646 h 3126"/>
              <a:gd name="T74" fmla="*/ 2147483646 w 2579"/>
              <a:gd name="T75" fmla="*/ 2147483646 h 3126"/>
              <a:gd name="T76" fmla="*/ 2147483646 w 2579"/>
              <a:gd name="T77" fmla="*/ 2147483646 h 3126"/>
              <a:gd name="T78" fmla="*/ 2147483646 w 2579"/>
              <a:gd name="T79" fmla="*/ 2147483646 h 3126"/>
              <a:gd name="T80" fmla="*/ 2147483646 w 2579"/>
              <a:gd name="T81" fmla="*/ 2147483646 h 3126"/>
              <a:gd name="T82" fmla="*/ 2147483646 w 2579"/>
              <a:gd name="T83" fmla="*/ 2147483646 h 3126"/>
              <a:gd name="T84" fmla="*/ 2147483646 w 2579"/>
              <a:gd name="T85" fmla="*/ 2147483646 h 3126"/>
              <a:gd name="T86" fmla="*/ 2147483646 w 2579"/>
              <a:gd name="T87" fmla="*/ 2147483646 h 3126"/>
              <a:gd name="T88" fmla="*/ 2147483646 w 2579"/>
              <a:gd name="T89" fmla="*/ 2147483646 h 3126"/>
              <a:gd name="T90" fmla="*/ 2147483646 w 2579"/>
              <a:gd name="T91" fmla="*/ 2147483646 h 3126"/>
              <a:gd name="T92" fmla="*/ 2147483646 w 2579"/>
              <a:gd name="T93" fmla="*/ 2147483646 h 3126"/>
              <a:gd name="T94" fmla="*/ 2147483646 w 2579"/>
              <a:gd name="T95" fmla="*/ 2147483646 h 3126"/>
              <a:gd name="T96" fmla="*/ 2147483646 w 2579"/>
              <a:gd name="T97" fmla="*/ 2147483646 h 3126"/>
              <a:gd name="T98" fmla="*/ 2147483646 w 2579"/>
              <a:gd name="T99" fmla="*/ 2147483646 h 3126"/>
              <a:gd name="T100" fmla="*/ 2147483646 w 2579"/>
              <a:gd name="T101" fmla="*/ 2147483646 h 3126"/>
              <a:gd name="T102" fmla="*/ 2147483646 w 2579"/>
              <a:gd name="T103" fmla="*/ 2147483646 h 3126"/>
              <a:gd name="T104" fmla="*/ 2147483646 w 2579"/>
              <a:gd name="T105" fmla="*/ 2147483646 h 3126"/>
              <a:gd name="T106" fmla="*/ 2147483646 w 2579"/>
              <a:gd name="T107" fmla="*/ 2147483646 h 3126"/>
              <a:gd name="T108" fmla="*/ 2147483646 w 2579"/>
              <a:gd name="T109" fmla="*/ 2147483646 h 3126"/>
              <a:gd name="T110" fmla="*/ 2147483646 w 2579"/>
              <a:gd name="T111" fmla="*/ 2147483646 h 3126"/>
              <a:gd name="T112" fmla="*/ 2147483646 w 2579"/>
              <a:gd name="T113" fmla="*/ 2147483646 h 3126"/>
              <a:gd name="T114" fmla="*/ 2147483646 w 2579"/>
              <a:gd name="T115" fmla="*/ 2147483646 h 3126"/>
              <a:gd name="T116" fmla="*/ 2147483646 w 2579"/>
              <a:gd name="T117" fmla="*/ 2147483646 h 312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579" h="3126">
                <a:moveTo>
                  <a:pt x="233" y="0"/>
                </a:moveTo>
                <a:cubicBezTo>
                  <a:pt x="235" y="5"/>
                  <a:pt x="246" y="20"/>
                  <a:pt x="249" y="30"/>
                </a:cubicBezTo>
                <a:cubicBezTo>
                  <a:pt x="252" y="40"/>
                  <a:pt x="254" y="50"/>
                  <a:pt x="251" y="60"/>
                </a:cubicBezTo>
                <a:cubicBezTo>
                  <a:pt x="248" y="70"/>
                  <a:pt x="236" y="83"/>
                  <a:pt x="231" y="92"/>
                </a:cubicBezTo>
                <a:cubicBezTo>
                  <a:pt x="226" y="101"/>
                  <a:pt x="225" y="108"/>
                  <a:pt x="221" y="114"/>
                </a:cubicBezTo>
                <a:cubicBezTo>
                  <a:pt x="219" y="120"/>
                  <a:pt x="210" y="122"/>
                  <a:pt x="207" y="130"/>
                </a:cubicBezTo>
                <a:cubicBezTo>
                  <a:pt x="204" y="138"/>
                  <a:pt x="204" y="152"/>
                  <a:pt x="203" y="162"/>
                </a:cubicBezTo>
                <a:cubicBezTo>
                  <a:pt x="202" y="172"/>
                  <a:pt x="206" y="179"/>
                  <a:pt x="203" y="188"/>
                </a:cubicBezTo>
                <a:cubicBezTo>
                  <a:pt x="200" y="197"/>
                  <a:pt x="193" y="204"/>
                  <a:pt x="185" y="216"/>
                </a:cubicBezTo>
                <a:cubicBezTo>
                  <a:pt x="177" y="228"/>
                  <a:pt x="162" y="244"/>
                  <a:pt x="155" y="258"/>
                </a:cubicBezTo>
                <a:cubicBezTo>
                  <a:pt x="148" y="272"/>
                  <a:pt x="145" y="285"/>
                  <a:pt x="143" y="298"/>
                </a:cubicBezTo>
                <a:cubicBezTo>
                  <a:pt x="141" y="311"/>
                  <a:pt x="147" y="323"/>
                  <a:pt x="143" y="336"/>
                </a:cubicBezTo>
                <a:cubicBezTo>
                  <a:pt x="139" y="349"/>
                  <a:pt x="125" y="369"/>
                  <a:pt x="119" y="378"/>
                </a:cubicBezTo>
                <a:cubicBezTo>
                  <a:pt x="113" y="387"/>
                  <a:pt x="111" y="385"/>
                  <a:pt x="105" y="390"/>
                </a:cubicBezTo>
                <a:cubicBezTo>
                  <a:pt x="99" y="395"/>
                  <a:pt x="90" y="401"/>
                  <a:pt x="83" y="408"/>
                </a:cubicBezTo>
                <a:cubicBezTo>
                  <a:pt x="76" y="415"/>
                  <a:pt x="67" y="424"/>
                  <a:pt x="61" y="432"/>
                </a:cubicBezTo>
                <a:cubicBezTo>
                  <a:pt x="52" y="447"/>
                  <a:pt x="50" y="447"/>
                  <a:pt x="47" y="454"/>
                </a:cubicBezTo>
                <a:cubicBezTo>
                  <a:pt x="41" y="461"/>
                  <a:pt x="31" y="467"/>
                  <a:pt x="27" y="474"/>
                </a:cubicBezTo>
                <a:cubicBezTo>
                  <a:pt x="23" y="481"/>
                  <a:pt x="24" y="492"/>
                  <a:pt x="21" y="498"/>
                </a:cubicBezTo>
                <a:cubicBezTo>
                  <a:pt x="18" y="504"/>
                  <a:pt x="10" y="503"/>
                  <a:pt x="7" y="508"/>
                </a:cubicBezTo>
                <a:cubicBezTo>
                  <a:pt x="4" y="513"/>
                  <a:pt x="0" y="522"/>
                  <a:pt x="3" y="528"/>
                </a:cubicBezTo>
                <a:cubicBezTo>
                  <a:pt x="6" y="534"/>
                  <a:pt x="23" y="541"/>
                  <a:pt x="27" y="546"/>
                </a:cubicBezTo>
                <a:cubicBezTo>
                  <a:pt x="31" y="551"/>
                  <a:pt x="25" y="556"/>
                  <a:pt x="29" y="558"/>
                </a:cubicBezTo>
                <a:cubicBezTo>
                  <a:pt x="33" y="560"/>
                  <a:pt x="41" y="557"/>
                  <a:pt x="49" y="558"/>
                </a:cubicBezTo>
                <a:cubicBezTo>
                  <a:pt x="57" y="559"/>
                  <a:pt x="71" y="563"/>
                  <a:pt x="79" y="564"/>
                </a:cubicBezTo>
                <a:cubicBezTo>
                  <a:pt x="87" y="565"/>
                  <a:pt x="89" y="567"/>
                  <a:pt x="95" y="566"/>
                </a:cubicBezTo>
                <a:cubicBezTo>
                  <a:pt x="101" y="565"/>
                  <a:pt x="107" y="558"/>
                  <a:pt x="113" y="560"/>
                </a:cubicBezTo>
                <a:cubicBezTo>
                  <a:pt x="119" y="562"/>
                  <a:pt x="125" y="573"/>
                  <a:pt x="133" y="580"/>
                </a:cubicBezTo>
                <a:cubicBezTo>
                  <a:pt x="141" y="587"/>
                  <a:pt x="152" y="599"/>
                  <a:pt x="161" y="604"/>
                </a:cubicBezTo>
                <a:cubicBezTo>
                  <a:pt x="165" y="610"/>
                  <a:pt x="180" y="605"/>
                  <a:pt x="185" y="610"/>
                </a:cubicBezTo>
                <a:cubicBezTo>
                  <a:pt x="190" y="615"/>
                  <a:pt x="199" y="612"/>
                  <a:pt x="197" y="624"/>
                </a:cubicBezTo>
                <a:cubicBezTo>
                  <a:pt x="198" y="630"/>
                  <a:pt x="193" y="638"/>
                  <a:pt x="189" y="648"/>
                </a:cubicBezTo>
                <a:cubicBezTo>
                  <a:pt x="185" y="658"/>
                  <a:pt x="171" y="671"/>
                  <a:pt x="173" y="684"/>
                </a:cubicBezTo>
                <a:cubicBezTo>
                  <a:pt x="175" y="697"/>
                  <a:pt x="197" y="713"/>
                  <a:pt x="203" y="726"/>
                </a:cubicBezTo>
                <a:cubicBezTo>
                  <a:pt x="209" y="743"/>
                  <a:pt x="191" y="752"/>
                  <a:pt x="209" y="762"/>
                </a:cubicBezTo>
                <a:cubicBezTo>
                  <a:pt x="257" y="816"/>
                  <a:pt x="225" y="792"/>
                  <a:pt x="227" y="795"/>
                </a:cubicBezTo>
                <a:cubicBezTo>
                  <a:pt x="229" y="798"/>
                  <a:pt x="219" y="779"/>
                  <a:pt x="221" y="780"/>
                </a:cubicBezTo>
                <a:cubicBezTo>
                  <a:pt x="228" y="791"/>
                  <a:pt x="263" y="828"/>
                  <a:pt x="239" y="804"/>
                </a:cubicBezTo>
                <a:cubicBezTo>
                  <a:pt x="244" y="810"/>
                  <a:pt x="244" y="815"/>
                  <a:pt x="251" y="820"/>
                </a:cubicBezTo>
                <a:cubicBezTo>
                  <a:pt x="258" y="825"/>
                  <a:pt x="273" y="827"/>
                  <a:pt x="279" y="832"/>
                </a:cubicBezTo>
                <a:cubicBezTo>
                  <a:pt x="285" y="837"/>
                  <a:pt x="283" y="841"/>
                  <a:pt x="287" y="848"/>
                </a:cubicBezTo>
                <a:cubicBezTo>
                  <a:pt x="291" y="855"/>
                  <a:pt x="299" y="867"/>
                  <a:pt x="305" y="876"/>
                </a:cubicBezTo>
                <a:cubicBezTo>
                  <a:pt x="311" y="885"/>
                  <a:pt x="319" y="894"/>
                  <a:pt x="325" y="900"/>
                </a:cubicBezTo>
                <a:cubicBezTo>
                  <a:pt x="331" y="906"/>
                  <a:pt x="334" y="901"/>
                  <a:pt x="341" y="912"/>
                </a:cubicBezTo>
                <a:cubicBezTo>
                  <a:pt x="348" y="923"/>
                  <a:pt x="354" y="950"/>
                  <a:pt x="365" y="966"/>
                </a:cubicBezTo>
                <a:cubicBezTo>
                  <a:pt x="376" y="982"/>
                  <a:pt x="392" y="996"/>
                  <a:pt x="405" y="1006"/>
                </a:cubicBezTo>
                <a:cubicBezTo>
                  <a:pt x="418" y="1016"/>
                  <a:pt x="427" y="1016"/>
                  <a:pt x="443" y="1026"/>
                </a:cubicBezTo>
                <a:cubicBezTo>
                  <a:pt x="485" y="1034"/>
                  <a:pt x="475" y="1040"/>
                  <a:pt x="503" y="1068"/>
                </a:cubicBezTo>
                <a:cubicBezTo>
                  <a:pt x="515" y="1080"/>
                  <a:pt x="518" y="1090"/>
                  <a:pt x="523" y="1102"/>
                </a:cubicBezTo>
                <a:cubicBezTo>
                  <a:pt x="528" y="1114"/>
                  <a:pt x="529" y="1124"/>
                  <a:pt x="533" y="1140"/>
                </a:cubicBezTo>
                <a:cubicBezTo>
                  <a:pt x="541" y="1161"/>
                  <a:pt x="544" y="1181"/>
                  <a:pt x="549" y="1196"/>
                </a:cubicBezTo>
                <a:cubicBezTo>
                  <a:pt x="554" y="1211"/>
                  <a:pt x="559" y="1219"/>
                  <a:pt x="563" y="1230"/>
                </a:cubicBezTo>
                <a:cubicBezTo>
                  <a:pt x="566" y="1242"/>
                  <a:pt x="575" y="1266"/>
                  <a:pt x="575" y="1266"/>
                </a:cubicBezTo>
                <a:cubicBezTo>
                  <a:pt x="576" y="1273"/>
                  <a:pt x="571" y="1267"/>
                  <a:pt x="569" y="1271"/>
                </a:cubicBezTo>
                <a:cubicBezTo>
                  <a:pt x="567" y="1275"/>
                  <a:pt x="561" y="1289"/>
                  <a:pt x="560" y="1293"/>
                </a:cubicBezTo>
                <a:cubicBezTo>
                  <a:pt x="559" y="1297"/>
                  <a:pt x="563" y="1295"/>
                  <a:pt x="565" y="1298"/>
                </a:cubicBezTo>
                <a:cubicBezTo>
                  <a:pt x="567" y="1301"/>
                  <a:pt x="569" y="1311"/>
                  <a:pt x="573" y="1312"/>
                </a:cubicBezTo>
                <a:cubicBezTo>
                  <a:pt x="577" y="1314"/>
                  <a:pt x="585" y="1307"/>
                  <a:pt x="589" y="1307"/>
                </a:cubicBezTo>
                <a:cubicBezTo>
                  <a:pt x="593" y="1307"/>
                  <a:pt x="591" y="1313"/>
                  <a:pt x="596" y="1314"/>
                </a:cubicBezTo>
                <a:cubicBezTo>
                  <a:pt x="601" y="1315"/>
                  <a:pt x="607" y="1306"/>
                  <a:pt x="617" y="1314"/>
                </a:cubicBezTo>
                <a:cubicBezTo>
                  <a:pt x="627" y="1322"/>
                  <a:pt x="645" y="1348"/>
                  <a:pt x="659" y="1362"/>
                </a:cubicBezTo>
                <a:cubicBezTo>
                  <a:pt x="673" y="1376"/>
                  <a:pt x="692" y="1389"/>
                  <a:pt x="703" y="1396"/>
                </a:cubicBezTo>
                <a:cubicBezTo>
                  <a:pt x="714" y="1403"/>
                  <a:pt x="716" y="1402"/>
                  <a:pt x="723" y="1406"/>
                </a:cubicBezTo>
                <a:cubicBezTo>
                  <a:pt x="730" y="1410"/>
                  <a:pt x="734" y="1415"/>
                  <a:pt x="743" y="1422"/>
                </a:cubicBezTo>
                <a:cubicBezTo>
                  <a:pt x="755" y="1430"/>
                  <a:pt x="771" y="1434"/>
                  <a:pt x="779" y="1446"/>
                </a:cubicBezTo>
                <a:cubicBezTo>
                  <a:pt x="783" y="1452"/>
                  <a:pt x="785" y="1459"/>
                  <a:pt x="791" y="1464"/>
                </a:cubicBezTo>
                <a:cubicBezTo>
                  <a:pt x="813" y="1481"/>
                  <a:pt x="851" y="1472"/>
                  <a:pt x="875" y="1488"/>
                </a:cubicBezTo>
                <a:cubicBezTo>
                  <a:pt x="891" y="1499"/>
                  <a:pt x="929" y="1512"/>
                  <a:pt x="929" y="1512"/>
                </a:cubicBezTo>
                <a:cubicBezTo>
                  <a:pt x="940" y="1522"/>
                  <a:pt x="927" y="1542"/>
                  <a:pt x="933" y="1554"/>
                </a:cubicBezTo>
                <a:cubicBezTo>
                  <a:pt x="939" y="1566"/>
                  <a:pt x="955" y="1574"/>
                  <a:pt x="965" y="1584"/>
                </a:cubicBezTo>
                <a:cubicBezTo>
                  <a:pt x="976" y="1600"/>
                  <a:pt x="976" y="1606"/>
                  <a:pt x="995" y="1614"/>
                </a:cubicBezTo>
                <a:cubicBezTo>
                  <a:pt x="1007" y="1619"/>
                  <a:pt x="1031" y="1626"/>
                  <a:pt x="1031" y="1626"/>
                </a:cubicBezTo>
                <a:cubicBezTo>
                  <a:pt x="1040" y="1633"/>
                  <a:pt x="1043" y="1651"/>
                  <a:pt x="1049" y="1660"/>
                </a:cubicBezTo>
                <a:cubicBezTo>
                  <a:pt x="1055" y="1669"/>
                  <a:pt x="1062" y="1674"/>
                  <a:pt x="1067" y="1680"/>
                </a:cubicBezTo>
                <a:cubicBezTo>
                  <a:pt x="1071" y="1686"/>
                  <a:pt x="1072" y="1696"/>
                  <a:pt x="1079" y="1698"/>
                </a:cubicBezTo>
                <a:cubicBezTo>
                  <a:pt x="1145" y="1720"/>
                  <a:pt x="1045" y="1685"/>
                  <a:pt x="1115" y="1716"/>
                </a:cubicBezTo>
                <a:cubicBezTo>
                  <a:pt x="1127" y="1721"/>
                  <a:pt x="1151" y="1728"/>
                  <a:pt x="1151" y="1728"/>
                </a:cubicBezTo>
                <a:cubicBezTo>
                  <a:pt x="1161" y="1735"/>
                  <a:pt x="1169" y="1749"/>
                  <a:pt x="1183" y="1760"/>
                </a:cubicBezTo>
                <a:cubicBezTo>
                  <a:pt x="1192" y="1769"/>
                  <a:pt x="1196" y="1776"/>
                  <a:pt x="1205" y="1782"/>
                </a:cubicBezTo>
                <a:cubicBezTo>
                  <a:pt x="1214" y="1788"/>
                  <a:pt x="1225" y="1785"/>
                  <a:pt x="1235" y="1794"/>
                </a:cubicBezTo>
                <a:cubicBezTo>
                  <a:pt x="1253" y="1813"/>
                  <a:pt x="1254" y="1821"/>
                  <a:pt x="1263" y="1836"/>
                </a:cubicBezTo>
                <a:cubicBezTo>
                  <a:pt x="1269" y="1847"/>
                  <a:pt x="1267" y="1852"/>
                  <a:pt x="1271" y="1860"/>
                </a:cubicBezTo>
                <a:cubicBezTo>
                  <a:pt x="1275" y="1868"/>
                  <a:pt x="1284" y="1875"/>
                  <a:pt x="1289" y="1884"/>
                </a:cubicBezTo>
                <a:cubicBezTo>
                  <a:pt x="1300" y="1902"/>
                  <a:pt x="1294" y="1903"/>
                  <a:pt x="1299" y="1914"/>
                </a:cubicBezTo>
                <a:cubicBezTo>
                  <a:pt x="1304" y="1925"/>
                  <a:pt x="1314" y="1939"/>
                  <a:pt x="1321" y="1948"/>
                </a:cubicBezTo>
                <a:cubicBezTo>
                  <a:pt x="1328" y="1957"/>
                  <a:pt x="1331" y="1960"/>
                  <a:pt x="1339" y="1970"/>
                </a:cubicBezTo>
                <a:cubicBezTo>
                  <a:pt x="1347" y="1980"/>
                  <a:pt x="1357" y="2002"/>
                  <a:pt x="1367" y="2010"/>
                </a:cubicBezTo>
                <a:cubicBezTo>
                  <a:pt x="1373" y="2018"/>
                  <a:pt x="1387" y="2014"/>
                  <a:pt x="1397" y="2016"/>
                </a:cubicBezTo>
                <a:cubicBezTo>
                  <a:pt x="1405" y="2019"/>
                  <a:pt x="1413" y="2033"/>
                  <a:pt x="1417" y="2038"/>
                </a:cubicBezTo>
                <a:cubicBezTo>
                  <a:pt x="1423" y="2044"/>
                  <a:pt x="1424" y="2048"/>
                  <a:pt x="1433" y="2051"/>
                </a:cubicBezTo>
                <a:cubicBezTo>
                  <a:pt x="1450" y="2058"/>
                  <a:pt x="1510" y="2068"/>
                  <a:pt x="1529" y="2070"/>
                </a:cubicBezTo>
                <a:cubicBezTo>
                  <a:pt x="1540" y="2077"/>
                  <a:pt x="1556" y="2079"/>
                  <a:pt x="1565" y="2088"/>
                </a:cubicBezTo>
                <a:cubicBezTo>
                  <a:pt x="1569" y="2092"/>
                  <a:pt x="1567" y="2101"/>
                  <a:pt x="1571" y="2106"/>
                </a:cubicBezTo>
                <a:cubicBezTo>
                  <a:pt x="1576" y="2112"/>
                  <a:pt x="1583" y="2114"/>
                  <a:pt x="1589" y="2118"/>
                </a:cubicBezTo>
                <a:cubicBezTo>
                  <a:pt x="1597" y="2130"/>
                  <a:pt x="1605" y="2142"/>
                  <a:pt x="1613" y="2154"/>
                </a:cubicBezTo>
                <a:cubicBezTo>
                  <a:pt x="1617" y="2159"/>
                  <a:pt x="1615" y="2168"/>
                  <a:pt x="1619" y="2172"/>
                </a:cubicBezTo>
                <a:cubicBezTo>
                  <a:pt x="1646" y="2199"/>
                  <a:pt x="1685" y="2208"/>
                  <a:pt x="1709" y="2238"/>
                </a:cubicBezTo>
                <a:cubicBezTo>
                  <a:pt x="1709" y="2238"/>
                  <a:pt x="1739" y="2283"/>
                  <a:pt x="1745" y="2292"/>
                </a:cubicBezTo>
                <a:cubicBezTo>
                  <a:pt x="1749" y="2298"/>
                  <a:pt x="1757" y="2310"/>
                  <a:pt x="1757" y="2310"/>
                </a:cubicBezTo>
                <a:cubicBezTo>
                  <a:pt x="1766" y="2362"/>
                  <a:pt x="1782" y="2396"/>
                  <a:pt x="1805" y="2442"/>
                </a:cubicBezTo>
                <a:cubicBezTo>
                  <a:pt x="1820" y="2472"/>
                  <a:pt x="1822" y="2510"/>
                  <a:pt x="1841" y="2538"/>
                </a:cubicBezTo>
                <a:cubicBezTo>
                  <a:pt x="1849" y="2550"/>
                  <a:pt x="1860" y="2560"/>
                  <a:pt x="1865" y="2574"/>
                </a:cubicBezTo>
                <a:cubicBezTo>
                  <a:pt x="1869" y="2586"/>
                  <a:pt x="1870" y="2599"/>
                  <a:pt x="1877" y="2610"/>
                </a:cubicBezTo>
                <a:cubicBezTo>
                  <a:pt x="1886" y="2624"/>
                  <a:pt x="1909" y="2695"/>
                  <a:pt x="1925" y="2700"/>
                </a:cubicBezTo>
                <a:cubicBezTo>
                  <a:pt x="1937" y="2704"/>
                  <a:pt x="1961" y="2712"/>
                  <a:pt x="1961" y="2712"/>
                </a:cubicBezTo>
                <a:cubicBezTo>
                  <a:pt x="1983" y="2745"/>
                  <a:pt x="1960" y="2719"/>
                  <a:pt x="1991" y="2736"/>
                </a:cubicBezTo>
                <a:cubicBezTo>
                  <a:pt x="2045" y="2766"/>
                  <a:pt x="2044" y="2781"/>
                  <a:pt x="2105" y="2790"/>
                </a:cubicBezTo>
                <a:cubicBezTo>
                  <a:pt x="2118" y="2794"/>
                  <a:pt x="2128" y="2804"/>
                  <a:pt x="2141" y="2808"/>
                </a:cubicBezTo>
                <a:cubicBezTo>
                  <a:pt x="2157" y="2812"/>
                  <a:pt x="2173" y="2811"/>
                  <a:pt x="2189" y="2814"/>
                </a:cubicBezTo>
                <a:cubicBezTo>
                  <a:pt x="2197" y="2815"/>
                  <a:pt x="2205" y="2818"/>
                  <a:pt x="2213" y="2820"/>
                </a:cubicBezTo>
                <a:cubicBezTo>
                  <a:pt x="2225" y="2824"/>
                  <a:pt x="2238" y="2825"/>
                  <a:pt x="2249" y="2832"/>
                </a:cubicBezTo>
                <a:cubicBezTo>
                  <a:pt x="2261" y="2840"/>
                  <a:pt x="2285" y="2856"/>
                  <a:pt x="2285" y="2856"/>
                </a:cubicBezTo>
                <a:cubicBezTo>
                  <a:pt x="2303" y="2882"/>
                  <a:pt x="2336" y="2894"/>
                  <a:pt x="2363" y="2910"/>
                </a:cubicBezTo>
                <a:cubicBezTo>
                  <a:pt x="2375" y="2917"/>
                  <a:pt x="2399" y="2934"/>
                  <a:pt x="2399" y="2934"/>
                </a:cubicBezTo>
                <a:cubicBezTo>
                  <a:pt x="2420" y="2965"/>
                  <a:pt x="2441" y="2969"/>
                  <a:pt x="2477" y="2976"/>
                </a:cubicBezTo>
                <a:cubicBezTo>
                  <a:pt x="2492" y="3022"/>
                  <a:pt x="2504" y="3031"/>
                  <a:pt x="2543" y="3060"/>
                </a:cubicBezTo>
                <a:cubicBezTo>
                  <a:pt x="2554" y="3094"/>
                  <a:pt x="2552" y="3108"/>
                  <a:pt x="2579" y="3126"/>
                </a:cubicBezTo>
                <a:cubicBezTo>
                  <a:pt x="2571" y="3103"/>
                  <a:pt x="2577" y="3112"/>
                  <a:pt x="2561" y="3096"/>
                </a:cubicBezTo>
              </a:path>
            </a:pathLst>
          </a:custGeom>
          <a:noFill/>
          <a:ln w="12700" cap="flat" cmpd="sng">
            <a:solidFill>
              <a:srgbClr val="3399FF"/>
            </a:solidFill>
            <a:prstDash val="solid"/>
            <a:round/>
            <a:headEnd type="none" w="med" len="med"/>
            <a:tailEnd type="none" w="med" len="med"/>
          </a:ln>
          <a:effectLst/>
          <a:extLst>
            <a:ext uri="{909E8E84-426E-40DD-AFC4-6F175D3DCCD1}">
              <a14:hiddenFill xmlns:a14="http://schemas.microsoft.com/office/drawing/2010/main">
                <a:solidFill>
                  <a:srgbClr val="FF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86" name="Freeform 18">
            <a:extLst>
              <a:ext uri="{FF2B5EF4-FFF2-40B4-BE49-F238E27FC236}">
                <a16:creationId xmlns:a16="http://schemas.microsoft.com/office/drawing/2014/main" id="{7FE0B93B-480C-7C95-A87A-07A51CD24015}"/>
              </a:ext>
            </a:extLst>
          </p:cNvPr>
          <p:cNvSpPr>
            <a:spLocks/>
          </p:cNvSpPr>
          <p:nvPr/>
        </p:nvSpPr>
        <p:spPr bwMode="auto">
          <a:xfrm>
            <a:off x="4337051" y="2501901"/>
            <a:ext cx="631825" cy="288925"/>
          </a:xfrm>
          <a:custGeom>
            <a:avLst/>
            <a:gdLst>
              <a:gd name="T0" fmla="*/ 2147483646 w 398"/>
              <a:gd name="T1" fmla="*/ 2147483646 h 182"/>
              <a:gd name="T2" fmla="*/ 2147483646 w 398"/>
              <a:gd name="T3" fmla="*/ 2147483646 h 182"/>
              <a:gd name="T4" fmla="*/ 2147483646 w 398"/>
              <a:gd name="T5" fmla="*/ 2147483646 h 182"/>
              <a:gd name="T6" fmla="*/ 2147483646 w 398"/>
              <a:gd name="T7" fmla="*/ 2147483646 h 182"/>
              <a:gd name="T8" fmla="*/ 2147483646 w 398"/>
              <a:gd name="T9" fmla="*/ 2147483646 h 182"/>
              <a:gd name="T10" fmla="*/ 2147483646 w 398"/>
              <a:gd name="T11" fmla="*/ 2147483646 h 182"/>
              <a:gd name="T12" fmla="*/ 2147483646 w 398"/>
              <a:gd name="T13" fmla="*/ 2147483646 h 182"/>
              <a:gd name="T14" fmla="*/ 2147483646 w 398"/>
              <a:gd name="T15" fmla="*/ 2147483646 h 182"/>
              <a:gd name="T16" fmla="*/ 2147483646 w 398"/>
              <a:gd name="T17" fmla="*/ 2147483646 h 182"/>
              <a:gd name="T18" fmla="*/ 2147483646 w 398"/>
              <a:gd name="T19" fmla="*/ 2147483646 h 182"/>
              <a:gd name="T20" fmla="*/ 2147483646 w 398"/>
              <a:gd name="T21" fmla="*/ 2147483646 h 182"/>
              <a:gd name="T22" fmla="*/ 2147483646 w 398"/>
              <a:gd name="T23" fmla="*/ 2147483646 h 182"/>
              <a:gd name="T24" fmla="*/ 2147483646 w 398"/>
              <a:gd name="T25" fmla="*/ 2147483646 h 182"/>
              <a:gd name="T26" fmla="*/ 2147483646 w 398"/>
              <a:gd name="T27" fmla="*/ 2147483646 h 182"/>
              <a:gd name="T28" fmla="*/ 2147483646 w 398"/>
              <a:gd name="T29" fmla="*/ 2147483646 h 182"/>
              <a:gd name="T30" fmla="*/ 2147483646 w 398"/>
              <a:gd name="T31" fmla="*/ 2147483646 h 182"/>
              <a:gd name="T32" fmla="*/ 2147483646 w 398"/>
              <a:gd name="T33" fmla="*/ 2147483646 h 182"/>
              <a:gd name="T34" fmla="*/ 2147483646 w 398"/>
              <a:gd name="T35" fmla="*/ 2147483646 h 182"/>
              <a:gd name="T36" fmla="*/ 2147483646 w 398"/>
              <a:gd name="T37" fmla="*/ 2147483646 h 182"/>
              <a:gd name="T38" fmla="*/ 2147483646 w 398"/>
              <a:gd name="T39" fmla="*/ 2147483646 h 182"/>
              <a:gd name="T40" fmla="*/ 2147483646 w 398"/>
              <a:gd name="T41" fmla="*/ 2147483646 h 182"/>
              <a:gd name="T42" fmla="*/ 2147483646 w 398"/>
              <a:gd name="T43" fmla="*/ 2147483646 h 182"/>
              <a:gd name="T44" fmla="*/ 2147483646 w 398"/>
              <a:gd name="T45" fmla="*/ 2147483646 h 182"/>
              <a:gd name="T46" fmla="*/ 2147483646 w 398"/>
              <a:gd name="T47" fmla="*/ 2147483646 h 182"/>
              <a:gd name="T48" fmla="*/ 2147483646 w 398"/>
              <a:gd name="T49" fmla="*/ 2147483646 h 182"/>
              <a:gd name="T50" fmla="*/ 2147483646 w 398"/>
              <a:gd name="T51" fmla="*/ 2147483646 h 182"/>
              <a:gd name="T52" fmla="*/ 2147483646 w 398"/>
              <a:gd name="T53" fmla="*/ 2147483646 h 182"/>
              <a:gd name="T54" fmla="*/ 2147483646 w 398"/>
              <a:gd name="T55" fmla="*/ 2147483646 h 182"/>
              <a:gd name="T56" fmla="*/ 2147483646 w 398"/>
              <a:gd name="T57" fmla="*/ 2147483646 h 182"/>
              <a:gd name="T58" fmla="*/ 2147483646 w 398"/>
              <a:gd name="T59" fmla="*/ 2147483646 h 182"/>
              <a:gd name="T60" fmla="*/ 2147483646 w 398"/>
              <a:gd name="T61" fmla="*/ 2147483646 h 182"/>
              <a:gd name="T62" fmla="*/ 2147483646 w 398"/>
              <a:gd name="T63" fmla="*/ 2147483646 h 182"/>
              <a:gd name="T64" fmla="*/ 2147483646 w 398"/>
              <a:gd name="T65" fmla="*/ 2147483646 h 182"/>
              <a:gd name="T66" fmla="*/ 2147483646 w 398"/>
              <a:gd name="T67" fmla="*/ 2147483646 h 182"/>
              <a:gd name="T68" fmla="*/ 2147483646 w 398"/>
              <a:gd name="T69" fmla="*/ 2147483646 h 182"/>
              <a:gd name="T70" fmla="*/ 2147483646 w 398"/>
              <a:gd name="T71" fmla="*/ 2147483646 h 182"/>
              <a:gd name="T72" fmla="*/ 2147483646 w 398"/>
              <a:gd name="T73" fmla="*/ 2147483646 h 182"/>
              <a:gd name="T74" fmla="*/ 2147483646 w 398"/>
              <a:gd name="T75" fmla="*/ 2147483646 h 182"/>
              <a:gd name="T76" fmla="*/ 2147483646 w 398"/>
              <a:gd name="T77" fmla="*/ 2147483646 h 182"/>
              <a:gd name="T78" fmla="*/ 2147483646 w 398"/>
              <a:gd name="T79" fmla="*/ 2147483646 h 182"/>
              <a:gd name="T80" fmla="*/ 2147483646 w 398"/>
              <a:gd name="T81" fmla="*/ 2147483646 h 182"/>
              <a:gd name="T82" fmla="*/ 2147483646 w 398"/>
              <a:gd name="T83" fmla="*/ 2147483646 h 182"/>
              <a:gd name="T84" fmla="*/ 2147483646 w 398"/>
              <a:gd name="T85" fmla="*/ 2147483646 h 182"/>
              <a:gd name="T86" fmla="*/ 2147483646 w 398"/>
              <a:gd name="T87" fmla="*/ 2147483646 h 182"/>
              <a:gd name="T88" fmla="*/ 2147483646 w 398"/>
              <a:gd name="T89" fmla="*/ 2147483646 h 182"/>
              <a:gd name="T90" fmla="*/ 2147483646 w 398"/>
              <a:gd name="T91" fmla="*/ 2147483646 h 182"/>
              <a:gd name="T92" fmla="*/ 2147483646 w 398"/>
              <a:gd name="T93" fmla="*/ 2147483646 h 182"/>
              <a:gd name="T94" fmla="*/ 2147483646 w 398"/>
              <a:gd name="T95" fmla="*/ 2147483646 h 182"/>
              <a:gd name="T96" fmla="*/ 2147483646 w 398"/>
              <a:gd name="T97" fmla="*/ 2147483646 h 182"/>
              <a:gd name="T98" fmla="*/ 2147483646 w 398"/>
              <a:gd name="T99" fmla="*/ 2147483646 h 18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98" h="182">
                <a:moveTo>
                  <a:pt x="194" y="61"/>
                </a:moveTo>
                <a:cubicBezTo>
                  <a:pt x="202" y="61"/>
                  <a:pt x="219" y="64"/>
                  <a:pt x="243" y="58"/>
                </a:cubicBezTo>
                <a:cubicBezTo>
                  <a:pt x="256" y="56"/>
                  <a:pt x="261" y="50"/>
                  <a:pt x="270" y="46"/>
                </a:cubicBezTo>
                <a:cubicBezTo>
                  <a:pt x="279" y="42"/>
                  <a:pt x="289" y="38"/>
                  <a:pt x="298" y="35"/>
                </a:cubicBezTo>
                <a:cubicBezTo>
                  <a:pt x="307" y="32"/>
                  <a:pt x="317" y="32"/>
                  <a:pt x="324" y="31"/>
                </a:cubicBezTo>
                <a:cubicBezTo>
                  <a:pt x="331" y="30"/>
                  <a:pt x="338" y="30"/>
                  <a:pt x="343" y="28"/>
                </a:cubicBezTo>
                <a:cubicBezTo>
                  <a:pt x="348" y="26"/>
                  <a:pt x="351" y="19"/>
                  <a:pt x="355" y="17"/>
                </a:cubicBezTo>
                <a:cubicBezTo>
                  <a:pt x="359" y="15"/>
                  <a:pt x="364" y="16"/>
                  <a:pt x="370" y="13"/>
                </a:cubicBezTo>
                <a:cubicBezTo>
                  <a:pt x="376" y="10"/>
                  <a:pt x="390" y="0"/>
                  <a:pt x="394" y="1"/>
                </a:cubicBezTo>
                <a:cubicBezTo>
                  <a:pt x="398" y="2"/>
                  <a:pt x="397" y="13"/>
                  <a:pt x="396" y="17"/>
                </a:cubicBezTo>
                <a:cubicBezTo>
                  <a:pt x="395" y="21"/>
                  <a:pt x="389" y="23"/>
                  <a:pt x="385" y="25"/>
                </a:cubicBezTo>
                <a:cubicBezTo>
                  <a:pt x="381" y="27"/>
                  <a:pt x="376" y="28"/>
                  <a:pt x="372" y="31"/>
                </a:cubicBezTo>
                <a:cubicBezTo>
                  <a:pt x="368" y="34"/>
                  <a:pt x="365" y="35"/>
                  <a:pt x="361" y="40"/>
                </a:cubicBezTo>
                <a:cubicBezTo>
                  <a:pt x="357" y="45"/>
                  <a:pt x="351" y="55"/>
                  <a:pt x="348" y="62"/>
                </a:cubicBezTo>
                <a:cubicBezTo>
                  <a:pt x="340" y="76"/>
                  <a:pt x="352" y="73"/>
                  <a:pt x="342" y="83"/>
                </a:cubicBezTo>
                <a:cubicBezTo>
                  <a:pt x="343" y="86"/>
                  <a:pt x="348" y="79"/>
                  <a:pt x="352" y="80"/>
                </a:cubicBezTo>
                <a:cubicBezTo>
                  <a:pt x="356" y="81"/>
                  <a:pt x="369" y="87"/>
                  <a:pt x="369" y="89"/>
                </a:cubicBezTo>
                <a:cubicBezTo>
                  <a:pt x="369" y="91"/>
                  <a:pt x="357" y="94"/>
                  <a:pt x="351" y="94"/>
                </a:cubicBezTo>
                <a:cubicBezTo>
                  <a:pt x="345" y="94"/>
                  <a:pt x="339" y="91"/>
                  <a:pt x="334" y="92"/>
                </a:cubicBezTo>
                <a:cubicBezTo>
                  <a:pt x="329" y="93"/>
                  <a:pt x="324" y="99"/>
                  <a:pt x="319" y="103"/>
                </a:cubicBezTo>
                <a:cubicBezTo>
                  <a:pt x="314" y="107"/>
                  <a:pt x="309" y="115"/>
                  <a:pt x="304" y="119"/>
                </a:cubicBezTo>
                <a:cubicBezTo>
                  <a:pt x="299" y="123"/>
                  <a:pt x="300" y="123"/>
                  <a:pt x="291" y="128"/>
                </a:cubicBezTo>
                <a:cubicBezTo>
                  <a:pt x="273" y="145"/>
                  <a:pt x="261" y="143"/>
                  <a:pt x="252" y="148"/>
                </a:cubicBezTo>
                <a:cubicBezTo>
                  <a:pt x="243" y="153"/>
                  <a:pt x="243" y="156"/>
                  <a:pt x="236" y="160"/>
                </a:cubicBezTo>
                <a:cubicBezTo>
                  <a:pt x="229" y="164"/>
                  <a:pt x="217" y="167"/>
                  <a:pt x="212" y="170"/>
                </a:cubicBezTo>
                <a:cubicBezTo>
                  <a:pt x="207" y="172"/>
                  <a:pt x="208" y="178"/>
                  <a:pt x="204" y="178"/>
                </a:cubicBezTo>
                <a:cubicBezTo>
                  <a:pt x="200" y="180"/>
                  <a:pt x="192" y="182"/>
                  <a:pt x="190" y="179"/>
                </a:cubicBezTo>
                <a:cubicBezTo>
                  <a:pt x="188" y="176"/>
                  <a:pt x="192" y="164"/>
                  <a:pt x="189" y="160"/>
                </a:cubicBezTo>
                <a:cubicBezTo>
                  <a:pt x="186" y="156"/>
                  <a:pt x="179" y="155"/>
                  <a:pt x="174" y="154"/>
                </a:cubicBezTo>
                <a:cubicBezTo>
                  <a:pt x="169" y="153"/>
                  <a:pt x="163" y="155"/>
                  <a:pt x="159" y="154"/>
                </a:cubicBezTo>
                <a:cubicBezTo>
                  <a:pt x="155" y="153"/>
                  <a:pt x="154" y="148"/>
                  <a:pt x="148" y="146"/>
                </a:cubicBezTo>
                <a:cubicBezTo>
                  <a:pt x="142" y="144"/>
                  <a:pt x="129" y="142"/>
                  <a:pt x="121" y="140"/>
                </a:cubicBezTo>
                <a:cubicBezTo>
                  <a:pt x="113" y="138"/>
                  <a:pt x="105" y="138"/>
                  <a:pt x="97" y="136"/>
                </a:cubicBezTo>
                <a:cubicBezTo>
                  <a:pt x="74" y="128"/>
                  <a:pt x="83" y="133"/>
                  <a:pt x="75" y="130"/>
                </a:cubicBezTo>
                <a:cubicBezTo>
                  <a:pt x="67" y="127"/>
                  <a:pt x="58" y="125"/>
                  <a:pt x="51" y="119"/>
                </a:cubicBezTo>
                <a:cubicBezTo>
                  <a:pt x="44" y="113"/>
                  <a:pt x="37" y="103"/>
                  <a:pt x="31" y="95"/>
                </a:cubicBezTo>
                <a:cubicBezTo>
                  <a:pt x="25" y="86"/>
                  <a:pt x="31" y="88"/>
                  <a:pt x="15" y="73"/>
                </a:cubicBezTo>
                <a:cubicBezTo>
                  <a:pt x="11" y="68"/>
                  <a:pt x="12" y="69"/>
                  <a:pt x="10" y="64"/>
                </a:cubicBezTo>
                <a:cubicBezTo>
                  <a:pt x="8" y="59"/>
                  <a:pt x="0" y="48"/>
                  <a:pt x="3" y="44"/>
                </a:cubicBezTo>
                <a:cubicBezTo>
                  <a:pt x="6" y="35"/>
                  <a:pt x="22" y="53"/>
                  <a:pt x="29" y="42"/>
                </a:cubicBezTo>
                <a:cubicBezTo>
                  <a:pt x="37" y="43"/>
                  <a:pt x="42" y="45"/>
                  <a:pt x="48" y="47"/>
                </a:cubicBezTo>
                <a:cubicBezTo>
                  <a:pt x="54" y="49"/>
                  <a:pt x="62" y="53"/>
                  <a:pt x="67" y="53"/>
                </a:cubicBezTo>
                <a:cubicBezTo>
                  <a:pt x="72" y="53"/>
                  <a:pt x="74" y="44"/>
                  <a:pt x="81" y="44"/>
                </a:cubicBezTo>
                <a:cubicBezTo>
                  <a:pt x="88" y="44"/>
                  <a:pt x="104" y="52"/>
                  <a:pt x="109" y="52"/>
                </a:cubicBezTo>
                <a:cubicBezTo>
                  <a:pt x="114" y="52"/>
                  <a:pt x="111" y="45"/>
                  <a:pt x="112" y="41"/>
                </a:cubicBezTo>
                <a:cubicBezTo>
                  <a:pt x="113" y="37"/>
                  <a:pt x="111" y="26"/>
                  <a:pt x="117" y="26"/>
                </a:cubicBezTo>
                <a:cubicBezTo>
                  <a:pt x="123" y="26"/>
                  <a:pt x="137" y="36"/>
                  <a:pt x="150" y="41"/>
                </a:cubicBezTo>
                <a:cubicBezTo>
                  <a:pt x="163" y="46"/>
                  <a:pt x="185" y="53"/>
                  <a:pt x="196" y="56"/>
                </a:cubicBezTo>
                <a:cubicBezTo>
                  <a:pt x="221" y="58"/>
                  <a:pt x="217" y="61"/>
                  <a:pt x="217" y="62"/>
                </a:cubicBezTo>
                <a:cubicBezTo>
                  <a:pt x="217" y="63"/>
                  <a:pt x="199" y="61"/>
                  <a:pt x="194" y="61"/>
                </a:cubicBezTo>
                <a:close/>
              </a:path>
            </a:pathLst>
          </a:custGeom>
          <a:solidFill>
            <a:srgbClr val="DDDDDD"/>
          </a:solidFill>
          <a:ln w="952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87" name="Freeform 19">
            <a:extLst>
              <a:ext uri="{FF2B5EF4-FFF2-40B4-BE49-F238E27FC236}">
                <a16:creationId xmlns:a16="http://schemas.microsoft.com/office/drawing/2014/main" id="{86464CCD-0973-8AFC-1F47-03068C97FB7F}"/>
              </a:ext>
            </a:extLst>
          </p:cNvPr>
          <p:cNvSpPr>
            <a:spLocks/>
          </p:cNvSpPr>
          <p:nvPr/>
        </p:nvSpPr>
        <p:spPr bwMode="auto">
          <a:xfrm>
            <a:off x="5499101" y="3727451"/>
            <a:ext cx="66675" cy="74613"/>
          </a:xfrm>
          <a:custGeom>
            <a:avLst/>
            <a:gdLst>
              <a:gd name="T0" fmla="*/ 2147483646 w 42"/>
              <a:gd name="T1" fmla="*/ 2147483646 h 47"/>
              <a:gd name="T2" fmla="*/ 2147483646 w 42"/>
              <a:gd name="T3" fmla="*/ 2147483646 h 47"/>
              <a:gd name="T4" fmla="*/ 2147483646 w 42"/>
              <a:gd name="T5" fmla="*/ 2147483646 h 47"/>
              <a:gd name="T6" fmla="*/ 2147483646 w 42"/>
              <a:gd name="T7" fmla="*/ 2147483646 h 47"/>
              <a:gd name="T8" fmla="*/ 2147483646 w 42"/>
              <a:gd name="T9" fmla="*/ 2147483646 h 47"/>
              <a:gd name="T10" fmla="*/ 2147483646 w 42"/>
              <a:gd name="T11" fmla="*/ 2147483646 h 47"/>
              <a:gd name="T12" fmla="*/ 2147483646 w 42"/>
              <a:gd name="T13" fmla="*/ 2147483646 h 47"/>
              <a:gd name="T14" fmla="*/ 2147483646 w 42"/>
              <a:gd name="T15" fmla="*/ 2147483646 h 47"/>
              <a:gd name="T16" fmla="*/ 2147483646 w 42"/>
              <a:gd name="T17" fmla="*/ 2147483646 h 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2" h="47">
                <a:moveTo>
                  <a:pt x="16" y="4"/>
                </a:moveTo>
                <a:cubicBezTo>
                  <a:pt x="12" y="7"/>
                  <a:pt x="15" y="16"/>
                  <a:pt x="13" y="22"/>
                </a:cubicBezTo>
                <a:cubicBezTo>
                  <a:pt x="11" y="28"/>
                  <a:pt x="1" y="35"/>
                  <a:pt x="1" y="39"/>
                </a:cubicBezTo>
                <a:cubicBezTo>
                  <a:pt x="0" y="45"/>
                  <a:pt x="7" y="47"/>
                  <a:pt x="13" y="46"/>
                </a:cubicBezTo>
                <a:cubicBezTo>
                  <a:pt x="18" y="47"/>
                  <a:pt x="26" y="47"/>
                  <a:pt x="30" y="45"/>
                </a:cubicBezTo>
                <a:cubicBezTo>
                  <a:pt x="34" y="43"/>
                  <a:pt x="39" y="38"/>
                  <a:pt x="40" y="34"/>
                </a:cubicBezTo>
                <a:cubicBezTo>
                  <a:pt x="42" y="30"/>
                  <a:pt x="38" y="27"/>
                  <a:pt x="36" y="22"/>
                </a:cubicBezTo>
                <a:cubicBezTo>
                  <a:pt x="34" y="17"/>
                  <a:pt x="33" y="6"/>
                  <a:pt x="30" y="3"/>
                </a:cubicBezTo>
                <a:cubicBezTo>
                  <a:pt x="27" y="0"/>
                  <a:pt x="20" y="1"/>
                  <a:pt x="16" y="4"/>
                </a:cubicBezTo>
                <a:close/>
              </a:path>
            </a:pathLst>
          </a:custGeom>
          <a:solidFill>
            <a:srgbClr val="3399FF"/>
          </a:solidFill>
          <a:ln w="9525">
            <a:solidFill>
              <a:srgbClr val="33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88" name="Text Box 20">
            <a:extLst>
              <a:ext uri="{FF2B5EF4-FFF2-40B4-BE49-F238E27FC236}">
                <a16:creationId xmlns:a16="http://schemas.microsoft.com/office/drawing/2014/main" id="{FD29AF66-C791-A023-ACB5-CA6A4F16FF5C}"/>
              </a:ext>
            </a:extLst>
          </p:cNvPr>
          <p:cNvSpPr txBox="1">
            <a:spLocks noChangeArrowheads="1"/>
          </p:cNvSpPr>
          <p:nvPr/>
        </p:nvSpPr>
        <p:spPr bwMode="auto">
          <a:xfrm>
            <a:off x="1905000" y="762000"/>
            <a:ext cx="849303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n-US" b="1" dirty="0">
                <a:latin typeface="Arial" panose="020B0604020202020204" pitchFamily="34" charset="0"/>
              </a:rPr>
              <a:t>Location of Places—Joseph to Moses</a:t>
            </a:r>
          </a:p>
        </p:txBody>
      </p:sp>
      <p:sp>
        <p:nvSpPr>
          <p:cNvPr id="3" name="Text Box 20">
            <a:extLst>
              <a:ext uri="{FF2B5EF4-FFF2-40B4-BE49-F238E27FC236}">
                <a16:creationId xmlns:a16="http://schemas.microsoft.com/office/drawing/2014/main" id="{3D7EF29E-850A-0458-98F9-BC46BC3425EE}"/>
              </a:ext>
            </a:extLst>
          </p:cNvPr>
          <p:cNvSpPr txBox="1">
            <a:spLocks noChangeArrowheads="1"/>
          </p:cNvSpPr>
          <p:nvPr/>
        </p:nvSpPr>
        <p:spPr bwMode="auto">
          <a:xfrm>
            <a:off x="2209800" y="5168546"/>
            <a:ext cx="210035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n-US" sz="2800" b="1" dirty="0">
                <a:latin typeface="Arial" panose="020B0604020202020204" pitchFamily="34" charset="0"/>
              </a:rPr>
              <a:t>Egypt</a:t>
            </a:r>
          </a:p>
        </p:txBody>
      </p:sp>
      <p:sp>
        <p:nvSpPr>
          <p:cNvPr id="4" name="Text Box 20">
            <a:extLst>
              <a:ext uri="{FF2B5EF4-FFF2-40B4-BE49-F238E27FC236}">
                <a16:creationId xmlns:a16="http://schemas.microsoft.com/office/drawing/2014/main" id="{C41E6630-D1A3-E26D-DBAC-BF69867F8784}"/>
              </a:ext>
            </a:extLst>
          </p:cNvPr>
          <p:cNvSpPr txBox="1">
            <a:spLocks noChangeArrowheads="1"/>
          </p:cNvSpPr>
          <p:nvPr/>
        </p:nvSpPr>
        <p:spPr bwMode="auto">
          <a:xfrm rot="17012904">
            <a:off x="3491026" y="4290718"/>
            <a:ext cx="350352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n-US" sz="2800" b="1" dirty="0">
                <a:latin typeface="Arial" panose="020B0604020202020204" pitchFamily="34" charset="0"/>
              </a:rPr>
              <a:t>Canaan</a:t>
            </a:r>
          </a:p>
        </p:txBody>
      </p:sp>
      <p:sp>
        <p:nvSpPr>
          <p:cNvPr id="5" name="Text Box 20">
            <a:extLst>
              <a:ext uri="{FF2B5EF4-FFF2-40B4-BE49-F238E27FC236}">
                <a16:creationId xmlns:a16="http://schemas.microsoft.com/office/drawing/2014/main" id="{A7BC1EB4-B111-120B-4E4B-9AE5CF772B71}"/>
              </a:ext>
            </a:extLst>
          </p:cNvPr>
          <p:cNvSpPr txBox="1">
            <a:spLocks noChangeArrowheads="1"/>
          </p:cNvSpPr>
          <p:nvPr/>
        </p:nvSpPr>
        <p:spPr bwMode="auto">
          <a:xfrm>
            <a:off x="4120742" y="6359740"/>
            <a:ext cx="210035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None/>
            </a:pPr>
            <a:r>
              <a:rPr lang="en-US" altLang="en-US" sz="2800" b="1" dirty="0">
                <a:latin typeface="Arial" panose="020B0604020202020204" pitchFamily="34" charset="0"/>
              </a:rPr>
              <a:t>Red Sea</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36FE0F16-963A-35F0-BA6C-9547AB2CF839}"/>
              </a:ext>
            </a:extLst>
          </p:cNvPr>
          <p:cNvSpPr>
            <a:spLocks noChangeArrowheads="1"/>
          </p:cNvSpPr>
          <p:nvPr/>
        </p:nvSpPr>
        <p:spPr bwMode="auto">
          <a:xfrm>
            <a:off x="1524000" y="0"/>
            <a:ext cx="9144000" cy="6858000"/>
          </a:xfrm>
          <a:prstGeom prst="rect">
            <a:avLst/>
          </a:prstGeom>
          <a:solidFill>
            <a:srgbClr val="FFFFCC"/>
          </a:solidFill>
          <a:ln w="152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dirty="0">
              <a:latin typeface="Arial" panose="020B0604020202020204" pitchFamily="34" charset="0"/>
            </a:endParaRPr>
          </a:p>
        </p:txBody>
      </p:sp>
      <p:sp>
        <p:nvSpPr>
          <p:cNvPr id="7171" name="Freeform 3">
            <a:extLst>
              <a:ext uri="{FF2B5EF4-FFF2-40B4-BE49-F238E27FC236}">
                <a16:creationId xmlns:a16="http://schemas.microsoft.com/office/drawing/2014/main" id="{BEF40639-5410-162A-8CE7-BC22EB96BDFE}"/>
              </a:ext>
            </a:extLst>
          </p:cNvPr>
          <p:cNvSpPr>
            <a:spLocks/>
          </p:cNvSpPr>
          <p:nvPr/>
        </p:nvSpPr>
        <p:spPr bwMode="auto">
          <a:xfrm>
            <a:off x="1581151" y="1795463"/>
            <a:ext cx="3870325" cy="3262312"/>
          </a:xfrm>
          <a:custGeom>
            <a:avLst/>
            <a:gdLst>
              <a:gd name="T0" fmla="*/ 2147483646 w 2438"/>
              <a:gd name="T1" fmla="*/ 2147483646 h 2055"/>
              <a:gd name="T2" fmla="*/ 2147483646 w 2438"/>
              <a:gd name="T3" fmla="*/ 2147483646 h 2055"/>
              <a:gd name="T4" fmla="*/ 2147483646 w 2438"/>
              <a:gd name="T5" fmla="*/ 2147483646 h 2055"/>
              <a:gd name="T6" fmla="*/ 2147483646 w 2438"/>
              <a:gd name="T7" fmla="*/ 2147483646 h 2055"/>
              <a:gd name="T8" fmla="*/ 2147483646 w 2438"/>
              <a:gd name="T9" fmla="*/ 2147483646 h 2055"/>
              <a:gd name="T10" fmla="*/ 2147483646 w 2438"/>
              <a:gd name="T11" fmla="*/ 2147483646 h 2055"/>
              <a:gd name="T12" fmla="*/ 2147483646 w 2438"/>
              <a:gd name="T13" fmla="*/ 2147483646 h 2055"/>
              <a:gd name="T14" fmla="*/ 2147483646 w 2438"/>
              <a:gd name="T15" fmla="*/ 2147483646 h 2055"/>
              <a:gd name="T16" fmla="*/ 2147483646 w 2438"/>
              <a:gd name="T17" fmla="*/ 2147483646 h 2055"/>
              <a:gd name="T18" fmla="*/ 2147483646 w 2438"/>
              <a:gd name="T19" fmla="*/ 2147483646 h 2055"/>
              <a:gd name="T20" fmla="*/ 2147483646 w 2438"/>
              <a:gd name="T21" fmla="*/ 2147483646 h 2055"/>
              <a:gd name="T22" fmla="*/ 2147483646 w 2438"/>
              <a:gd name="T23" fmla="*/ 2147483646 h 2055"/>
              <a:gd name="T24" fmla="*/ 2147483646 w 2438"/>
              <a:gd name="T25" fmla="*/ 2147483646 h 2055"/>
              <a:gd name="T26" fmla="*/ 2147483646 w 2438"/>
              <a:gd name="T27" fmla="*/ 2147483646 h 2055"/>
              <a:gd name="T28" fmla="*/ 2147483646 w 2438"/>
              <a:gd name="T29" fmla="*/ 2147483646 h 2055"/>
              <a:gd name="T30" fmla="*/ 2147483646 w 2438"/>
              <a:gd name="T31" fmla="*/ 2147483646 h 2055"/>
              <a:gd name="T32" fmla="*/ 2147483646 w 2438"/>
              <a:gd name="T33" fmla="*/ 2147483646 h 2055"/>
              <a:gd name="T34" fmla="*/ 2147483646 w 2438"/>
              <a:gd name="T35" fmla="*/ 2147483646 h 2055"/>
              <a:gd name="T36" fmla="*/ 2147483646 w 2438"/>
              <a:gd name="T37" fmla="*/ 2147483646 h 2055"/>
              <a:gd name="T38" fmla="*/ 2147483646 w 2438"/>
              <a:gd name="T39" fmla="*/ 2147483646 h 2055"/>
              <a:gd name="T40" fmla="*/ 2147483646 w 2438"/>
              <a:gd name="T41" fmla="*/ 2147483646 h 2055"/>
              <a:gd name="T42" fmla="*/ 2147483646 w 2438"/>
              <a:gd name="T43" fmla="*/ 2147483646 h 2055"/>
              <a:gd name="T44" fmla="*/ 2147483646 w 2438"/>
              <a:gd name="T45" fmla="*/ 2147483646 h 2055"/>
              <a:gd name="T46" fmla="*/ 2147483646 w 2438"/>
              <a:gd name="T47" fmla="*/ 2147483646 h 2055"/>
              <a:gd name="T48" fmla="*/ 2147483646 w 2438"/>
              <a:gd name="T49" fmla="*/ 2147483646 h 2055"/>
              <a:gd name="T50" fmla="*/ 2147483646 w 2438"/>
              <a:gd name="T51" fmla="*/ 2147483646 h 2055"/>
              <a:gd name="T52" fmla="*/ 2147483646 w 2438"/>
              <a:gd name="T53" fmla="*/ 2147483646 h 2055"/>
              <a:gd name="T54" fmla="*/ 2147483646 w 2438"/>
              <a:gd name="T55" fmla="*/ 2147483646 h 2055"/>
              <a:gd name="T56" fmla="*/ 2147483646 w 2438"/>
              <a:gd name="T57" fmla="*/ 2147483646 h 2055"/>
              <a:gd name="T58" fmla="*/ 2147483646 w 2438"/>
              <a:gd name="T59" fmla="*/ 2147483646 h 2055"/>
              <a:gd name="T60" fmla="*/ 2147483646 w 2438"/>
              <a:gd name="T61" fmla="*/ 2147483646 h 2055"/>
              <a:gd name="T62" fmla="*/ 2147483646 w 2438"/>
              <a:gd name="T63" fmla="*/ 2147483646 h 2055"/>
              <a:gd name="T64" fmla="*/ 2147483646 w 2438"/>
              <a:gd name="T65" fmla="*/ 2147483646 h 2055"/>
              <a:gd name="T66" fmla="*/ 2147483646 w 2438"/>
              <a:gd name="T67" fmla="*/ 2147483646 h 2055"/>
              <a:gd name="T68" fmla="*/ 0 w 2438"/>
              <a:gd name="T69" fmla="*/ 2147483646 h 205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438" h="2055">
                <a:moveTo>
                  <a:pt x="11" y="0"/>
                </a:moveTo>
                <a:cubicBezTo>
                  <a:pt x="20" y="7"/>
                  <a:pt x="34" y="8"/>
                  <a:pt x="42" y="16"/>
                </a:cubicBezTo>
                <a:cubicBezTo>
                  <a:pt x="65" y="39"/>
                  <a:pt x="74" y="77"/>
                  <a:pt x="104" y="94"/>
                </a:cubicBezTo>
                <a:cubicBezTo>
                  <a:pt x="142" y="115"/>
                  <a:pt x="200" y="110"/>
                  <a:pt x="239" y="114"/>
                </a:cubicBezTo>
                <a:cubicBezTo>
                  <a:pt x="336" y="124"/>
                  <a:pt x="394" y="127"/>
                  <a:pt x="509" y="130"/>
                </a:cubicBezTo>
                <a:cubicBezTo>
                  <a:pt x="545" y="154"/>
                  <a:pt x="564" y="168"/>
                  <a:pt x="607" y="182"/>
                </a:cubicBezTo>
                <a:cubicBezTo>
                  <a:pt x="652" y="178"/>
                  <a:pt x="681" y="174"/>
                  <a:pt x="722" y="161"/>
                </a:cubicBezTo>
                <a:cubicBezTo>
                  <a:pt x="795" y="169"/>
                  <a:pt x="869" y="165"/>
                  <a:pt x="940" y="187"/>
                </a:cubicBezTo>
                <a:cubicBezTo>
                  <a:pt x="978" y="185"/>
                  <a:pt x="1016" y="185"/>
                  <a:pt x="1054" y="182"/>
                </a:cubicBezTo>
                <a:cubicBezTo>
                  <a:pt x="1092" y="179"/>
                  <a:pt x="1129" y="164"/>
                  <a:pt x="1168" y="161"/>
                </a:cubicBezTo>
                <a:cubicBezTo>
                  <a:pt x="1178" y="158"/>
                  <a:pt x="1189" y="147"/>
                  <a:pt x="1199" y="151"/>
                </a:cubicBezTo>
                <a:cubicBezTo>
                  <a:pt x="1226" y="161"/>
                  <a:pt x="1245" y="181"/>
                  <a:pt x="1272" y="187"/>
                </a:cubicBezTo>
                <a:cubicBezTo>
                  <a:pt x="1308" y="211"/>
                  <a:pt x="1351" y="196"/>
                  <a:pt x="1391" y="187"/>
                </a:cubicBezTo>
                <a:cubicBezTo>
                  <a:pt x="1410" y="175"/>
                  <a:pt x="1431" y="164"/>
                  <a:pt x="1453" y="161"/>
                </a:cubicBezTo>
                <a:cubicBezTo>
                  <a:pt x="1474" y="158"/>
                  <a:pt x="1516" y="151"/>
                  <a:pt x="1516" y="151"/>
                </a:cubicBezTo>
                <a:cubicBezTo>
                  <a:pt x="1529" y="147"/>
                  <a:pt x="1545" y="147"/>
                  <a:pt x="1557" y="140"/>
                </a:cubicBezTo>
                <a:cubicBezTo>
                  <a:pt x="1562" y="137"/>
                  <a:pt x="1562" y="129"/>
                  <a:pt x="1567" y="125"/>
                </a:cubicBezTo>
                <a:cubicBezTo>
                  <a:pt x="1576" y="118"/>
                  <a:pt x="1588" y="117"/>
                  <a:pt x="1599" y="114"/>
                </a:cubicBezTo>
                <a:cubicBezTo>
                  <a:pt x="1630" y="107"/>
                  <a:pt x="1662" y="104"/>
                  <a:pt x="1692" y="94"/>
                </a:cubicBezTo>
                <a:cubicBezTo>
                  <a:pt x="1716" y="68"/>
                  <a:pt x="1746" y="50"/>
                  <a:pt x="1780" y="42"/>
                </a:cubicBezTo>
                <a:cubicBezTo>
                  <a:pt x="1842" y="45"/>
                  <a:pt x="1873" y="47"/>
                  <a:pt x="1926" y="57"/>
                </a:cubicBezTo>
                <a:cubicBezTo>
                  <a:pt x="1948" y="66"/>
                  <a:pt x="1970" y="73"/>
                  <a:pt x="1993" y="78"/>
                </a:cubicBezTo>
                <a:cubicBezTo>
                  <a:pt x="2040" y="76"/>
                  <a:pt x="2086" y="76"/>
                  <a:pt x="2133" y="73"/>
                </a:cubicBezTo>
                <a:cubicBezTo>
                  <a:pt x="2156" y="72"/>
                  <a:pt x="2156" y="57"/>
                  <a:pt x="2169" y="37"/>
                </a:cubicBezTo>
                <a:cubicBezTo>
                  <a:pt x="2175" y="27"/>
                  <a:pt x="2191" y="27"/>
                  <a:pt x="2201" y="21"/>
                </a:cubicBezTo>
                <a:cubicBezTo>
                  <a:pt x="2228" y="23"/>
                  <a:pt x="2319" y="29"/>
                  <a:pt x="2341" y="37"/>
                </a:cubicBezTo>
                <a:cubicBezTo>
                  <a:pt x="2369" y="47"/>
                  <a:pt x="2365" y="74"/>
                  <a:pt x="2393" y="83"/>
                </a:cubicBezTo>
                <a:cubicBezTo>
                  <a:pt x="2410" y="102"/>
                  <a:pt x="2401" y="89"/>
                  <a:pt x="2413" y="125"/>
                </a:cubicBezTo>
                <a:cubicBezTo>
                  <a:pt x="2415" y="130"/>
                  <a:pt x="2418" y="140"/>
                  <a:pt x="2418" y="140"/>
                </a:cubicBezTo>
                <a:cubicBezTo>
                  <a:pt x="2416" y="214"/>
                  <a:pt x="2438" y="340"/>
                  <a:pt x="2387" y="410"/>
                </a:cubicBezTo>
                <a:cubicBezTo>
                  <a:pt x="2383" y="449"/>
                  <a:pt x="2390" y="504"/>
                  <a:pt x="2346" y="519"/>
                </a:cubicBezTo>
                <a:cubicBezTo>
                  <a:pt x="2333" y="532"/>
                  <a:pt x="2320" y="539"/>
                  <a:pt x="2310" y="555"/>
                </a:cubicBezTo>
                <a:cubicBezTo>
                  <a:pt x="2302" y="751"/>
                  <a:pt x="2315" y="650"/>
                  <a:pt x="2289" y="732"/>
                </a:cubicBezTo>
                <a:cubicBezTo>
                  <a:pt x="2294" y="769"/>
                  <a:pt x="2299" y="766"/>
                  <a:pt x="2310" y="794"/>
                </a:cubicBezTo>
                <a:cubicBezTo>
                  <a:pt x="2311" y="798"/>
                  <a:pt x="2316" y="838"/>
                  <a:pt x="2320" y="846"/>
                </a:cubicBezTo>
                <a:cubicBezTo>
                  <a:pt x="2329" y="866"/>
                  <a:pt x="2339" y="877"/>
                  <a:pt x="2346" y="898"/>
                </a:cubicBezTo>
                <a:cubicBezTo>
                  <a:pt x="2337" y="1051"/>
                  <a:pt x="2350" y="943"/>
                  <a:pt x="2335" y="1007"/>
                </a:cubicBezTo>
                <a:cubicBezTo>
                  <a:pt x="2331" y="1026"/>
                  <a:pt x="2320" y="1064"/>
                  <a:pt x="2320" y="1064"/>
                </a:cubicBezTo>
                <a:cubicBezTo>
                  <a:pt x="2317" y="1106"/>
                  <a:pt x="2319" y="1144"/>
                  <a:pt x="2304" y="1183"/>
                </a:cubicBezTo>
                <a:cubicBezTo>
                  <a:pt x="2296" y="1227"/>
                  <a:pt x="2293" y="1310"/>
                  <a:pt x="2242" y="1329"/>
                </a:cubicBezTo>
                <a:cubicBezTo>
                  <a:pt x="2239" y="1334"/>
                  <a:pt x="2237" y="1340"/>
                  <a:pt x="2232" y="1344"/>
                </a:cubicBezTo>
                <a:cubicBezTo>
                  <a:pt x="2228" y="1347"/>
                  <a:pt x="2219" y="1344"/>
                  <a:pt x="2216" y="1349"/>
                </a:cubicBezTo>
                <a:cubicBezTo>
                  <a:pt x="2210" y="1358"/>
                  <a:pt x="2206" y="1381"/>
                  <a:pt x="2206" y="1381"/>
                </a:cubicBezTo>
                <a:cubicBezTo>
                  <a:pt x="2214" y="1405"/>
                  <a:pt x="2215" y="1421"/>
                  <a:pt x="2232" y="1438"/>
                </a:cubicBezTo>
                <a:cubicBezTo>
                  <a:pt x="2223" y="1519"/>
                  <a:pt x="2196" y="1599"/>
                  <a:pt x="2169" y="1676"/>
                </a:cubicBezTo>
                <a:cubicBezTo>
                  <a:pt x="2159" y="1705"/>
                  <a:pt x="2154" y="1736"/>
                  <a:pt x="2143" y="1765"/>
                </a:cubicBezTo>
                <a:cubicBezTo>
                  <a:pt x="2137" y="1812"/>
                  <a:pt x="2142" y="1789"/>
                  <a:pt x="2128" y="1832"/>
                </a:cubicBezTo>
                <a:cubicBezTo>
                  <a:pt x="2121" y="1854"/>
                  <a:pt x="2100" y="1873"/>
                  <a:pt x="2092" y="1894"/>
                </a:cubicBezTo>
                <a:cubicBezTo>
                  <a:pt x="2082" y="1920"/>
                  <a:pt x="2081" y="1948"/>
                  <a:pt x="2060" y="1967"/>
                </a:cubicBezTo>
                <a:cubicBezTo>
                  <a:pt x="2052" y="1991"/>
                  <a:pt x="2061" y="1980"/>
                  <a:pt x="2034" y="1988"/>
                </a:cubicBezTo>
                <a:cubicBezTo>
                  <a:pt x="2024" y="1991"/>
                  <a:pt x="2003" y="1998"/>
                  <a:pt x="2003" y="1998"/>
                </a:cubicBezTo>
                <a:cubicBezTo>
                  <a:pt x="1919" y="2054"/>
                  <a:pt x="1816" y="2051"/>
                  <a:pt x="1718" y="2055"/>
                </a:cubicBezTo>
                <a:cubicBezTo>
                  <a:pt x="1666" y="2053"/>
                  <a:pt x="1614" y="2054"/>
                  <a:pt x="1562" y="2050"/>
                </a:cubicBezTo>
                <a:cubicBezTo>
                  <a:pt x="1537" y="2048"/>
                  <a:pt x="1536" y="2039"/>
                  <a:pt x="1516" y="2034"/>
                </a:cubicBezTo>
                <a:cubicBezTo>
                  <a:pt x="1474" y="2023"/>
                  <a:pt x="1429" y="2022"/>
                  <a:pt x="1386" y="2019"/>
                </a:cubicBezTo>
                <a:cubicBezTo>
                  <a:pt x="1344" y="2006"/>
                  <a:pt x="1302" y="1992"/>
                  <a:pt x="1261" y="1977"/>
                </a:cubicBezTo>
                <a:cubicBezTo>
                  <a:pt x="1205" y="1982"/>
                  <a:pt x="1151" y="1992"/>
                  <a:pt x="1095" y="1998"/>
                </a:cubicBezTo>
                <a:cubicBezTo>
                  <a:pt x="1051" y="1992"/>
                  <a:pt x="1010" y="1982"/>
                  <a:pt x="966" y="1977"/>
                </a:cubicBezTo>
                <a:cubicBezTo>
                  <a:pt x="907" y="1979"/>
                  <a:pt x="848" y="1983"/>
                  <a:pt x="789" y="1983"/>
                </a:cubicBezTo>
                <a:cubicBezTo>
                  <a:pt x="773" y="1983"/>
                  <a:pt x="757" y="1980"/>
                  <a:pt x="742" y="1977"/>
                </a:cubicBezTo>
                <a:cubicBezTo>
                  <a:pt x="726" y="1974"/>
                  <a:pt x="696" y="1962"/>
                  <a:pt x="696" y="1962"/>
                </a:cubicBezTo>
                <a:cubicBezTo>
                  <a:pt x="681" y="1947"/>
                  <a:pt x="669" y="1946"/>
                  <a:pt x="649" y="1941"/>
                </a:cubicBezTo>
                <a:cubicBezTo>
                  <a:pt x="630" y="1929"/>
                  <a:pt x="613" y="1912"/>
                  <a:pt x="592" y="1905"/>
                </a:cubicBezTo>
                <a:cubicBezTo>
                  <a:pt x="583" y="1895"/>
                  <a:pt x="567" y="1874"/>
                  <a:pt x="556" y="1868"/>
                </a:cubicBezTo>
                <a:cubicBezTo>
                  <a:pt x="529" y="1853"/>
                  <a:pt x="487" y="1847"/>
                  <a:pt x="457" y="1842"/>
                </a:cubicBezTo>
                <a:cubicBezTo>
                  <a:pt x="440" y="1839"/>
                  <a:pt x="413" y="1837"/>
                  <a:pt x="395" y="1832"/>
                </a:cubicBezTo>
                <a:cubicBezTo>
                  <a:pt x="384" y="1829"/>
                  <a:pt x="364" y="1822"/>
                  <a:pt x="364" y="1822"/>
                </a:cubicBezTo>
                <a:cubicBezTo>
                  <a:pt x="342" y="1807"/>
                  <a:pt x="328" y="1805"/>
                  <a:pt x="301" y="1801"/>
                </a:cubicBezTo>
                <a:cubicBezTo>
                  <a:pt x="233" y="1778"/>
                  <a:pt x="155" y="1768"/>
                  <a:pt x="83" y="1759"/>
                </a:cubicBezTo>
                <a:cubicBezTo>
                  <a:pt x="69" y="1750"/>
                  <a:pt x="0" y="1716"/>
                  <a:pt x="0" y="1744"/>
                </a:cubicBezTo>
              </a:path>
            </a:pathLst>
          </a:custGeom>
          <a:solidFill>
            <a:srgbClr val="33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2" name="Freeform 4">
            <a:extLst>
              <a:ext uri="{FF2B5EF4-FFF2-40B4-BE49-F238E27FC236}">
                <a16:creationId xmlns:a16="http://schemas.microsoft.com/office/drawing/2014/main" id="{7054B4D9-B2D5-4E09-4AD9-508C7FDC44BF}"/>
              </a:ext>
            </a:extLst>
          </p:cNvPr>
          <p:cNvSpPr>
            <a:spLocks/>
          </p:cNvSpPr>
          <p:nvPr/>
        </p:nvSpPr>
        <p:spPr bwMode="auto">
          <a:xfrm>
            <a:off x="9829801" y="5867400"/>
            <a:ext cx="766763" cy="935038"/>
          </a:xfrm>
          <a:custGeom>
            <a:avLst/>
            <a:gdLst>
              <a:gd name="T0" fmla="*/ 2147483646 w 255"/>
              <a:gd name="T1" fmla="*/ 2147483646 h 214"/>
              <a:gd name="T2" fmla="*/ 2147483646 w 255"/>
              <a:gd name="T3" fmla="*/ 2147483646 h 214"/>
              <a:gd name="T4" fmla="*/ 2147483646 w 255"/>
              <a:gd name="T5" fmla="*/ 2147483646 h 214"/>
              <a:gd name="T6" fmla="*/ 2147483646 w 255"/>
              <a:gd name="T7" fmla="*/ 2147483646 h 214"/>
              <a:gd name="T8" fmla="*/ 0 w 255"/>
              <a:gd name="T9" fmla="*/ 2147483646 h 214"/>
              <a:gd name="T10" fmla="*/ 2147483646 w 255"/>
              <a:gd name="T11" fmla="*/ 2147483646 h 214"/>
              <a:gd name="T12" fmla="*/ 2147483646 w 255"/>
              <a:gd name="T13" fmla="*/ 2147483646 h 214"/>
              <a:gd name="T14" fmla="*/ 2147483646 w 255"/>
              <a:gd name="T15" fmla="*/ 2147483646 h 214"/>
              <a:gd name="T16" fmla="*/ 2147483646 w 255"/>
              <a:gd name="T17" fmla="*/ 2147483646 h 214"/>
              <a:gd name="T18" fmla="*/ 2147483646 w 255"/>
              <a:gd name="T19" fmla="*/ 2147483646 h 214"/>
              <a:gd name="T20" fmla="*/ 2147483646 w 255"/>
              <a:gd name="T21" fmla="*/ 2147483646 h 214"/>
              <a:gd name="T22" fmla="*/ 2147483646 w 255"/>
              <a:gd name="T23" fmla="*/ 2147483646 h 214"/>
              <a:gd name="T24" fmla="*/ 2147483646 w 255"/>
              <a:gd name="T25" fmla="*/ 2147483646 h 214"/>
              <a:gd name="T26" fmla="*/ 2147483646 w 255"/>
              <a:gd name="T27" fmla="*/ 2147483646 h 214"/>
              <a:gd name="T28" fmla="*/ 2147483646 w 255"/>
              <a:gd name="T29" fmla="*/ 2147483646 h 214"/>
              <a:gd name="T30" fmla="*/ 2147483646 w 255"/>
              <a:gd name="T31" fmla="*/ 2147483646 h 214"/>
              <a:gd name="T32" fmla="*/ 2147483646 w 255"/>
              <a:gd name="T33" fmla="*/ 2147483646 h 214"/>
              <a:gd name="T34" fmla="*/ 2147483646 w 255"/>
              <a:gd name="T35" fmla="*/ 2147483646 h 214"/>
              <a:gd name="T36" fmla="*/ 2147483646 w 255"/>
              <a:gd name="T37" fmla="*/ 2147483646 h 214"/>
              <a:gd name="T38" fmla="*/ 2147483646 w 255"/>
              <a:gd name="T39" fmla="*/ 2147483646 h 214"/>
              <a:gd name="T40" fmla="*/ 2147483646 w 255"/>
              <a:gd name="T41" fmla="*/ 2147483646 h 214"/>
              <a:gd name="T42" fmla="*/ 2147483646 w 255"/>
              <a:gd name="T43" fmla="*/ 2147483646 h 214"/>
              <a:gd name="T44" fmla="*/ 2147483646 w 255"/>
              <a:gd name="T45" fmla="*/ 2147483646 h 214"/>
              <a:gd name="T46" fmla="*/ 2147483646 w 255"/>
              <a:gd name="T47" fmla="*/ 2147483646 h 21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55" h="214">
                <a:moveTo>
                  <a:pt x="251" y="200"/>
                </a:moveTo>
                <a:cubicBezTo>
                  <a:pt x="227" y="214"/>
                  <a:pt x="162" y="203"/>
                  <a:pt x="159" y="203"/>
                </a:cubicBezTo>
                <a:cubicBezTo>
                  <a:pt x="136" y="204"/>
                  <a:pt x="112" y="205"/>
                  <a:pt x="89" y="206"/>
                </a:cubicBezTo>
                <a:cubicBezTo>
                  <a:pt x="63" y="207"/>
                  <a:pt x="11" y="203"/>
                  <a:pt x="11" y="203"/>
                </a:cubicBezTo>
                <a:cubicBezTo>
                  <a:pt x="3" y="200"/>
                  <a:pt x="7" y="196"/>
                  <a:pt x="0" y="192"/>
                </a:cubicBezTo>
                <a:cubicBezTo>
                  <a:pt x="2" y="179"/>
                  <a:pt x="3" y="164"/>
                  <a:pt x="17" y="159"/>
                </a:cubicBezTo>
                <a:cubicBezTo>
                  <a:pt x="29" y="144"/>
                  <a:pt x="17" y="136"/>
                  <a:pt x="2" y="134"/>
                </a:cubicBezTo>
                <a:cubicBezTo>
                  <a:pt x="6" y="129"/>
                  <a:pt x="8" y="125"/>
                  <a:pt x="11" y="120"/>
                </a:cubicBezTo>
                <a:cubicBezTo>
                  <a:pt x="13" y="108"/>
                  <a:pt x="22" y="105"/>
                  <a:pt x="33" y="104"/>
                </a:cubicBezTo>
                <a:cubicBezTo>
                  <a:pt x="39" y="102"/>
                  <a:pt x="41" y="100"/>
                  <a:pt x="44" y="95"/>
                </a:cubicBezTo>
                <a:cubicBezTo>
                  <a:pt x="45" y="91"/>
                  <a:pt x="46" y="84"/>
                  <a:pt x="50" y="81"/>
                </a:cubicBezTo>
                <a:cubicBezTo>
                  <a:pt x="54" y="78"/>
                  <a:pt x="62" y="75"/>
                  <a:pt x="62" y="75"/>
                </a:cubicBezTo>
                <a:cubicBezTo>
                  <a:pt x="70" y="64"/>
                  <a:pt x="73" y="56"/>
                  <a:pt x="89" y="53"/>
                </a:cubicBezTo>
                <a:cubicBezTo>
                  <a:pt x="96" y="54"/>
                  <a:pt x="100" y="56"/>
                  <a:pt x="107" y="57"/>
                </a:cubicBezTo>
                <a:cubicBezTo>
                  <a:pt x="114" y="52"/>
                  <a:pt x="114" y="46"/>
                  <a:pt x="116" y="38"/>
                </a:cubicBezTo>
                <a:cubicBezTo>
                  <a:pt x="117" y="28"/>
                  <a:pt x="118" y="25"/>
                  <a:pt x="128" y="23"/>
                </a:cubicBezTo>
                <a:cubicBezTo>
                  <a:pt x="156" y="25"/>
                  <a:pt x="145" y="25"/>
                  <a:pt x="162" y="38"/>
                </a:cubicBezTo>
                <a:cubicBezTo>
                  <a:pt x="168" y="37"/>
                  <a:pt x="174" y="38"/>
                  <a:pt x="180" y="36"/>
                </a:cubicBezTo>
                <a:cubicBezTo>
                  <a:pt x="183" y="35"/>
                  <a:pt x="183" y="25"/>
                  <a:pt x="185" y="23"/>
                </a:cubicBezTo>
                <a:cubicBezTo>
                  <a:pt x="189" y="19"/>
                  <a:pt x="195" y="18"/>
                  <a:pt x="200" y="17"/>
                </a:cubicBezTo>
                <a:cubicBezTo>
                  <a:pt x="202" y="9"/>
                  <a:pt x="205" y="9"/>
                  <a:pt x="212" y="8"/>
                </a:cubicBezTo>
                <a:cubicBezTo>
                  <a:pt x="224" y="2"/>
                  <a:pt x="242" y="0"/>
                  <a:pt x="251" y="12"/>
                </a:cubicBezTo>
                <a:cubicBezTo>
                  <a:pt x="253" y="20"/>
                  <a:pt x="254" y="23"/>
                  <a:pt x="255" y="32"/>
                </a:cubicBezTo>
                <a:cubicBezTo>
                  <a:pt x="255" y="65"/>
                  <a:pt x="237" y="211"/>
                  <a:pt x="251" y="200"/>
                </a:cubicBezTo>
                <a:close/>
              </a:path>
            </a:pathLst>
          </a:custGeom>
          <a:solidFill>
            <a:srgbClr val="33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3" name="Freeform 5">
            <a:extLst>
              <a:ext uri="{FF2B5EF4-FFF2-40B4-BE49-F238E27FC236}">
                <a16:creationId xmlns:a16="http://schemas.microsoft.com/office/drawing/2014/main" id="{CAEE6359-639A-3C85-3E5C-A0A92C6DC604}"/>
              </a:ext>
            </a:extLst>
          </p:cNvPr>
          <p:cNvSpPr>
            <a:spLocks/>
          </p:cNvSpPr>
          <p:nvPr/>
        </p:nvSpPr>
        <p:spPr bwMode="auto">
          <a:xfrm rot="126997">
            <a:off x="9753601" y="66676"/>
            <a:ext cx="860425" cy="771525"/>
          </a:xfrm>
          <a:custGeom>
            <a:avLst/>
            <a:gdLst>
              <a:gd name="T0" fmla="*/ 0 w 542"/>
              <a:gd name="T1" fmla="*/ 2147483646 h 486"/>
              <a:gd name="T2" fmla="*/ 2147483646 w 542"/>
              <a:gd name="T3" fmla="*/ 2147483646 h 486"/>
              <a:gd name="T4" fmla="*/ 2147483646 w 542"/>
              <a:gd name="T5" fmla="*/ 2147483646 h 486"/>
              <a:gd name="T6" fmla="*/ 2147483646 w 542"/>
              <a:gd name="T7" fmla="*/ 2147483646 h 486"/>
              <a:gd name="T8" fmla="*/ 2147483646 w 542"/>
              <a:gd name="T9" fmla="*/ 2147483646 h 486"/>
              <a:gd name="T10" fmla="*/ 2147483646 w 542"/>
              <a:gd name="T11" fmla="*/ 2147483646 h 486"/>
              <a:gd name="T12" fmla="*/ 2147483646 w 542"/>
              <a:gd name="T13" fmla="*/ 2147483646 h 486"/>
              <a:gd name="T14" fmla="*/ 2147483646 w 542"/>
              <a:gd name="T15" fmla="*/ 2147483646 h 486"/>
              <a:gd name="T16" fmla="*/ 2147483646 w 542"/>
              <a:gd name="T17" fmla="*/ 2147483646 h 486"/>
              <a:gd name="T18" fmla="*/ 2147483646 w 542"/>
              <a:gd name="T19" fmla="*/ 2147483646 h 486"/>
              <a:gd name="T20" fmla="*/ 2147483646 w 542"/>
              <a:gd name="T21" fmla="*/ 2147483646 h 486"/>
              <a:gd name="T22" fmla="*/ 2147483646 w 542"/>
              <a:gd name="T23" fmla="*/ 2147483646 h 486"/>
              <a:gd name="T24" fmla="*/ 2147483646 w 542"/>
              <a:gd name="T25" fmla="*/ 2147483646 h 486"/>
              <a:gd name="T26" fmla="*/ 2147483646 w 542"/>
              <a:gd name="T27" fmla="*/ 2147483646 h 486"/>
              <a:gd name="T28" fmla="*/ 2147483646 w 542"/>
              <a:gd name="T29" fmla="*/ 2147483646 h 486"/>
              <a:gd name="T30" fmla="*/ 2147483646 w 542"/>
              <a:gd name="T31" fmla="*/ 2147483646 h 486"/>
              <a:gd name="T32" fmla="*/ 2147483646 w 542"/>
              <a:gd name="T33" fmla="*/ 2147483646 h 486"/>
              <a:gd name="T34" fmla="*/ 2147483646 w 542"/>
              <a:gd name="T35" fmla="*/ 2147483646 h 486"/>
              <a:gd name="T36" fmla="*/ 2147483646 w 542"/>
              <a:gd name="T37" fmla="*/ 2147483646 h 486"/>
              <a:gd name="T38" fmla="*/ 2147483646 w 542"/>
              <a:gd name="T39" fmla="*/ 2147483646 h 486"/>
              <a:gd name="T40" fmla="*/ 2147483646 w 542"/>
              <a:gd name="T41" fmla="*/ 2147483646 h 486"/>
              <a:gd name="T42" fmla="*/ 2147483646 w 542"/>
              <a:gd name="T43" fmla="*/ 2147483646 h 486"/>
              <a:gd name="T44" fmla="*/ 2147483646 w 542"/>
              <a:gd name="T45" fmla="*/ 2147483646 h 486"/>
              <a:gd name="T46" fmla="*/ 2147483646 w 542"/>
              <a:gd name="T47" fmla="*/ 2147483646 h 486"/>
              <a:gd name="T48" fmla="*/ 2147483646 w 542"/>
              <a:gd name="T49" fmla="*/ 2147483646 h 486"/>
              <a:gd name="T50" fmla="*/ 2147483646 w 542"/>
              <a:gd name="T51" fmla="*/ 2147483646 h 486"/>
              <a:gd name="T52" fmla="*/ 2147483646 w 542"/>
              <a:gd name="T53" fmla="*/ 2147483646 h 486"/>
              <a:gd name="T54" fmla="*/ 2147483646 w 542"/>
              <a:gd name="T55" fmla="*/ 2147483646 h 486"/>
              <a:gd name="T56" fmla="*/ 2147483646 w 542"/>
              <a:gd name="T57" fmla="*/ 2147483646 h 486"/>
              <a:gd name="T58" fmla="*/ 2147483646 w 542"/>
              <a:gd name="T59" fmla="*/ 2147483646 h 486"/>
              <a:gd name="T60" fmla="*/ 2147483646 w 542"/>
              <a:gd name="T61" fmla="*/ 2147483646 h 486"/>
              <a:gd name="T62" fmla="*/ 2147483646 w 542"/>
              <a:gd name="T63" fmla="*/ 2147483646 h 486"/>
              <a:gd name="T64" fmla="*/ 2147483646 w 542"/>
              <a:gd name="T65" fmla="*/ 2147483646 h 486"/>
              <a:gd name="T66" fmla="*/ 2147483646 w 542"/>
              <a:gd name="T67" fmla="*/ 2147483646 h 486"/>
              <a:gd name="T68" fmla="*/ 2147483646 w 542"/>
              <a:gd name="T69" fmla="*/ 2147483646 h 486"/>
              <a:gd name="T70" fmla="*/ 2147483646 w 542"/>
              <a:gd name="T71" fmla="*/ 2147483646 h 486"/>
              <a:gd name="T72" fmla="*/ 2147483646 w 542"/>
              <a:gd name="T73" fmla="*/ 2147483646 h 486"/>
              <a:gd name="T74" fmla="*/ 2147483646 w 542"/>
              <a:gd name="T75" fmla="*/ 2147483646 h 486"/>
              <a:gd name="T76" fmla="*/ 2147483646 w 542"/>
              <a:gd name="T77" fmla="*/ 2147483646 h 486"/>
              <a:gd name="T78" fmla="*/ 2147483646 w 542"/>
              <a:gd name="T79" fmla="*/ 2147483646 h 486"/>
              <a:gd name="T80" fmla="*/ 2147483646 w 542"/>
              <a:gd name="T81" fmla="*/ 2147483646 h 486"/>
              <a:gd name="T82" fmla="*/ 2147483646 w 542"/>
              <a:gd name="T83" fmla="*/ 2147483646 h 486"/>
              <a:gd name="T84" fmla="*/ 2147483646 w 542"/>
              <a:gd name="T85" fmla="*/ 2147483646 h 486"/>
              <a:gd name="T86" fmla="*/ 2147483646 w 542"/>
              <a:gd name="T87" fmla="*/ 2147483646 h 486"/>
              <a:gd name="T88" fmla="*/ 2147483646 w 542"/>
              <a:gd name="T89" fmla="*/ 2147483646 h 486"/>
              <a:gd name="T90" fmla="*/ 2147483646 w 542"/>
              <a:gd name="T91" fmla="*/ 2147483646 h 486"/>
              <a:gd name="T92" fmla="*/ 2147483646 w 542"/>
              <a:gd name="T93" fmla="*/ 2147483646 h 486"/>
              <a:gd name="T94" fmla="*/ 0 w 542"/>
              <a:gd name="T95" fmla="*/ 2147483646 h 48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542" h="486">
                <a:moveTo>
                  <a:pt x="0" y="5"/>
                </a:moveTo>
                <a:cubicBezTo>
                  <a:pt x="14" y="7"/>
                  <a:pt x="20" y="8"/>
                  <a:pt x="36" y="9"/>
                </a:cubicBezTo>
                <a:cubicBezTo>
                  <a:pt x="83" y="4"/>
                  <a:pt x="100" y="4"/>
                  <a:pt x="166" y="3"/>
                </a:cubicBezTo>
                <a:cubicBezTo>
                  <a:pt x="230" y="6"/>
                  <a:pt x="293" y="8"/>
                  <a:pt x="357" y="9"/>
                </a:cubicBezTo>
                <a:cubicBezTo>
                  <a:pt x="379" y="8"/>
                  <a:pt x="400" y="7"/>
                  <a:pt x="421" y="5"/>
                </a:cubicBezTo>
                <a:cubicBezTo>
                  <a:pt x="465" y="6"/>
                  <a:pt x="466" y="7"/>
                  <a:pt x="495" y="9"/>
                </a:cubicBezTo>
                <a:cubicBezTo>
                  <a:pt x="501" y="9"/>
                  <a:pt x="523" y="7"/>
                  <a:pt x="525" y="9"/>
                </a:cubicBezTo>
                <a:cubicBezTo>
                  <a:pt x="527" y="11"/>
                  <a:pt x="528" y="30"/>
                  <a:pt x="531" y="36"/>
                </a:cubicBezTo>
                <a:cubicBezTo>
                  <a:pt x="532" y="45"/>
                  <a:pt x="534" y="53"/>
                  <a:pt x="535" y="62"/>
                </a:cubicBezTo>
                <a:cubicBezTo>
                  <a:pt x="535" y="99"/>
                  <a:pt x="542" y="169"/>
                  <a:pt x="529" y="209"/>
                </a:cubicBezTo>
                <a:cubicBezTo>
                  <a:pt x="530" y="250"/>
                  <a:pt x="528" y="295"/>
                  <a:pt x="537" y="335"/>
                </a:cubicBezTo>
                <a:cubicBezTo>
                  <a:pt x="538" y="347"/>
                  <a:pt x="540" y="360"/>
                  <a:pt x="541" y="372"/>
                </a:cubicBezTo>
                <a:cubicBezTo>
                  <a:pt x="540" y="434"/>
                  <a:pt x="540" y="439"/>
                  <a:pt x="537" y="480"/>
                </a:cubicBezTo>
                <a:cubicBezTo>
                  <a:pt x="522" y="479"/>
                  <a:pt x="515" y="479"/>
                  <a:pt x="502" y="476"/>
                </a:cubicBezTo>
                <a:cubicBezTo>
                  <a:pt x="493" y="469"/>
                  <a:pt x="484" y="464"/>
                  <a:pt x="474" y="459"/>
                </a:cubicBezTo>
                <a:cubicBezTo>
                  <a:pt x="463" y="463"/>
                  <a:pt x="457" y="451"/>
                  <a:pt x="448" y="446"/>
                </a:cubicBezTo>
                <a:cubicBezTo>
                  <a:pt x="446" y="448"/>
                  <a:pt x="445" y="453"/>
                  <a:pt x="442" y="453"/>
                </a:cubicBezTo>
                <a:cubicBezTo>
                  <a:pt x="427" y="451"/>
                  <a:pt x="417" y="442"/>
                  <a:pt x="400" y="440"/>
                </a:cubicBezTo>
                <a:cubicBezTo>
                  <a:pt x="388" y="434"/>
                  <a:pt x="394" y="436"/>
                  <a:pt x="384" y="434"/>
                </a:cubicBezTo>
                <a:cubicBezTo>
                  <a:pt x="374" y="437"/>
                  <a:pt x="377" y="439"/>
                  <a:pt x="369" y="443"/>
                </a:cubicBezTo>
                <a:cubicBezTo>
                  <a:pt x="363" y="464"/>
                  <a:pt x="339" y="470"/>
                  <a:pt x="327" y="486"/>
                </a:cubicBezTo>
                <a:cubicBezTo>
                  <a:pt x="308" y="480"/>
                  <a:pt x="285" y="457"/>
                  <a:pt x="274" y="438"/>
                </a:cubicBezTo>
                <a:cubicBezTo>
                  <a:pt x="273" y="429"/>
                  <a:pt x="271" y="426"/>
                  <a:pt x="273" y="417"/>
                </a:cubicBezTo>
                <a:cubicBezTo>
                  <a:pt x="268" y="411"/>
                  <a:pt x="270" y="406"/>
                  <a:pt x="273" y="399"/>
                </a:cubicBezTo>
                <a:cubicBezTo>
                  <a:pt x="274" y="394"/>
                  <a:pt x="282" y="388"/>
                  <a:pt x="277" y="384"/>
                </a:cubicBezTo>
                <a:cubicBezTo>
                  <a:pt x="271" y="380"/>
                  <a:pt x="263" y="382"/>
                  <a:pt x="256" y="381"/>
                </a:cubicBezTo>
                <a:cubicBezTo>
                  <a:pt x="252" y="380"/>
                  <a:pt x="247" y="379"/>
                  <a:pt x="243" y="378"/>
                </a:cubicBezTo>
                <a:cubicBezTo>
                  <a:pt x="227" y="376"/>
                  <a:pt x="211" y="375"/>
                  <a:pt x="195" y="374"/>
                </a:cubicBezTo>
                <a:cubicBezTo>
                  <a:pt x="192" y="366"/>
                  <a:pt x="188" y="360"/>
                  <a:pt x="184" y="353"/>
                </a:cubicBezTo>
                <a:cubicBezTo>
                  <a:pt x="183" y="344"/>
                  <a:pt x="172" y="330"/>
                  <a:pt x="162" y="330"/>
                </a:cubicBezTo>
                <a:cubicBezTo>
                  <a:pt x="161" y="330"/>
                  <a:pt x="165" y="331"/>
                  <a:pt x="166" y="332"/>
                </a:cubicBezTo>
                <a:cubicBezTo>
                  <a:pt x="171" y="343"/>
                  <a:pt x="144" y="340"/>
                  <a:pt x="132" y="342"/>
                </a:cubicBezTo>
                <a:cubicBezTo>
                  <a:pt x="127" y="355"/>
                  <a:pt x="130" y="320"/>
                  <a:pt x="126" y="312"/>
                </a:cubicBezTo>
                <a:cubicBezTo>
                  <a:pt x="124" y="307"/>
                  <a:pt x="118" y="296"/>
                  <a:pt x="118" y="296"/>
                </a:cubicBezTo>
                <a:cubicBezTo>
                  <a:pt x="116" y="285"/>
                  <a:pt x="108" y="265"/>
                  <a:pt x="97" y="263"/>
                </a:cubicBezTo>
                <a:cubicBezTo>
                  <a:pt x="91" y="259"/>
                  <a:pt x="87" y="258"/>
                  <a:pt x="81" y="255"/>
                </a:cubicBezTo>
                <a:cubicBezTo>
                  <a:pt x="72" y="258"/>
                  <a:pt x="72" y="261"/>
                  <a:pt x="66" y="267"/>
                </a:cubicBezTo>
                <a:cubicBezTo>
                  <a:pt x="67" y="242"/>
                  <a:pt x="63" y="211"/>
                  <a:pt x="85" y="195"/>
                </a:cubicBezTo>
                <a:cubicBezTo>
                  <a:pt x="90" y="181"/>
                  <a:pt x="76" y="162"/>
                  <a:pt x="64" y="155"/>
                </a:cubicBezTo>
                <a:cubicBezTo>
                  <a:pt x="61" y="141"/>
                  <a:pt x="66" y="159"/>
                  <a:pt x="58" y="147"/>
                </a:cubicBezTo>
                <a:cubicBezTo>
                  <a:pt x="56" y="143"/>
                  <a:pt x="56" y="139"/>
                  <a:pt x="54" y="135"/>
                </a:cubicBezTo>
                <a:cubicBezTo>
                  <a:pt x="52" y="124"/>
                  <a:pt x="48" y="121"/>
                  <a:pt x="37" y="119"/>
                </a:cubicBezTo>
                <a:cubicBezTo>
                  <a:pt x="27" y="111"/>
                  <a:pt x="19" y="110"/>
                  <a:pt x="13" y="98"/>
                </a:cubicBezTo>
                <a:cubicBezTo>
                  <a:pt x="10" y="84"/>
                  <a:pt x="11" y="77"/>
                  <a:pt x="24" y="69"/>
                </a:cubicBezTo>
                <a:cubicBezTo>
                  <a:pt x="34" y="56"/>
                  <a:pt x="26" y="37"/>
                  <a:pt x="13" y="30"/>
                </a:cubicBezTo>
                <a:cubicBezTo>
                  <a:pt x="10" y="26"/>
                  <a:pt x="7" y="21"/>
                  <a:pt x="4" y="17"/>
                </a:cubicBezTo>
                <a:cubicBezTo>
                  <a:pt x="3" y="13"/>
                  <a:pt x="1" y="0"/>
                  <a:pt x="1" y="15"/>
                </a:cubicBezTo>
                <a:lnTo>
                  <a:pt x="0" y="5"/>
                </a:lnTo>
                <a:close/>
              </a:path>
            </a:pathLst>
          </a:custGeom>
          <a:solidFill>
            <a:srgbClr val="33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4" name="Freeform 6">
            <a:extLst>
              <a:ext uri="{FF2B5EF4-FFF2-40B4-BE49-F238E27FC236}">
                <a16:creationId xmlns:a16="http://schemas.microsoft.com/office/drawing/2014/main" id="{232AF0DD-92D9-52FB-E3FD-4F755E30285A}"/>
              </a:ext>
            </a:extLst>
          </p:cNvPr>
          <p:cNvSpPr>
            <a:spLocks/>
          </p:cNvSpPr>
          <p:nvPr/>
        </p:nvSpPr>
        <p:spPr bwMode="auto">
          <a:xfrm>
            <a:off x="4538663" y="5824539"/>
            <a:ext cx="1039812" cy="974725"/>
          </a:xfrm>
          <a:custGeom>
            <a:avLst/>
            <a:gdLst>
              <a:gd name="T0" fmla="*/ 2147483646 w 655"/>
              <a:gd name="T1" fmla="*/ 2147483646 h 614"/>
              <a:gd name="T2" fmla="*/ 2147483646 w 655"/>
              <a:gd name="T3" fmla="*/ 2147483646 h 614"/>
              <a:gd name="T4" fmla="*/ 2147483646 w 655"/>
              <a:gd name="T5" fmla="*/ 2147483646 h 614"/>
              <a:gd name="T6" fmla="*/ 2147483646 w 655"/>
              <a:gd name="T7" fmla="*/ 2147483646 h 614"/>
              <a:gd name="T8" fmla="*/ 2147483646 w 655"/>
              <a:gd name="T9" fmla="*/ 2147483646 h 614"/>
              <a:gd name="T10" fmla="*/ 2147483646 w 655"/>
              <a:gd name="T11" fmla="*/ 2147483646 h 614"/>
              <a:gd name="T12" fmla="*/ 2147483646 w 655"/>
              <a:gd name="T13" fmla="*/ 2147483646 h 614"/>
              <a:gd name="T14" fmla="*/ 2147483646 w 655"/>
              <a:gd name="T15" fmla="*/ 2147483646 h 614"/>
              <a:gd name="T16" fmla="*/ 2147483646 w 655"/>
              <a:gd name="T17" fmla="*/ 2147483646 h 614"/>
              <a:gd name="T18" fmla="*/ 2147483646 w 655"/>
              <a:gd name="T19" fmla="*/ 2147483646 h 614"/>
              <a:gd name="T20" fmla="*/ 2147483646 w 655"/>
              <a:gd name="T21" fmla="*/ 2147483646 h 614"/>
              <a:gd name="T22" fmla="*/ 2147483646 w 655"/>
              <a:gd name="T23" fmla="*/ 2147483646 h 614"/>
              <a:gd name="T24" fmla="*/ 2147483646 w 655"/>
              <a:gd name="T25" fmla="*/ 0 h 614"/>
              <a:gd name="T26" fmla="*/ 2147483646 w 655"/>
              <a:gd name="T27" fmla="*/ 2147483646 h 614"/>
              <a:gd name="T28" fmla="*/ 0 w 655"/>
              <a:gd name="T29" fmla="*/ 2147483646 h 614"/>
              <a:gd name="T30" fmla="*/ 2147483646 w 655"/>
              <a:gd name="T31" fmla="*/ 2147483646 h 614"/>
              <a:gd name="T32" fmla="*/ 2147483646 w 655"/>
              <a:gd name="T33" fmla="*/ 2147483646 h 614"/>
              <a:gd name="T34" fmla="*/ 2147483646 w 655"/>
              <a:gd name="T35" fmla="*/ 2147483646 h 614"/>
              <a:gd name="T36" fmla="*/ 2147483646 w 655"/>
              <a:gd name="T37" fmla="*/ 2147483646 h 614"/>
              <a:gd name="T38" fmla="*/ 2147483646 w 655"/>
              <a:gd name="T39" fmla="*/ 2147483646 h 614"/>
              <a:gd name="T40" fmla="*/ 2147483646 w 655"/>
              <a:gd name="T41" fmla="*/ 2147483646 h 614"/>
              <a:gd name="T42" fmla="*/ 2147483646 w 655"/>
              <a:gd name="T43" fmla="*/ 2147483646 h 614"/>
              <a:gd name="T44" fmla="*/ 2147483646 w 655"/>
              <a:gd name="T45" fmla="*/ 2147483646 h 614"/>
              <a:gd name="T46" fmla="*/ 2147483646 w 655"/>
              <a:gd name="T47" fmla="*/ 2147483646 h 614"/>
              <a:gd name="T48" fmla="*/ 2147483646 w 655"/>
              <a:gd name="T49" fmla="*/ 2147483646 h 614"/>
              <a:gd name="T50" fmla="*/ 2147483646 w 655"/>
              <a:gd name="T51" fmla="*/ 2147483646 h 614"/>
              <a:gd name="T52" fmla="*/ 2147483646 w 655"/>
              <a:gd name="T53" fmla="*/ 2147483646 h 614"/>
              <a:gd name="T54" fmla="*/ 2147483646 w 655"/>
              <a:gd name="T55" fmla="*/ 2147483646 h 614"/>
              <a:gd name="T56" fmla="*/ 2147483646 w 655"/>
              <a:gd name="T57" fmla="*/ 2147483646 h 614"/>
              <a:gd name="T58" fmla="*/ 2147483646 w 655"/>
              <a:gd name="T59" fmla="*/ 2147483646 h 614"/>
              <a:gd name="T60" fmla="*/ 2147483646 w 655"/>
              <a:gd name="T61" fmla="*/ 2147483646 h 614"/>
              <a:gd name="T62" fmla="*/ 2147483646 w 655"/>
              <a:gd name="T63" fmla="*/ 2147483646 h 614"/>
              <a:gd name="T64" fmla="*/ 2147483646 w 655"/>
              <a:gd name="T65" fmla="*/ 2147483646 h 614"/>
              <a:gd name="T66" fmla="*/ 2147483646 w 655"/>
              <a:gd name="T67" fmla="*/ 2147483646 h 614"/>
              <a:gd name="T68" fmla="*/ 2147483646 w 655"/>
              <a:gd name="T69" fmla="*/ 2147483646 h 614"/>
              <a:gd name="T70" fmla="*/ 2147483646 w 655"/>
              <a:gd name="T71" fmla="*/ 2147483646 h 614"/>
              <a:gd name="T72" fmla="*/ 2147483646 w 655"/>
              <a:gd name="T73" fmla="*/ 2147483646 h 614"/>
              <a:gd name="T74" fmla="*/ 2147483646 w 655"/>
              <a:gd name="T75" fmla="*/ 2147483646 h 614"/>
              <a:gd name="T76" fmla="*/ 2147483646 w 655"/>
              <a:gd name="T77" fmla="*/ 2147483646 h 614"/>
              <a:gd name="T78" fmla="*/ 2147483646 w 655"/>
              <a:gd name="T79" fmla="*/ 2147483646 h 614"/>
              <a:gd name="T80" fmla="*/ 2147483646 w 655"/>
              <a:gd name="T81" fmla="*/ 2147483646 h 614"/>
              <a:gd name="T82" fmla="*/ 2147483646 w 655"/>
              <a:gd name="T83" fmla="*/ 2147483646 h 614"/>
              <a:gd name="T84" fmla="*/ 2147483646 w 655"/>
              <a:gd name="T85" fmla="*/ 2147483646 h 614"/>
              <a:gd name="T86" fmla="*/ 2147483646 w 655"/>
              <a:gd name="T87" fmla="*/ 2147483646 h 614"/>
              <a:gd name="T88" fmla="*/ 2147483646 w 655"/>
              <a:gd name="T89" fmla="*/ 2147483646 h 614"/>
              <a:gd name="T90" fmla="*/ 2147483646 w 655"/>
              <a:gd name="T91" fmla="*/ 2147483646 h 614"/>
              <a:gd name="T92" fmla="*/ 2147483646 w 655"/>
              <a:gd name="T93" fmla="*/ 2147483646 h 614"/>
              <a:gd name="T94" fmla="*/ 2147483646 w 655"/>
              <a:gd name="T95" fmla="*/ 2147483646 h 614"/>
              <a:gd name="T96" fmla="*/ 2147483646 w 655"/>
              <a:gd name="T97" fmla="*/ 2147483646 h 614"/>
              <a:gd name="T98" fmla="*/ 2147483646 w 655"/>
              <a:gd name="T99" fmla="*/ 2147483646 h 614"/>
              <a:gd name="T100" fmla="*/ 2147483646 w 655"/>
              <a:gd name="T101" fmla="*/ 2147483646 h 614"/>
              <a:gd name="T102" fmla="*/ 2147483646 w 655"/>
              <a:gd name="T103" fmla="*/ 2147483646 h 614"/>
              <a:gd name="T104" fmla="*/ 2147483646 w 655"/>
              <a:gd name="T105" fmla="*/ 2147483646 h 614"/>
              <a:gd name="T106" fmla="*/ 2147483646 w 655"/>
              <a:gd name="T107" fmla="*/ 2147483646 h 614"/>
              <a:gd name="T108" fmla="*/ 2147483646 w 655"/>
              <a:gd name="T109" fmla="*/ 2147483646 h 614"/>
              <a:gd name="T110" fmla="*/ 2147483646 w 655"/>
              <a:gd name="T111" fmla="*/ 2147483646 h 614"/>
              <a:gd name="T112" fmla="*/ 2147483646 w 655"/>
              <a:gd name="T113" fmla="*/ 2147483646 h 614"/>
              <a:gd name="T114" fmla="*/ 2147483646 w 655"/>
              <a:gd name="T115" fmla="*/ 2147483646 h 61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655" h="614">
                <a:moveTo>
                  <a:pt x="358" y="503"/>
                </a:moveTo>
                <a:cubicBezTo>
                  <a:pt x="330" y="497"/>
                  <a:pt x="319" y="475"/>
                  <a:pt x="303" y="453"/>
                </a:cubicBezTo>
                <a:cubicBezTo>
                  <a:pt x="297" y="432"/>
                  <a:pt x="273" y="408"/>
                  <a:pt x="258" y="394"/>
                </a:cubicBezTo>
                <a:cubicBezTo>
                  <a:pt x="250" y="387"/>
                  <a:pt x="250" y="381"/>
                  <a:pt x="241" y="375"/>
                </a:cubicBezTo>
                <a:cubicBezTo>
                  <a:pt x="234" y="363"/>
                  <a:pt x="228" y="350"/>
                  <a:pt x="220" y="339"/>
                </a:cubicBezTo>
                <a:cubicBezTo>
                  <a:pt x="214" y="310"/>
                  <a:pt x="182" y="289"/>
                  <a:pt x="161" y="271"/>
                </a:cubicBezTo>
                <a:cubicBezTo>
                  <a:pt x="151" y="262"/>
                  <a:pt x="144" y="251"/>
                  <a:pt x="132" y="244"/>
                </a:cubicBezTo>
                <a:cubicBezTo>
                  <a:pt x="122" y="227"/>
                  <a:pt x="119" y="204"/>
                  <a:pt x="109" y="188"/>
                </a:cubicBezTo>
                <a:cubicBezTo>
                  <a:pt x="103" y="178"/>
                  <a:pt x="95" y="169"/>
                  <a:pt x="90" y="159"/>
                </a:cubicBezTo>
                <a:cubicBezTo>
                  <a:pt x="84" y="147"/>
                  <a:pt x="80" y="134"/>
                  <a:pt x="73" y="124"/>
                </a:cubicBezTo>
                <a:cubicBezTo>
                  <a:pt x="67" y="101"/>
                  <a:pt x="54" y="79"/>
                  <a:pt x="47" y="55"/>
                </a:cubicBezTo>
                <a:cubicBezTo>
                  <a:pt x="44" y="33"/>
                  <a:pt x="41" y="33"/>
                  <a:pt x="30" y="17"/>
                </a:cubicBezTo>
                <a:cubicBezTo>
                  <a:pt x="28" y="10"/>
                  <a:pt x="14" y="0"/>
                  <a:pt x="14" y="0"/>
                </a:cubicBezTo>
                <a:cubicBezTo>
                  <a:pt x="6" y="6"/>
                  <a:pt x="7" y="3"/>
                  <a:pt x="4" y="12"/>
                </a:cubicBezTo>
                <a:cubicBezTo>
                  <a:pt x="2" y="17"/>
                  <a:pt x="0" y="26"/>
                  <a:pt x="0" y="26"/>
                </a:cubicBezTo>
                <a:cubicBezTo>
                  <a:pt x="3" y="80"/>
                  <a:pt x="21" y="129"/>
                  <a:pt x="38" y="180"/>
                </a:cubicBezTo>
                <a:cubicBezTo>
                  <a:pt x="46" y="204"/>
                  <a:pt x="44" y="219"/>
                  <a:pt x="59" y="240"/>
                </a:cubicBezTo>
                <a:cubicBezTo>
                  <a:pt x="61" y="248"/>
                  <a:pt x="66" y="253"/>
                  <a:pt x="68" y="261"/>
                </a:cubicBezTo>
                <a:cubicBezTo>
                  <a:pt x="70" y="286"/>
                  <a:pt x="73" y="308"/>
                  <a:pt x="80" y="332"/>
                </a:cubicBezTo>
                <a:cubicBezTo>
                  <a:pt x="84" y="345"/>
                  <a:pt x="95" y="358"/>
                  <a:pt x="99" y="372"/>
                </a:cubicBezTo>
                <a:cubicBezTo>
                  <a:pt x="106" y="397"/>
                  <a:pt x="106" y="426"/>
                  <a:pt x="121" y="448"/>
                </a:cubicBezTo>
                <a:cubicBezTo>
                  <a:pt x="118" y="467"/>
                  <a:pt x="116" y="485"/>
                  <a:pt x="111" y="503"/>
                </a:cubicBezTo>
                <a:cubicBezTo>
                  <a:pt x="114" y="515"/>
                  <a:pt x="111" y="527"/>
                  <a:pt x="106" y="538"/>
                </a:cubicBezTo>
                <a:cubicBezTo>
                  <a:pt x="107" y="541"/>
                  <a:pt x="106" y="545"/>
                  <a:pt x="109" y="546"/>
                </a:cubicBezTo>
                <a:cubicBezTo>
                  <a:pt x="111" y="547"/>
                  <a:pt x="116" y="540"/>
                  <a:pt x="116" y="543"/>
                </a:cubicBezTo>
                <a:cubicBezTo>
                  <a:pt x="118" y="563"/>
                  <a:pt x="114" y="584"/>
                  <a:pt x="106" y="602"/>
                </a:cubicBezTo>
                <a:cubicBezTo>
                  <a:pt x="118" y="611"/>
                  <a:pt x="160" y="606"/>
                  <a:pt x="173" y="607"/>
                </a:cubicBezTo>
                <a:cubicBezTo>
                  <a:pt x="201" y="608"/>
                  <a:pt x="230" y="609"/>
                  <a:pt x="258" y="610"/>
                </a:cubicBezTo>
                <a:cubicBezTo>
                  <a:pt x="274" y="611"/>
                  <a:pt x="289" y="611"/>
                  <a:pt x="305" y="612"/>
                </a:cubicBezTo>
                <a:cubicBezTo>
                  <a:pt x="395" y="610"/>
                  <a:pt x="456" y="606"/>
                  <a:pt x="552" y="605"/>
                </a:cubicBezTo>
                <a:cubicBezTo>
                  <a:pt x="616" y="602"/>
                  <a:pt x="615" y="614"/>
                  <a:pt x="604" y="574"/>
                </a:cubicBezTo>
                <a:cubicBezTo>
                  <a:pt x="602" y="545"/>
                  <a:pt x="603" y="514"/>
                  <a:pt x="595" y="486"/>
                </a:cubicBezTo>
                <a:cubicBezTo>
                  <a:pt x="596" y="481"/>
                  <a:pt x="601" y="477"/>
                  <a:pt x="602" y="472"/>
                </a:cubicBezTo>
                <a:cubicBezTo>
                  <a:pt x="604" y="461"/>
                  <a:pt x="586" y="442"/>
                  <a:pt x="580" y="434"/>
                </a:cubicBezTo>
                <a:cubicBezTo>
                  <a:pt x="577" y="424"/>
                  <a:pt x="574" y="413"/>
                  <a:pt x="571" y="403"/>
                </a:cubicBezTo>
                <a:cubicBezTo>
                  <a:pt x="572" y="384"/>
                  <a:pt x="572" y="371"/>
                  <a:pt x="583" y="356"/>
                </a:cubicBezTo>
                <a:cubicBezTo>
                  <a:pt x="587" y="342"/>
                  <a:pt x="596" y="327"/>
                  <a:pt x="602" y="313"/>
                </a:cubicBezTo>
                <a:cubicBezTo>
                  <a:pt x="606" y="289"/>
                  <a:pt x="609" y="264"/>
                  <a:pt x="616" y="240"/>
                </a:cubicBezTo>
                <a:cubicBezTo>
                  <a:pt x="618" y="225"/>
                  <a:pt x="620" y="214"/>
                  <a:pt x="628" y="202"/>
                </a:cubicBezTo>
                <a:cubicBezTo>
                  <a:pt x="630" y="191"/>
                  <a:pt x="633" y="181"/>
                  <a:pt x="635" y="169"/>
                </a:cubicBezTo>
                <a:cubicBezTo>
                  <a:pt x="636" y="137"/>
                  <a:pt x="635" y="114"/>
                  <a:pt x="647" y="86"/>
                </a:cubicBezTo>
                <a:cubicBezTo>
                  <a:pt x="647" y="78"/>
                  <a:pt x="655" y="30"/>
                  <a:pt x="635" y="24"/>
                </a:cubicBezTo>
                <a:cubicBezTo>
                  <a:pt x="615" y="27"/>
                  <a:pt x="612" y="47"/>
                  <a:pt x="592" y="50"/>
                </a:cubicBezTo>
                <a:cubicBezTo>
                  <a:pt x="580" y="59"/>
                  <a:pt x="569" y="67"/>
                  <a:pt x="557" y="76"/>
                </a:cubicBezTo>
                <a:cubicBezTo>
                  <a:pt x="551" y="89"/>
                  <a:pt x="553" y="96"/>
                  <a:pt x="550" y="112"/>
                </a:cubicBezTo>
                <a:cubicBezTo>
                  <a:pt x="548" y="121"/>
                  <a:pt x="538" y="132"/>
                  <a:pt x="533" y="140"/>
                </a:cubicBezTo>
                <a:cubicBezTo>
                  <a:pt x="531" y="146"/>
                  <a:pt x="530" y="151"/>
                  <a:pt x="528" y="157"/>
                </a:cubicBezTo>
                <a:cubicBezTo>
                  <a:pt x="527" y="159"/>
                  <a:pt x="526" y="164"/>
                  <a:pt x="526" y="164"/>
                </a:cubicBezTo>
                <a:cubicBezTo>
                  <a:pt x="523" y="198"/>
                  <a:pt x="508" y="215"/>
                  <a:pt x="486" y="240"/>
                </a:cubicBezTo>
                <a:cubicBezTo>
                  <a:pt x="484" y="242"/>
                  <a:pt x="483" y="245"/>
                  <a:pt x="481" y="247"/>
                </a:cubicBezTo>
                <a:cubicBezTo>
                  <a:pt x="477" y="252"/>
                  <a:pt x="472" y="256"/>
                  <a:pt x="467" y="261"/>
                </a:cubicBezTo>
                <a:cubicBezTo>
                  <a:pt x="463" y="265"/>
                  <a:pt x="457" y="275"/>
                  <a:pt x="457" y="275"/>
                </a:cubicBezTo>
                <a:cubicBezTo>
                  <a:pt x="453" y="288"/>
                  <a:pt x="448" y="297"/>
                  <a:pt x="445" y="311"/>
                </a:cubicBezTo>
                <a:cubicBezTo>
                  <a:pt x="443" y="331"/>
                  <a:pt x="439" y="402"/>
                  <a:pt x="417" y="418"/>
                </a:cubicBezTo>
                <a:cubicBezTo>
                  <a:pt x="410" y="435"/>
                  <a:pt x="400" y="481"/>
                  <a:pt x="388" y="493"/>
                </a:cubicBezTo>
                <a:cubicBezTo>
                  <a:pt x="382" y="499"/>
                  <a:pt x="368" y="503"/>
                  <a:pt x="360" y="505"/>
                </a:cubicBezTo>
                <a:cubicBezTo>
                  <a:pt x="352" y="503"/>
                  <a:pt x="339" y="503"/>
                  <a:pt x="339" y="491"/>
                </a:cubicBezTo>
                <a:lnTo>
                  <a:pt x="358" y="503"/>
                </a:lnTo>
                <a:close/>
              </a:path>
            </a:pathLst>
          </a:custGeom>
          <a:solidFill>
            <a:srgbClr val="33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5" name="Freeform 7">
            <a:extLst>
              <a:ext uri="{FF2B5EF4-FFF2-40B4-BE49-F238E27FC236}">
                <a16:creationId xmlns:a16="http://schemas.microsoft.com/office/drawing/2014/main" id="{8656FD04-2722-2892-E085-2CFF52BB31A1}"/>
              </a:ext>
            </a:extLst>
          </p:cNvPr>
          <p:cNvSpPr>
            <a:spLocks/>
          </p:cNvSpPr>
          <p:nvPr/>
        </p:nvSpPr>
        <p:spPr bwMode="auto">
          <a:xfrm>
            <a:off x="3352800" y="4967288"/>
            <a:ext cx="534988" cy="1814512"/>
          </a:xfrm>
          <a:custGeom>
            <a:avLst/>
            <a:gdLst>
              <a:gd name="T0" fmla="*/ 0 w 337"/>
              <a:gd name="T1" fmla="*/ 0 h 1143"/>
              <a:gd name="T2" fmla="*/ 2147483646 w 337"/>
              <a:gd name="T3" fmla="*/ 2147483646 h 1143"/>
              <a:gd name="T4" fmla="*/ 2147483646 w 337"/>
              <a:gd name="T5" fmla="*/ 2147483646 h 1143"/>
              <a:gd name="T6" fmla="*/ 2147483646 w 337"/>
              <a:gd name="T7" fmla="*/ 2147483646 h 1143"/>
              <a:gd name="T8" fmla="*/ 2147483646 w 337"/>
              <a:gd name="T9" fmla="*/ 2147483646 h 1143"/>
              <a:gd name="T10" fmla="*/ 2147483646 w 337"/>
              <a:gd name="T11" fmla="*/ 2147483646 h 1143"/>
              <a:gd name="T12" fmla="*/ 2147483646 w 337"/>
              <a:gd name="T13" fmla="*/ 2147483646 h 1143"/>
              <a:gd name="T14" fmla="*/ 2147483646 w 337"/>
              <a:gd name="T15" fmla="*/ 2147483646 h 1143"/>
              <a:gd name="T16" fmla="*/ 2147483646 w 337"/>
              <a:gd name="T17" fmla="*/ 2147483646 h 11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37" h="1143">
                <a:moveTo>
                  <a:pt x="0" y="0"/>
                </a:moveTo>
                <a:cubicBezTo>
                  <a:pt x="20" y="31"/>
                  <a:pt x="29" y="43"/>
                  <a:pt x="64" y="55"/>
                </a:cubicBezTo>
                <a:cubicBezTo>
                  <a:pt x="74" y="86"/>
                  <a:pt x="87" y="97"/>
                  <a:pt x="110" y="119"/>
                </a:cubicBezTo>
                <a:cubicBezTo>
                  <a:pt x="122" y="155"/>
                  <a:pt x="128" y="192"/>
                  <a:pt x="137" y="229"/>
                </a:cubicBezTo>
                <a:cubicBezTo>
                  <a:pt x="112" y="330"/>
                  <a:pt x="162" y="369"/>
                  <a:pt x="183" y="457"/>
                </a:cubicBezTo>
                <a:cubicBezTo>
                  <a:pt x="190" y="485"/>
                  <a:pt x="195" y="528"/>
                  <a:pt x="219" y="549"/>
                </a:cubicBezTo>
                <a:cubicBezTo>
                  <a:pt x="238" y="566"/>
                  <a:pt x="262" y="579"/>
                  <a:pt x="283" y="594"/>
                </a:cubicBezTo>
                <a:cubicBezTo>
                  <a:pt x="276" y="765"/>
                  <a:pt x="253" y="846"/>
                  <a:pt x="302" y="997"/>
                </a:cubicBezTo>
                <a:cubicBezTo>
                  <a:pt x="305" y="1023"/>
                  <a:pt x="337" y="1143"/>
                  <a:pt x="283" y="1143"/>
                </a:cubicBezTo>
              </a:path>
            </a:pathLst>
          </a:custGeom>
          <a:noFill/>
          <a:ln w="9525">
            <a:solidFill>
              <a:srgbClr val="3399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6" name="Freeform 8">
            <a:extLst>
              <a:ext uri="{FF2B5EF4-FFF2-40B4-BE49-F238E27FC236}">
                <a16:creationId xmlns:a16="http://schemas.microsoft.com/office/drawing/2014/main" id="{C61C2652-4E9F-EF7B-B21E-4F6CF1C1A814}"/>
              </a:ext>
            </a:extLst>
          </p:cNvPr>
          <p:cNvSpPr>
            <a:spLocks/>
          </p:cNvSpPr>
          <p:nvPr/>
        </p:nvSpPr>
        <p:spPr bwMode="auto">
          <a:xfrm>
            <a:off x="3557588" y="4995864"/>
            <a:ext cx="233362" cy="414337"/>
          </a:xfrm>
          <a:custGeom>
            <a:avLst/>
            <a:gdLst>
              <a:gd name="T0" fmla="*/ 0 w 147"/>
              <a:gd name="T1" fmla="*/ 2147483646 h 261"/>
              <a:gd name="T2" fmla="*/ 2147483646 w 147"/>
              <a:gd name="T3" fmla="*/ 2147483646 h 261"/>
              <a:gd name="T4" fmla="*/ 2147483646 w 147"/>
              <a:gd name="T5" fmla="*/ 2147483646 h 261"/>
              <a:gd name="T6" fmla="*/ 2147483646 w 147"/>
              <a:gd name="T7" fmla="*/ 2147483646 h 261"/>
              <a:gd name="T8" fmla="*/ 2147483646 w 147"/>
              <a:gd name="T9" fmla="*/ 2147483646 h 261"/>
              <a:gd name="T10" fmla="*/ 2147483646 w 147"/>
              <a:gd name="T11" fmla="*/ 2147483646 h 261"/>
              <a:gd name="T12" fmla="*/ 2147483646 w 147"/>
              <a:gd name="T13" fmla="*/ 2147483646 h 261"/>
              <a:gd name="T14" fmla="*/ 2147483646 w 147"/>
              <a:gd name="T15" fmla="*/ 2147483646 h 261"/>
              <a:gd name="T16" fmla="*/ 2147483646 w 147"/>
              <a:gd name="T17" fmla="*/ 0 h 2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7" h="261">
                <a:moveTo>
                  <a:pt x="0" y="261"/>
                </a:moveTo>
                <a:cubicBezTo>
                  <a:pt x="4" y="249"/>
                  <a:pt x="8" y="244"/>
                  <a:pt x="18" y="237"/>
                </a:cubicBezTo>
                <a:cubicBezTo>
                  <a:pt x="24" y="219"/>
                  <a:pt x="31" y="197"/>
                  <a:pt x="39" y="180"/>
                </a:cubicBezTo>
                <a:cubicBezTo>
                  <a:pt x="43" y="171"/>
                  <a:pt x="51" y="153"/>
                  <a:pt x="51" y="153"/>
                </a:cubicBezTo>
                <a:cubicBezTo>
                  <a:pt x="54" y="124"/>
                  <a:pt x="57" y="109"/>
                  <a:pt x="81" y="93"/>
                </a:cubicBezTo>
                <a:cubicBezTo>
                  <a:pt x="90" y="87"/>
                  <a:pt x="108" y="78"/>
                  <a:pt x="108" y="78"/>
                </a:cubicBezTo>
                <a:cubicBezTo>
                  <a:pt x="114" y="70"/>
                  <a:pt x="123" y="32"/>
                  <a:pt x="126" y="30"/>
                </a:cubicBezTo>
                <a:cubicBezTo>
                  <a:pt x="141" y="19"/>
                  <a:pt x="135" y="25"/>
                  <a:pt x="144" y="12"/>
                </a:cubicBezTo>
                <a:cubicBezTo>
                  <a:pt x="145" y="8"/>
                  <a:pt x="147" y="0"/>
                  <a:pt x="147" y="0"/>
                </a:cubicBezTo>
              </a:path>
            </a:pathLst>
          </a:custGeom>
          <a:noFill/>
          <a:ln w="9525">
            <a:solidFill>
              <a:srgbClr val="3399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7" name="Freeform 9">
            <a:extLst>
              <a:ext uri="{FF2B5EF4-FFF2-40B4-BE49-F238E27FC236}">
                <a16:creationId xmlns:a16="http://schemas.microsoft.com/office/drawing/2014/main" id="{D29FCBA3-1955-166B-0E47-8F68FBB24907}"/>
              </a:ext>
            </a:extLst>
          </p:cNvPr>
          <p:cNvSpPr>
            <a:spLocks/>
          </p:cNvSpPr>
          <p:nvPr/>
        </p:nvSpPr>
        <p:spPr bwMode="auto">
          <a:xfrm>
            <a:off x="3571876" y="4962526"/>
            <a:ext cx="80963" cy="314325"/>
          </a:xfrm>
          <a:custGeom>
            <a:avLst/>
            <a:gdLst>
              <a:gd name="T0" fmla="*/ 0 w 51"/>
              <a:gd name="T1" fmla="*/ 2147483646 h 198"/>
              <a:gd name="T2" fmla="*/ 2147483646 w 51"/>
              <a:gd name="T3" fmla="*/ 2147483646 h 198"/>
              <a:gd name="T4" fmla="*/ 2147483646 w 51"/>
              <a:gd name="T5" fmla="*/ 2147483646 h 198"/>
              <a:gd name="T6" fmla="*/ 2147483646 w 51"/>
              <a:gd name="T7" fmla="*/ 2147483646 h 198"/>
              <a:gd name="T8" fmla="*/ 2147483646 w 51"/>
              <a:gd name="T9" fmla="*/ 2147483646 h 198"/>
              <a:gd name="T10" fmla="*/ 2147483646 w 51"/>
              <a:gd name="T11" fmla="*/ 2147483646 h 198"/>
              <a:gd name="T12" fmla="*/ 2147483646 w 51"/>
              <a:gd name="T13" fmla="*/ 2147483646 h 198"/>
              <a:gd name="T14" fmla="*/ 2147483646 w 51"/>
              <a:gd name="T15" fmla="*/ 0 h 19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 h="198">
                <a:moveTo>
                  <a:pt x="0" y="198"/>
                </a:moveTo>
                <a:cubicBezTo>
                  <a:pt x="3" y="188"/>
                  <a:pt x="9" y="181"/>
                  <a:pt x="12" y="171"/>
                </a:cubicBezTo>
                <a:cubicBezTo>
                  <a:pt x="10" y="165"/>
                  <a:pt x="8" y="159"/>
                  <a:pt x="6" y="153"/>
                </a:cubicBezTo>
                <a:cubicBezTo>
                  <a:pt x="5" y="150"/>
                  <a:pt x="3" y="144"/>
                  <a:pt x="3" y="144"/>
                </a:cubicBezTo>
                <a:cubicBezTo>
                  <a:pt x="16" y="117"/>
                  <a:pt x="7" y="123"/>
                  <a:pt x="24" y="117"/>
                </a:cubicBezTo>
                <a:cubicBezTo>
                  <a:pt x="41" y="91"/>
                  <a:pt x="18" y="122"/>
                  <a:pt x="39" y="105"/>
                </a:cubicBezTo>
                <a:cubicBezTo>
                  <a:pt x="47" y="99"/>
                  <a:pt x="49" y="84"/>
                  <a:pt x="51" y="75"/>
                </a:cubicBezTo>
                <a:cubicBezTo>
                  <a:pt x="48" y="51"/>
                  <a:pt x="44" y="22"/>
                  <a:pt x="33" y="0"/>
                </a:cubicBezTo>
              </a:path>
            </a:pathLst>
          </a:custGeom>
          <a:noFill/>
          <a:ln w="9525">
            <a:solidFill>
              <a:srgbClr val="3399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8" name="Rectangle 10">
            <a:extLst>
              <a:ext uri="{FF2B5EF4-FFF2-40B4-BE49-F238E27FC236}">
                <a16:creationId xmlns:a16="http://schemas.microsoft.com/office/drawing/2014/main" id="{E9AF9BDC-D1CC-63D2-F3F4-1D09611DBDF7}"/>
              </a:ext>
            </a:extLst>
          </p:cNvPr>
          <p:cNvSpPr>
            <a:spLocks noChangeArrowheads="1"/>
          </p:cNvSpPr>
          <p:nvPr/>
        </p:nvSpPr>
        <p:spPr bwMode="auto">
          <a:xfrm>
            <a:off x="1447800" y="4572000"/>
            <a:ext cx="152400" cy="762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a:latin typeface="Arial" panose="020B0604020202020204" pitchFamily="34" charset="0"/>
            </a:endParaRPr>
          </a:p>
        </p:txBody>
      </p:sp>
      <p:sp>
        <p:nvSpPr>
          <p:cNvPr id="7179" name="Freeform 11">
            <a:extLst>
              <a:ext uri="{FF2B5EF4-FFF2-40B4-BE49-F238E27FC236}">
                <a16:creationId xmlns:a16="http://schemas.microsoft.com/office/drawing/2014/main" id="{C70F4B89-08C0-0542-66DA-5055A687BA33}"/>
              </a:ext>
            </a:extLst>
          </p:cNvPr>
          <p:cNvSpPr>
            <a:spLocks/>
          </p:cNvSpPr>
          <p:nvPr/>
        </p:nvSpPr>
        <p:spPr bwMode="auto">
          <a:xfrm>
            <a:off x="4611689" y="5003801"/>
            <a:ext cx="134937" cy="163513"/>
          </a:xfrm>
          <a:custGeom>
            <a:avLst/>
            <a:gdLst>
              <a:gd name="T0" fmla="*/ 2147483646 w 85"/>
              <a:gd name="T1" fmla="*/ 2147483646 h 103"/>
              <a:gd name="T2" fmla="*/ 2147483646 w 85"/>
              <a:gd name="T3" fmla="*/ 2147483646 h 103"/>
              <a:gd name="T4" fmla="*/ 2147483646 w 85"/>
              <a:gd name="T5" fmla="*/ 2147483646 h 103"/>
              <a:gd name="T6" fmla="*/ 2147483646 w 85"/>
              <a:gd name="T7" fmla="*/ 2147483646 h 10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5" h="103">
                <a:moveTo>
                  <a:pt x="12" y="11"/>
                </a:moveTo>
                <a:cubicBezTo>
                  <a:pt x="36" y="85"/>
                  <a:pt x="0" y="0"/>
                  <a:pt x="48" y="48"/>
                </a:cubicBezTo>
                <a:cubicBezTo>
                  <a:pt x="55" y="55"/>
                  <a:pt x="52" y="67"/>
                  <a:pt x="57" y="75"/>
                </a:cubicBezTo>
                <a:cubicBezTo>
                  <a:pt x="57" y="75"/>
                  <a:pt x="80" y="98"/>
                  <a:pt x="85" y="103"/>
                </a:cubicBezTo>
              </a:path>
            </a:pathLst>
          </a:custGeom>
          <a:noFill/>
          <a:ln w="9525" cmpd="sng">
            <a:solidFill>
              <a:srgbClr val="3399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80" name="Freeform 12">
            <a:extLst>
              <a:ext uri="{FF2B5EF4-FFF2-40B4-BE49-F238E27FC236}">
                <a16:creationId xmlns:a16="http://schemas.microsoft.com/office/drawing/2014/main" id="{97BF987C-4311-7A5A-1299-2ED1AFDDB3BD}"/>
              </a:ext>
            </a:extLst>
          </p:cNvPr>
          <p:cNvSpPr>
            <a:spLocks/>
          </p:cNvSpPr>
          <p:nvPr/>
        </p:nvSpPr>
        <p:spPr bwMode="auto">
          <a:xfrm>
            <a:off x="5478464" y="3933826"/>
            <a:ext cx="96837" cy="176213"/>
          </a:xfrm>
          <a:custGeom>
            <a:avLst/>
            <a:gdLst>
              <a:gd name="T0" fmla="*/ 2147483646 w 61"/>
              <a:gd name="T1" fmla="*/ 2147483646 h 111"/>
              <a:gd name="T2" fmla="*/ 2147483646 w 61"/>
              <a:gd name="T3" fmla="*/ 2147483646 h 111"/>
              <a:gd name="T4" fmla="*/ 2147483646 w 61"/>
              <a:gd name="T5" fmla="*/ 2147483646 h 111"/>
              <a:gd name="T6" fmla="*/ 2147483646 w 61"/>
              <a:gd name="T7" fmla="*/ 2147483646 h 111"/>
              <a:gd name="T8" fmla="*/ 2147483646 w 61"/>
              <a:gd name="T9" fmla="*/ 2147483646 h 111"/>
              <a:gd name="T10" fmla="*/ 2147483646 w 61"/>
              <a:gd name="T11" fmla="*/ 2147483646 h 111"/>
              <a:gd name="T12" fmla="*/ 2147483646 w 61"/>
              <a:gd name="T13" fmla="*/ 2147483646 h 111"/>
              <a:gd name="T14" fmla="*/ 2147483646 w 61"/>
              <a:gd name="T15" fmla="*/ 2147483646 h 111"/>
              <a:gd name="T16" fmla="*/ 2147483646 w 61"/>
              <a:gd name="T17" fmla="*/ 2147483646 h 111"/>
              <a:gd name="T18" fmla="*/ 2147483646 w 61"/>
              <a:gd name="T19" fmla="*/ 2147483646 h 111"/>
              <a:gd name="T20" fmla="*/ 2147483646 w 61"/>
              <a:gd name="T21" fmla="*/ 2147483646 h 111"/>
              <a:gd name="T22" fmla="*/ 2147483646 w 61"/>
              <a:gd name="T23" fmla="*/ 2147483646 h 111"/>
              <a:gd name="T24" fmla="*/ 2147483646 w 61"/>
              <a:gd name="T25" fmla="*/ 2147483646 h 111"/>
              <a:gd name="T26" fmla="*/ 2147483646 w 61"/>
              <a:gd name="T27" fmla="*/ 2147483646 h 111"/>
              <a:gd name="T28" fmla="*/ 2147483646 w 61"/>
              <a:gd name="T29" fmla="*/ 2147483646 h 111"/>
              <a:gd name="T30" fmla="*/ 2147483646 w 61"/>
              <a:gd name="T31" fmla="*/ 2147483646 h 111"/>
              <a:gd name="T32" fmla="*/ 2147483646 w 61"/>
              <a:gd name="T33" fmla="*/ 2147483646 h 1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1" h="111">
                <a:moveTo>
                  <a:pt x="5" y="27"/>
                </a:moveTo>
                <a:cubicBezTo>
                  <a:pt x="6" y="22"/>
                  <a:pt x="1" y="23"/>
                  <a:pt x="4" y="20"/>
                </a:cubicBezTo>
                <a:cubicBezTo>
                  <a:pt x="7" y="17"/>
                  <a:pt x="18" y="11"/>
                  <a:pt x="22" y="8"/>
                </a:cubicBezTo>
                <a:cubicBezTo>
                  <a:pt x="26" y="5"/>
                  <a:pt x="26" y="3"/>
                  <a:pt x="29" y="2"/>
                </a:cubicBezTo>
                <a:cubicBezTo>
                  <a:pt x="32" y="1"/>
                  <a:pt x="35" y="0"/>
                  <a:pt x="40" y="3"/>
                </a:cubicBezTo>
                <a:cubicBezTo>
                  <a:pt x="45" y="6"/>
                  <a:pt x="53" y="13"/>
                  <a:pt x="56" y="18"/>
                </a:cubicBezTo>
                <a:cubicBezTo>
                  <a:pt x="59" y="23"/>
                  <a:pt x="58" y="29"/>
                  <a:pt x="59" y="35"/>
                </a:cubicBezTo>
                <a:cubicBezTo>
                  <a:pt x="60" y="41"/>
                  <a:pt x="61" y="50"/>
                  <a:pt x="61" y="57"/>
                </a:cubicBezTo>
                <a:cubicBezTo>
                  <a:pt x="60" y="63"/>
                  <a:pt x="59" y="70"/>
                  <a:pt x="56" y="75"/>
                </a:cubicBezTo>
                <a:cubicBezTo>
                  <a:pt x="52" y="81"/>
                  <a:pt x="50" y="80"/>
                  <a:pt x="44" y="84"/>
                </a:cubicBezTo>
                <a:cubicBezTo>
                  <a:pt x="41" y="86"/>
                  <a:pt x="35" y="93"/>
                  <a:pt x="35" y="93"/>
                </a:cubicBezTo>
                <a:cubicBezTo>
                  <a:pt x="32" y="102"/>
                  <a:pt x="40" y="111"/>
                  <a:pt x="23" y="96"/>
                </a:cubicBezTo>
                <a:cubicBezTo>
                  <a:pt x="18" y="95"/>
                  <a:pt x="12" y="84"/>
                  <a:pt x="10" y="78"/>
                </a:cubicBezTo>
                <a:cubicBezTo>
                  <a:pt x="8" y="72"/>
                  <a:pt x="9" y="67"/>
                  <a:pt x="8" y="62"/>
                </a:cubicBezTo>
                <a:cubicBezTo>
                  <a:pt x="5" y="56"/>
                  <a:pt x="6" y="44"/>
                  <a:pt x="1" y="48"/>
                </a:cubicBezTo>
                <a:cubicBezTo>
                  <a:pt x="0" y="43"/>
                  <a:pt x="1" y="36"/>
                  <a:pt x="2" y="33"/>
                </a:cubicBezTo>
                <a:cubicBezTo>
                  <a:pt x="3" y="30"/>
                  <a:pt x="5" y="28"/>
                  <a:pt x="5" y="27"/>
                </a:cubicBezTo>
                <a:close/>
              </a:path>
            </a:pathLst>
          </a:custGeom>
          <a:solidFill>
            <a:srgbClr val="3399FF"/>
          </a:solidFill>
          <a:ln w="9525">
            <a:solidFill>
              <a:srgbClr val="33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81" name="Freeform 13">
            <a:extLst>
              <a:ext uri="{FF2B5EF4-FFF2-40B4-BE49-F238E27FC236}">
                <a16:creationId xmlns:a16="http://schemas.microsoft.com/office/drawing/2014/main" id="{E6D2825C-F6DD-B41F-9A06-64735183D1FA}"/>
              </a:ext>
            </a:extLst>
          </p:cNvPr>
          <p:cNvSpPr>
            <a:spLocks/>
          </p:cNvSpPr>
          <p:nvPr/>
        </p:nvSpPr>
        <p:spPr bwMode="auto">
          <a:xfrm>
            <a:off x="5472114" y="4100514"/>
            <a:ext cx="58737" cy="409575"/>
          </a:xfrm>
          <a:custGeom>
            <a:avLst/>
            <a:gdLst>
              <a:gd name="T0" fmla="*/ 2147483646 w 37"/>
              <a:gd name="T1" fmla="*/ 2147483646 h 258"/>
              <a:gd name="T2" fmla="*/ 2147483646 w 37"/>
              <a:gd name="T3" fmla="*/ 2147483646 h 258"/>
              <a:gd name="T4" fmla="*/ 0 w 37"/>
              <a:gd name="T5" fmla="*/ 2147483646 h 258"/>
              <a:gd name="T6" fmla="*/ 2147483646 w 37"/>
              <a:gd name="T7" fmla="*/ 2147483646 h 258"/>
              <a:gd name="T8" fmla="*/ 2147483646 w 37"/>
              <a:gd name="T9" fmla="*/ 2147483646 h 258"/>
              <a:gd name="T10" fmla="*/ 2147483646 w 37"/>
              <a:gd name="T11" fmla="*/ 2147483646 h 258"/>
              <a:gd name="T12" fmla="*/ 2147483646 w 37"/>
              <a:gd name="T13" fmla="*/ 2147483646 h 258"/>
              <a:gd name="T14" fmla="*/ 2147483646 w 37"/>
              <a:gd name="T15" fmla="*/ 2147483646 h 258"/>
              <a:gd name="T16" fmla="*/ 2147483646 w 37"/>
              <a:gd name="T17" fmla="*/ 2147483646 h 258"/>
              <a:gd name="T18" fmla="*/ 2147483646 w 37"/>
              <a:gd name="T19" fmla="*/ 2147483646 h 258"/>
              <a:gd name="T20" fmla="*/ 2147483646 w 37"/>
              <a:gd name="T21" fmla="*/ 2147483646 h 258"/>
              <a:gd name="T22" fmla="*/ 2147483646 w 37"/>
              <a:gd name="T23" fmla="*/ 2147483646 h 258"/>
              <a:gd name="T24" fmla="*/ 2147483646 w 37"/>
              <a:gd name="T25" fmla="*/ 2147483646 h 258"/>
              <a:gd name="T26" fmla="*/ 2147483646 w 37"/>
              <a:gd name="T27" fmla="*/ 2147483646 h 258"/>
              <a:gd name="T28" fmla="*/ 2147483646 w 37"/>
              <a:gd name="T29" fmla="*/ 2147483646 h 258"/>
              <a:gd name="T30" fmla="*/ 2147483646 w 37"/>
              <a:gd name="T31" fmla="*/ 2147483646 h 258"/>
              <a:gd name="T32" fmla="*/ 2147483646 w 37"/>
              <a:gd name="T33" fmla="*/ 2147483646 h 258"/>
              <a:gd name="T34" fmla="*/ 2147483646 w 37"/>
              <a:gd name="T35" fmla="*/ 2147483646 h 258"/>
              <a:gd name="T36" fmla="*/ 2147483646 w 37"/>
              <a:gd name="T37" fmla="*/ 2147483646 h 258"/>
              <a:gd name="T38" fmla="*/ 2147483646 w 37"/>
              <a:gd name="T39" fmla="*/ 2147483646 h 258"/>
              <a:gd name="T40" fmla="*/ 2147483646 w 37"/>
              <a:gd name="T41" fmla="*/ 2147483646 h 258"/>
              <a:gd name="T42" fmla="*/ 2147483646 w 37"/>
              <a:gd name="T43" fmla="*/ 2147483646 h 258"/>
              <a:gd name="T44" fmla="*/ 2147483646 w 37"/>
              <a:gd name="T45" fmla="*/ 2147483646 h 258"/>
              <a:gd name="T46" fmla="*/ 2147483646 w 37"/>
              <a:gd name="T47" fmla="*/ 2147483646 h 258"/>
              <a:gd name="T48" fmla="*/ 2147483646 w 37"/>
              <a:gd name="T49" fmla="*/ 2147483646 h 258"/>
              <a:gd name="T50" fmla="*/ 2147483646 w 37"/>
              <a:gd name="T51" fmla="*/ 0 h 25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7" h="258">
                <a:moveTo>
                  <a:pt x="3" y="258"/>
                </a:moveTo>
                <a:cubicBezTo>
                  <a:pt x="5" y="253"/>
                  <a:pt x="9" y="250"/>
                  <a:pt x="11" y="245"/>
                </a:cubicBezTo>
                <a:cubicBezTo>
                  <a:pt x="7" y="244"/>
                  <a:pt x="2" y="245"/>
                  <a:pt x="0" y="242"/>
                </a:cubicBezTo>
                <a:cubicBezTo>
                  <a:pt x="0" y="239"/>
                  <a:pt x="8" y="233"/>
                  <a:pt x="11" y="230"/>
                </a:cubicBezTo>
                <a:cubicBezTo>
                  <a:pt x="14" y="227"/>
                  <a:pt x="19" y="228"/>
                  <a:pt x="20" y="225"/>
                </a:cubicBezTo>
                <a:cubicBezTo>
                  <a:pt x="21" y="222"/>
                  <a:pt x="19" y="217"/>
                  <a:pt x="17" y="213"/>
                </a:cubicBezTo>
                <a:cubicBezTo>
                  <a:pt x="15" y="209"/>
                  <a:pt x="6" y="204"/>
                  <a:pt x="6" y="201"/>
                </a:cubicBezTo>
                <a:cubicBezTo>
                  <a:pt x="9" y="195"/>
                  <a:pt x="11" y="195"/>
                  <a:pt x="17" y="194"/>
                </a:cubicBezTo>
                <a:cubicBezTo>
                  <a:pt x="18" y="188"/>
                  <a:pt x="18" y="184"/>
                  <a:pt x="15" y="179"/>
                </a:cubicBezTo>
                <a:cubicBezTo>
                  <a:pt x="15" y="175"/>
                  <a:pt x="19" y="171"/>
                  <a:pt x="20" y="167"/>
                </a:cubicBezTo>
                <a:cubicBezTo>
                  <a:pt x="21" y="163"/>
                  <a:pt x="22" y="161"/>
                  <a:pt x="23" y="156"/>
                </a:cubicBezTo>
                <a:cubicBezTo>
                  <a:pt x="23" y="151"/>
                  <a:pt x="27" y="142"/>
                  <a:pt x="26" y="138"/>
                </a:cubicBezTo>
                <a:cubicBezTo>
                  <a:pt x="26" y="134"/>
                  <a:pt x="21" y="136"/>
                  <a:pt x="21" y="134"/>
                </a:cubicBezTo>
                <a:cubicBezTo>
                  <a:pt x="19" y="131"/>
                  <a:pt x="23" y="127"/>
                  <a:pt x="23" y="123"/>
                </a:cubicBezTo>
                <a:cubicBezTo>
                  <a:pt x="23" y="119"/>
                  <a:pt x="21" y="113"/>
                  <a:pt x="21" y="111"/>
                </a:cubicBezTo>
                <a:cubicBezTo>
                  <a:pt x="21" y="109"/>
                  <a:pt x="19" y="111"/>
                  <a:pt x="20" y="110"/>
                </a:cubicBezTo>
                <a:cubicBezTo>
                  <a:pt x="21" y="106"/>
                  <a:pt x="26" y="107"/>
                  <a:pt x="27" y="104"/>
                </a:cubicBezTo>
                <a:cubicBezTo>
                  <a:pt x="28" y="101"/>
                  <a:pt x="26" y="96"/>
                  <a:pt x="27" y="93"/>
                </a:cubicBezTo>
                <a:cubicBezTo>
                  <a:pt x="28" y="88"/>
                  <a:pt x="35" y="86"/>
                  <a:pt x="36" y="83"/>
                </a:cubicBezTo>
                <a:cubicBezTo>
                  <a:pt x="37" y="80"/>
                  <a:pt x="33" y="76"/>
                  <a:pt x="32" y="72"/>
                </a:cubicBezTo>
                <a:cubicBezTo>
                  <a:pt x="32" y="66"/>
                  <a:pt x="30" y="63"/>
                  <a:pt x="29" y="60"/>
                </a:cubicBezTo>
                <a:cubicBezTo>
                  <a:pt x="28" y="57"/>
                  <a:pt x="25" y="54"/>
                  <a:pt x="26" y="51"/>
                </a:cubicBezTo>
                <a:cubicBezTo>
                  <a:pt x="25" y="46"/>
                  <a:pt x="32" y="45"/>
                  <a:pt x="33" y="41"/>
                </a:cubicBezTo>
                <a:cubicBezTo>
                  <a:pt x="34" y="37"/>
                  <a:pt x="33" y="34"/>
                  <a:pt x="32" y="30"/>
                </a:cubicBezTo>
                <a:cubicBezTo>
                  <a:pt x="33" y="23"/>
                  <a:pt x="30" y="22"/>
                  <a:pt x="29" y="15"/>
                </a:cubicBezTo>
                <a:cubicBezTo>
                  <a:pt x="29" y="15"/>
                  <a:pt x="29" y="0"/>
                  <a:pt x="33" y="0"/>
                </a:cubicBezTo>
              </a:path>
            </a:pathLst>
          </a:custGeom>
          <a:noFill/>
          <a:ln w="9525">
            <a:solidFill>
              <a:srgbClr val="3399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82" name="Freeform 14">
            <a:extLst>
              <a:ext uri="{FF2B5EF4-FFF2-40B4-BE49-F238E27FC236}">
                <a16:creationId xmlns:a16="http://schemas.microsoft.com/office/drawing/2014/main" id="{D1AEC191-3245-8DF9-CF62-03C8FAAD83EC}"/>
              </a:ext>
            </a:extLst>
          </p:cNvPr>
          <p:cNvSpPr>
            <a:spLocks/>
          </p:cNvSpPr>
          <p:nvPr/>
        </p:nvSpPr>
        <p:spPr bwMode="auto">
          <a:xfrm>
            <a:off x="5529263" y="3803650"/>
            <a:ext cx="19050" cy="166688"/>
          </a:xfrm>
          <a:custGeom>
            <a:avLst/>
            <a:gdLst>
              <a:gd name="T0" fmla="*/ 2147483646 w 12"/>
              <a:gd name="T1" fmla="*/ 0 h 105"/>
              <a:gd name="T2" fmla="*/ 2147483646 w 12"/>
              <a:gd name="T3" fmla="*/ 2147483646 h 105"/>
              <a:gd name="T4" fmla="*/ 2147483646 w 12"/>
              <a:gd name="T5" fmla="*/ 2147483646 h 105"/>
              <a:gd name="T6" fmla="*/ 2147483646 w 12"/>
              <a:gd name="T7" fmla="*/ 2147483646 h 105"/>
              <a:gd name="T8" fmla="*/ 2147483646 w 12"/>
              <a:gd name="T9" fmla="*/ 2147483646 h 105"/>
              <a:gd name="T10" fmla="*/ 2147483646 w 12"/>
              <a:gd name="T11" fmla="*/ 2147483646 h 105"/>
              <a:gd name="T12" fmla="*/ 2147483646 w 12"/>
              <a:gd name="T13" fmla="*/ 2147483646 h 105"/>
              <a:gd name="T14" fmla="*/ 2147483646 w 12"/>
              <a:gd name="T15" fmla="*/ 2147483646 h 105"/>
              <a:gd name="T16" fmla="*/ 2147483646 w 12"/>
              <a:gd name="T17" fmla="*/ 2147483646 h 105"/>
              <a:gd name="T18" fmla="*/ 2147483646 w 12"/>
              <a:gd name="T19" fmla="*/ 2147483646 h 10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 h="105">
                <a:moveTo>
                  <a:pt x="8" y="0"/>
                </a:moveTo>
                <a:cubicBezTo>
                  <a:pt x="8" y="2"/>
                  <a:pt x="6" y="9"/>
                  <a:pt x="5" y="12"/>
                </a:cubicBezTo>
                <a:cubicBezTo>
                  <a:pt x="4" y="15"/>
                  <a:pt x="3" y="17"/>
                  <a:pt x="3" y="21"/>
                </a:cubicBezTo>
                <a:cubicBezTo>
                  <a:pt x="2" y="28"/>
                  <a:pt x="0" y="32"/>
                  <a:pt x="8" y="34"/>
                </a:cubicBezTo>
                <a:cubicBezTo>
                  <a:pt x="9" y="38"/>
                  <a:pt x="8" y="43"/>
                  <a:pt x="8" y="48"/>
                </a:cubicBezTo>
                <a:cubicBezTo>
                  <a:pt x="8" y="53"/>
                  <a:pt x="8" y="60"/>
                  <a:pt x="9" y="64"/>
                </a:cubicBezTo>
                <a:cubicBezTo>
                  <a:pt x="9" y="68"/>
                  <a:pt x="12" y="70"/>
                  <a:pt x="12" y="75"/>
                </a:cubicBezTo>
                <a:cubicBezTo>
                  <a:pt x="12" y="77"/>
                  <a:pt x="7" y="76"/>
                  <a:pt x="6" y="79"/>
                </a:cubicBezTo>
                <a:cubicBezTo>
                  <a:pt x="5" y="82"/>
                  <a:pt x="8" y="92"/>
                  <a:pt x="8" y="96"/>
                </a:cubicBezTo>
                <a:cubicBezTo>
                  <a:pt x="9" y="103"/>
                  <a:pt x="10" y="100"/>
                  <a:pt x="8" y="105"/>
                </a:cubicBezTo>
              </a:path>
            </a:pathLst>
          </a:custGeom>
          <a:noFill/>
          <a:ln w="9525">
            <a:solidFill>
              <a:srgbClr val="3399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83" name="Freeform 15">
            <a:extLst>
              <a:ext uri="{FF2B5EF4-FFF2-40B4-BE49-F238E27FC236}">
                <a16:creationId xmlns:a16="http://schemas.microsoft.com/office/drawing/2014/main" id="{37C1FEDC-5075-4376-5CD3-06341D9A31C2}"/>
              </a:ext>
            </a:extLst>
          </p:cNvPr>
          <p:cNvSpPr>
            <a:spLocks/>
          </p:cNvSpPr>
          <p:nvPr/>
        </p:nvSpPr>
        <p:spPr bwMode="auto">
          <a:xfrm>
            <a:off x="5410201" y="4487863"/>
            <a:ext cx="142875" cy="457200"/>
          </a:xfrm>
          <a:custGeom>
            <a:avLst/>
            <a:gdLst>
              <a:gd name="T0" fmla="*/ 2147483646 w 90"/>
              <a:gd name="T1" fmla="*/ 2147483646 h 288"/>
              <a:gd name="T2" fmla="*/ 2147483646 w 90"/>
              <a:gd name="T3" fmla="*/ 2147483646 h 288"/>
              <a:gd name="T4" fmla="*/ 2147483646 w 90"/>
              <a:gd name="T5" fmla="*/ 2147483646 h 288"/>
              <a:gd name="T6" fmla="*/ 2147483646 w 90"/>
              <a:gd name="T7" fmla="*/ 2147483646 h 288"/>
              <a:gd name="T8" fmla="*/ 2147483646 w 90"/>
              <a:gd name="T9" fmla="*/ 2147483646 h 288"/>
              <a:gd name="T10" fmla="*/ 2147483646 w 90"/>
              <a:gd name="T11" fmla="*/ 2147483646 h 288"/>
              <a:gd name="T12" fmla="*/ 2147483646 w 90"/>
              <a:gd name="T13" fmla="*/ 2147483646 h 288"/>
              <a:gd name="T14" fmla="*/ 2147483646 w 90"/>
              <a:gd name="T15" fmla="*/ 2147483646 h 288"/>
              <a:gd name="T16" fmla="*/ 2147483646 w 90"/>
              <a:gd name="T17" fmla="*/ 2147483646 h 288"/>
              <a:gd name="T18" fmla="*/ 2147483646 w 90"/>
              <a:gd name="T19" fmla="*/ 2147483646 h 288"/>
              <a:gd name="T20" fmla="*/ 2147483646 w 90"/>
              <a:gd name="T21" fmla="*/ 2147483646 h 288"/>
              <a:gd name="T22" fmla="*/ 2147483646 w 90"/>
              <a:gd name="T23" fmla="*/ 2147483646 h 288"/>
              <a:gd name="T24" fmla="*/ 2147483646 w 90"/>
              <a:gd name="T25" fmla="*/ 2147483646 h 288"/>
              <a:gd name="T26" fmla="*/ 2147483646 w 90"/>
              <a:gd name="T27" fmla="*/ 2147483646 h 288"/>
              <a:gd name="T28" fmla="*/ 2147483646 w 90"/>
              <a:gd name="T29" fmla="*/ 2147483646 h 288"/>
              <a:gd name="T30" fmla="*/ 2147483646 w 90"/>
              <a:gd name="T31" fmla="*/ 2147483646 h 288"/>
              <a:gd name="T32" fmla="*/ 2147483646 w 90"/>
              <a:gd name="T33" fmla="*/ 2147483646 h 288"/>
              <a:gd name="T34" fmla="*/ 2147483646 w 90"/>
              <a:gd name="T35" fmla="*/ 2147483646 h 288"/>
              <a:gd name="T36" fmla="*/ 2147483646 w 90"/>
              <a:gd name="T37" fmla="*/ 2147483646 h 288"/>
              <a:gd name="T38" fmla="*/ 2147483646 w 90"/>
              <a:gd name="T39" fmla="*/ 2147483646 h 288"/>
              <a:gd name="T40" fmla="*/ 2147483646 w 90"/>
              <a:gd name="T41" fmla="*/ 2147483646 h 288"/>
              <a:gd name="T42" fmla="*/ 2147483646 w 90"/>
              <a:gd name="T43" fmla="*/ 2147483646 h 288"/>
              <a:gd name="T44" fmla="*/ 2147483646 w 90"/>
              <a:gd name="T45" fmla="*/ 2147483646 h 288"/>
              <a:gd name="T46" fmla="*/ 2147483646 w 90"/>
              <a:gd name="T47" fmla="*/ 2147483646 h 288"/>
              <a:gd name="T48" fmla="*/ 2147483646 w 90"/>
              <a:gd name="T49" fmla="*/ 2147483646 h 288"/>
              <a:gd name="T50" fmla="*/ 2147483646 w 90"/>
              <a:gd name="T51" fmla="*/ 2147483646 h 288"/>
              <a:gd name="T52" fmla="*/ 2147483646 w 90"/>
              <a:gd name="T53" fmla="*/ 2147483646 h 288"/>
              <a:gd name="T54" fmla="*/ 2147483646 w 90"/>
              <a:gd name="T55" fmla="*/ 2147483646 h 28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90" h="288">
                <a:moveTo>
                  <a:pt x="22" y="26"/>
                </a:moveTo>
                <a:cubicBezTo>
                  <a:pt x="23" y="14"/>
                  <a:pt x="31" y="6"/>
                  <a:pt x="43" y="4"/>
                </a:cubicBezTo>
                <a:cubicBezTo>
                  <a:pt x="51" y="0"/>
                  <a:pt x="53" y="9"/>
                  <a:pt x="61" y="11"/>
                </a:cubicBezTo>
                <a:cubicBezTo>
                  <a:pt x="67" y="16"/>
                  <a:pt x="72" y="22"/>
                  <a:pt x="79" y="23"/>
                </a:cubicBezTo>
                <a:cubicBezTo>
                  <a:pt x="87" y="36"/>
                  <a:pt x="83" y="55"/>
                  <a:pt x="88" y="70"/>
                </a:cubicBezTo>
                <a:cubicBezTo>
                  <a:pt x="90" y="88"/>
                  <a:pt x="89" y="107"/>
                  <a:pt x="86" y="125"/>
                </a:cubicBezTo>
                <a:cubicBezTo>
                  <a:pt x="85" y="142"/>
                  <a:pt x="86" y="160"/>
                  <a:pt x="86" y="170"/>
                </a:cubicBezTo>
                <a:cubicBezTo>
                  <a:pt x="86" y="180"/>
                  <a:pt x="86" y="186"/>
                  <a:pt x="84" y="188"/>
                </a:cubicBezTo>
                <a:cubicBezTo>
                  <a:pt x="81" y="191"/>
                  <a:pt x="74" y="185"/>
                  <a:pt x="71" y="185"/>
                </a:cubicBezTo>
                <a:cubicBezTo>
                  <a:pt x="68" y="184"/>
                  <a:pt x="65" y="199"/>
                  <a:pt x="63" y="181"/>
                </a:cubicBezTo>
                <a:cubicBezTo>
                  <a:pt x="61" y="175"/>
                  <a:pt x="60" y="199"/>
                  <a:pt x="60" y="206"/>
                </a:cubicBezTo>
                <a:cubicBezTo>
                  <a:pt x="60" y="213"/>
                  <a:pt x="59" y="219"/>
                  <a:pt x="62" y="224"/>
                </a:cubicBezTo>
                <a:cubicBezTo>
                  <a:pt x="63" y="233"/>
                  <a:pt x="68" y="238"/>
                  <a:pt x="77" y="239"/>
                </a:cubicBezTo>
                <a:cubicBezTo>
                  <a:pt x="80" y="245"/>
                  <a:pt x="83" y="254"/>
                  <a:pt x="81" y="260"/>
                </a:cubicBezTo>
                <a:cubicBezTo>
                  <a:pt x="79" y="266"/>
                  <a:pt x="70" y="271"/>
                  <a:pt x="65" y="275"/>
                </a:cubicBezTo>
                <a:cubicBezTo>
                  <a:pt x="60" y="279"/>
                  <a:pt x="56" y="280"/>
                  <a:pt x="50" y="281"/>
                </a:cubicBezTo>
                <a:cubicBezTo>
                  <a:pt x="45" y="282"/>
                  <a:pt x="35" y="284"/>
                  <a:pt x="35" y="284"/>
                </a:cubicBezTo>
                <a:cubicBezTo>
                  <a:pt x="27" y="288"/>
                  <a:pt x="24" y="281"/>
                  <a:pt x="17" y="277"/>
                </a:cubicBezTo>
                <a:cubicBezTo>
                  <a:pt x="14" y="272"/>
                  <a:pt x="8" y="260"/>
                  <a:pt x="8" y="260"/>
                </a:cubicBezTo>
                <a:cubicBezTo>
                  <a:pt x="7" y="252"/>
                  <a:pt x="6" y="242"/>
                  <a:pt x="2" y="235"/>
                </a:cubicBezTo>
                <a:cubicBezTo>
                  <a:pt x="0" y="227"/>
                  <a:pt x="1" y="220"/>
                  <a:pt x="4" y="212"/>
                </a:cubicBezTo>
                <a:cubicBezTo>
                  <a:pt x="5" y="193"/>
                  <a:pt x="3" y="194"/>
                  <a:pt x="10" y="182"/>
                </a:cubicBezTo>
                <a:cubicBezTo>
                  <a:pt x="11" y="175"/>
                  <a:pt x="13" y="172"/>
                  <a:pt x="16" y="166"/>
                </a:cubicBezTo>
                <a:cubicBezTo>
                  <a:pt x="12" y="157"/>
                  <a:pt x="12" y="146"/>
                  <a:pt x="8" y="137"/>
                </a:cubicBezTo>
                <a:cubicBezTo>
                  <a:pt x="6" y="128"/>
                  <a:pt x="6" y="118"/>
                  <a:pt x="10" y="109"/>
                </a:cubicBezTo>
                <a:cubicBezTo>
                  <a:pt x="13" y="96"/>
                  <a:pt x="8" y="84"/>
                  <a:pt x="13" y="71"/>
                </a:cubicBezTo>
                <a:cubicBezTo>
                  <a:pt x="13" y="62"/>
                  <a:pt x="13" y="53"/>
                  <a:pt x="14" y="44"/>
                </a:cubicBezTo>
                <a:cubicBezTo>
                  <a:pt x="15" y="37"/>
                  <a:pt x="22" y="26"/>
                  <a:pt x="22" y="26"/>
                </a:cubicBezTo>
                <a:close/>
              </a:path>
            </a:pathLst>
          </a:custGeom>
          <a:solidFill>
            <a:srgbClr val="3399FF"/>
          </a:solidFill>
          <a:ln w="9525">
            <a:solidFill>
              <a:srgbClr val="33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84" name="Freeform 16">
            <a:extLst>
              <a:ext uri="{FF2B5EF4-FFF2-40B4-BE49-F238E27FC236}">
                <a16:creationId xmlns:a16="http://schemas.microsoft.com/office/drawing/2014/main" id="{CD14AD92-1B45-B2E9-C35A-5B73F5E78080}"/>
              </a:ext>
            </a:extLst>
          </p:cNvPr>
          <p:cNvSpPr>
            <a:spLocks/>
          </p:cNvSpPr>
          <p:nvPr/>
        </p:nvSpPr>
        <p:spPr bwMode="auto">
          <a:xfrm>
            <a:off x="7924800" y="1962150"/>
            <a:ext cx="2197100" cy="4133850"/>
          </a:xfrm>
          <a:custGeom>
            <a:avLst/>
            <a:gdLst>
              <a:gd name="T0" fmla="*/ 2147483646 w 1384"/>
              <a:gd name="T1" fmla="*/ 2147483646 h 2604"/>
              <a:gd name="T2" fmla="*/ 2147483646 w 1384"/>
              <a:gd name="T3" fmla="*/ 2147483646 h 2604"/>
              <a:gd name="T4" fmla="*/ 2147483646 w 1384"/>
              <a:gd name="T5" fmla="*/ 2147483646 h 2604"/>
              <a:gd name="T6" fmla="*/ 2147483646 w 1384"/>
              <a:gd name="T7" fmla="*/ 2147483646 h 2604"/>
              <a:gd name="T8" fmla="*/ 2147483646 w 1384"/>
              <a:gd name="T9" fmla="*/ 2147483646 h 2604"/>
              <a:gd name="T10" fmla="*/ 2147483646 w 1384"/>
              <a:gd name="T11" fmla="*/ 2147483646 h 2604"/>
              <a:gd name="T12" fmla="*/ 2147483646 w 1384"/>
              <a:gd name="T13" fmla="*/ 2147483646 h 2604"/>
              <a:gd name="T14" fmla="*/ 2147483646 w 1384"/>
              <a:gd name="T15" fmla="*/ 2147483646 h 2604"/>
              <a:gd name="T16" fmla="*/ 2147483646 w 1384"/>
              <a:gd name="T17" fmla="*/ 2147483646 h 2604"/>
              <a:gd name="T18" fmla="*/ 2147483646 w 1384"/>
              <a:gd name="T19" fmla="*/ 2147483646 h 2604"/>
              <a:gd name="T20" fmla="*/ 2147483646 w 1384"/>
              <a:gd name="T21" fmla="*/ 2147483646 h 2604"/>
              <a:gd name="T22" fmla="*/ 2147483646 w 1384"/>
              <a:gd name="T23" fmla="*/ 2147483646 h 2604"/>
              <a:gd name="T24" fmla="*/ 2147483646 w 1384"/>
              <a:gd name="T25" fmla="*/ 2147483646 h 2604"/>
              <a:gd name="T26" fmla="*/ 2147483646 w 1384"/>
              <a:gd name="T27" fmla="*/ 2147483646 h 2604"/>
              <a:gd name="T28" fmla="*/ 2147483646 w 1384"/>
              <a:gd name="T29" fmla="*/ 2147483646 h 2604"/>
              <a:gd name="T30" fmla="*/ 2147483646 w 1384"/>
              <a:gd name="T31" fmla="*/ 2147483646 h 2604"/>
              <a:gd name="T32" fmla="*/ 2147483646 w 1384"/>
              <a:gd name="T33" fmla="*/ 2147483646 h 2604"/>
              <a:gd name="T34" fmla="*/ 2147483646 w 1384"/>
              <a:gd name="T35" fmla="*/ 2147483646 h 2604"/>
              <a:gd name="T36" fmla="*/ 2147483646 w 1384"/>
              <a:gd name="T37" fmla="*/ 2147483646 h 2604"/>
              <a:gd name="T38" fmla="*/ 2147483646 w 1384"/>
              <a:gd name="T39" fmla="*/ 2147483646 h 2604"/>
              <a:gd name="T40" fmla="*/ 2147483646 w 1384"/>
              <a:gd name="T41" fmla="*/ 2147483646 h 2604"/>
              <a:gd name="T42" fmla="*/ 2147483646 w 1384"/>
              <a:gd name="T43" fmla="*/ 2147483646 h 2604"/>
              <a:gd name="T44" fmla="*/ 2147483646 w 1384"/>
              <a:gd name="T45" fmla="*/ 2147483646 h 2604"/>
              <a:gd name="T46" fmla="*/ 2147483646 w 1384"/>
              <a:gd name="T47" fmla="*/ 2147483646 h 2604"/>
              <a:gd name="T48" fmla="*/ 2147483646 w 1384"/>
              <a:gd name="T49" fmla="*/ 2147483646 h 2604"/>
              <a:gd name="T50" fmla="*/ 2147483646 w 1384"/>
              <a:gd name="T51" fmla="*/ 2147483646 h 2604"/>
              <a:gd name="T52" fmla="*/ 2147483646 w 1384"/>
              <a:gd name="T53" fmla="*/ 2147483646 h 2604"/>
              <a:gd name="T54" fmla="*/ 2147483646 w 1384"/>
              <a:gd name="T55" fmla="*/ 2147483646 h 2604"/>
              <a:gd name="T56" fmla="*/ 2147483646 w 1384"/>
              <a:gd name="T57" fmla="*/ 2147483646 h 2604"/>
              <a:gd name="T58" fmla="*/ 2147483646 w 1384"/>
              <a:gd name="T59" fmla="*/ 2147483646 h 2604"/>
              <a:gd name="T60" fmla="*/ 2147483646 w 1384"/>
              <a:gd name="T61" fmla="*/ 2147483646 h 2604"/>
              <a:gd name="T62" fmla="*/ 2147483646 w 1384"/>
              <a:gd name="T63" fmla="*/ 2147483646 h 2604"/>
              <a:gd name="T64" fmla="*/ 2147483646 w 1384"/>
              <a:gd name="T65" fmla="*/ 2147483646 h 2604"/>
              <a:gd name="T66" fmla="*/ 2147483646 w 1384"/>
              <a:gd name="T67" fmla="*/ 2147483646 h 2604"/>
              <a:gd name="T68" fmla="*/ 2147483646 w 1384"/>
              <a:gd name="T69" fmla="*/ 2147483646 h 2604"/>
              <a:gd name="T70" fmla="*/ 2147483646 w 1384"/>
              <a:gd name="T71" fmla="*/ 2147483646 h 2604"/>
              <a:gd name="T72" fmla="*/ 2147483646 w 1384"/>
              <a:gd name="T73" fmla="*/ 2147483646 h 2604"/>
              <a:gd name="T74" fmla="*/ 2147483646 w 1384"/>
              <a:gd name="T75" fmla="*/ 2147483646 h 2604"/>
              <a:gd name="T76" fmla="*/ 2147483646 w 1384"/>
              <a:gd name="T77" fmla="*/ 2147483646 h 2604"/>
              <a:gd name="T78" fmla="*/ 2147483646 w 1384"/>
              <a:gd name="T79" fmla="*/ 2147483646 h 2604"/>
              <a:gd name="T80" fmla="*/ 2147483646 w 1384"/>
              <a:gd name="T81" fmla="*/ 2147483646 h 2604"/>
              <a:gd name="T82" fmla="*/ 2147483646 w 1384"/>
              <a:gd name="T83" fmla="*/ 2147483646 h 2604"/>
              <a:gd name="T84" fmla="*/ 2147483646 w 1384"/>
              <a:gd name="T85" fmla="*/ 2147483646 h 2604"/>
              <a:gd name="T86" fmla="*/ 2147483646 w 1384"/>
              <a:gd name="T87" fmla="*/ 2147483646 h 2604"/>
              <a:gd name="T88" fmla="*/ 2147483646 w 1384"/>
              <a:gd name="T89" fmla="*/ 2147483646 h 2604"/>
              <a:gd name="T90" fmla="*/ 2147483646 w 1384"/>
              <a:gd name="T91" fmla="*/ 2147483646 h 260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384" h="2604">
                <a:moveTo>
                  <a:pt x="1384" y="2604"/>
                </a:moveTo>
                <a:cubicBezTo>
                  <a:pt x="1380" y="2598"/>
                  <a:pt x="1376" y="2571"/>
                  <a:pt x="1369" y="2568"/>
                </a:cubicBezTo>
                <a:cubicBezTo>
                  <a:pt x="1363" y="2566"/>
                  <a:pt x="1357" y="2577"/>
                  <a:pt x="1351" y="2574"/>
                </a:cubicBezTo>
                <a:cubicBezTo>
                  <a:pt x="1345" y="2571"/>
                  <a:pt x="1349" y="2560"/>
                  <a:pt x="1345" y="2556"/>
                </a:cubicBezTo>
                <a:cubicBezTo>
                  <a:pt x="1341" y="2552"/>
                  <a:pt x="1333" y="2552"/>
                  <a:pt x="1327" y="2550"/>
                </a:cubicBezTo>
                <a:cubicBezTo>
                  <a:pt x="1309" y="2523"/>
                  <a:pt x="1301" y="2529"/>
                  <a:pt x="1291" y="2496"/>
                </a:cubicBezTo>
                <a:cubicBezTo>
                  <a:pt x="1287" y="2484"/>
                  <a:pt x="1283" y="2472"/>
                  <a:pt x="1279" y="2460"/>
                </a:cubicBezTo>
                <a:cubicBezTo>
                  <a:pt x="1277" y="2454"/>
                  <a:pt x="1273" y="2442"/>
                  <a:pt x="1273" y="2442"/>
                </a:cubicBezTo>
                <a:cubicBezTo>
                  <a:pt x="1284" y="2408"/>
                  <a:pt x="1264" y="2394"/>
                  <a:pt x="1237" y="2376"/>
                </a:cubicBezTo>
                <a:cubicBezTo>
                  <a:pt x="1231" y="2358"/>
                  <a:pt x="1225" y="2340"/>
                  <a:pt x="1219" y="2322"/>
                </a:cubicBezTo>
                <a:cubicBezTo>
                  <a:pt x="1215" y="2310"/>
                  <a:pt x="1216" y="2276"/>
                  <a:pt x="1216" y="2276"/>
                </a:cubicBezTo>
                <a:cubicBezTo>
                  <a:pt x="1214" y="2256"/>
                  <a:pt x="1224" y="2228"/>
                  <a:pt x="1220" y="2208"/>
                </a:cubicBezTo>
                <a:cubicBezTo>
                  <a:pt x="1218" y="2196"/>
                  <a:pt x="1208" y="2172"/>
                  <a:pt x="1204" y="2160"/>
                </a:cubicBezTo>
                <a:cubicBezTo>
                  <a:pt x="1202" y="2154"/>
                  <a:pt x="1188" y="2112"/>
                  <a:pt x="1188" y="2112"/>
                </a:cubicBezTo>
                <a:cubicBezTo>
                  <a:pt x="1187" y="2105"/>
                  <a:pt x="1199" y="2084"/>
                  <a:pt x="1188" y="2064"/>
                </a:cubicBezTo>
                <a:cubicBezTo>
                  <a:pt x="1182" y="2053"/>
                  <a:pt x="1181" y="2021"/>
                  <a:pt x="1172" y="2016"/>
                </a:cubicBezTo>
                <a:cubicBezTo>
                  <a:pt x="1165" y="2001"/>
                  <a:pt x="1155" y="1987"/>
                  <a:pt x="1144" y="1972"/>
                </a:cubicBezTo>
                <a:cubicBezTo>
                  <a:pt x="1134" y="1960"/>
                  <a:pt x="1114" y="1925"/>
                  <a:pt x="1104" y="1928"/>
                </a:cubicBezTo>
                <a:cubicBezTo>
                  <a:pt x="1093" y="1918"/>
                  <a:pt x="1088" y="1919"/>
                  <a:pt x="1080" y="1912"/>
                </a:cubicBezTo>
                <a:cubicBezTo>
                  <a:pt x="1068" y="1899"/>
                  <a:pt x="1062" y="1883"/>
                  <a:pt x="1056" y="1884"/>
                </a:cubicBezTo>
                <a:cubicBezTo>
                  <a:pt x="1048" y="1877"/>
                  <a:pt x="1037" y="1873"/>
                  <a:pt x="1032" y="1868"/>
                </a:cubicBezTo>
                <a:cubicBezTo>
                  <a:pt x="1026" y="1862"/>
                  <a:pt x="1029" y="1857"/>
                  <a:pt x="1026" y="1856"/>
                </a:cubicBezTo>
                <a:cubicBezTo>
                  <a:pt x="1022" y="1853"/>
                  <a:pt x="1017" y="1851"/>
                  <a:pt x="1010" y="1847"/>
                </a:cubicBezTo>
                <a:cubicBezTo>
                  <a:pt x="1008" y="1833"/>
                  <a:pt x="998" y="1844"/>
                  <a:pt x="984" y="1830"/>
                </a:cubicBezTo>
                <a:cubicBezTo>
                  <a:pt x="974" y="1818"/>
                  <a:pt x="942" y="1842"/>
                  <a:pt x="933" y="1830"/>
                </a:cubicBezTo>
                <a:cubicBezTo>
                  <a:pt x="919" y="1826"/>
                  <a:pt x="908" y="1811"/>
                  <a:pt x="897" y="1803"/>
                </a:cubicBezTo>
                <a:cubicBezTo>
                  <a:pt x="886" y="1795"/>
                  <a:pt x="878" y="1787"/>
                  <a:pt x="870" y="1782"/>
                </a:cubicBezTo>
                <a:cubicBezTo>
                  <a:pt x="866" y="1775"/>
                  <a:pt x="856" y="1775"/>
                  <a:pt x="849" y="1770"/>
                </a:cubicBezTo>
                <a:cubicBezTo>
                  <a:pt x="842" y="1765"/>
                  <a:pt x="838" y="1757"/>
                  <a:pt x="828" y="1752"/>
                </a:cubicBezTo>
                <a:cubicBezTo>
                  <a:pt x="826" y="1744"/>
                  <a:pt x="783" y="1748"/>
                  <a:pt x="786" y="1737"/>
                </a:cubicBezTo>
                <a:cubicBezTo>
                  <a:pt x="776" y="1732"/>
                  <a:pt x="775" y="1722"/>
                  <a:pt x="765" y="1719"/>
                </a:cubicBezTo>
                <a:cubicBezTo>
                  <a:pt x="756" y="1715"/>
                  <a:pt x="737" y="1719"/>
                  <a:pt x="726" y="1716"/>
                </a:cubicBezTo>
                <a:cubicBezTo>
                  <a:pt x="715" y="1715"/>
                  <a:pt x="707" y="1712"/>
                  <a:pt x="696" y="1710"/>
                </a:cubicBezTo>
                <a:cubicBezTo>
                  <a:pt x="685" y="1708"/>
                  <a:pt x="669" y="1711"/>
                  <a:pt x="660" y="1707"/>
                </a:cubicBezTo>
                <a:cubicBezTo>
                  <a:pt x="651" y="1703"/>
                  <a:pt x="644" y="1691"/>
                  <a:pt x="642" y="1686"/>
                </a:cubicBezTo>
                <a:cubicBezTo>
                  <a:pt x="640" y="1681"/>
                  <a:pt x="648" y="1679"/>
                  <a:pt x="648" y="1674"/>
                </a:cubicBezTo>
                <a:cubicBezTo>
                  <a:pt x="648" y="1669"/>
                  <a:pt x="642" y="1662"/>
                  <a:pt x="639" y="1656"/>
                </a:cubicBezTo>
                <a:cubicBezTo>
                  <a:pt x="636" y="1650"/>
                  <a:pt x="635" y="1648"/>
                  <a:pt x="630" y="1638"/>
                </a:cubicBezTo>
                <a:cubicBezTo>
                  <a:pt x="609" y="1626"/>
                  <a:pt x="619" y="1612"/>
                  <a:pt x="612" y="1599"/>
                </a:cubicBezTo>
                <a:cubicBezTo>
                  <a:pt x="607" y="1589"/>
                  <a:pt x="600" y="1584"/>
                  <a:pt x="597" y="1578"/>
                </a:cubicBezTo>
                <a:cubicBezTo>
                  <a:pt x="594" y="1572"/>
                  <a:pt x="595" y="1569"/>
                  <a:pt x="591" y="1563"/>
                </a:cubicBezTo>
                <a:cubicBezTo>
                  <a:pt x="579" y="1563"/>
                  <a:pt x="578" y="1553"/>
                  <a:pt x="573" y="1542"/>
                </a:cubicBezTo>
                <a:cubicBezTo>
                  <a:pt x="568" y="1533"/>
                  <a:pt x="567" y="1518"/>
                  <a:pt x="558" y="1515"/>
                </a:cubicBezTo>
                <a:cubicBezTo>
                  <a:pt x="545" y="1496"/>
                  <a:pt x="564" y="1497"/>
                  <a:pt x="555" y="1476"/>
                </a:cubicBezTo>
                <a:cubicBezTo>
                  <a:pt x="558" y="1469"/>
                  <a:pt x="562" y="1455"/>
                  <a:pt x="560" y="1444"/>
                </a:cubicBezTo>
                <a:cubicBezTo>
                  <a:pt x="558" y="1433"/>
                  <a:pt x="549" y="1419"/>
                  <a:pt x="540" y="1408"/>
                </a:cubicBezTo>
                <a:cubicBezTo>
                  <a:pt x="531" y="1397"/>
                  <a:pt x="511" y="1395"/>
                  <a:pt x="505" y="1380"/>
                </a:cubicBezTo>
                <a:cubicBezTo>
                  <a:pt x="497" y="1363"/>
                  <a:pt x="507" y="1334"/>
                  <a:pt x="504" y="1316"/>
                </a:cubicBezTo>
                <a:cubicBezTo>
                  <a:pt x="503" y="1303"/>
                  <a:pt x="501" y="1306"/>
                  <a:pt x="498" y="1299"/>
                </a:cubicBezTo>
                <a:cubicBezTo>
                  <a:pt x="495" y="1292"/>
                  <a:pt x="489" y="1277"/>
                  <a:pt x="486" y="1272"/>
                </a:cubicBezTo>
                <a:cubicBezTo>
                  <a:pt x="483" y="1267"/>
                  <a:pt x="484" y="1269"/>
                  <a:pt x="480" y="1266"/>
                </a:cubicBezTo>
                <a:cubicBezTo>
                  <a:pt x="476" y="1263"/>
                  <a:pt x="467" y="1263"/>
                  <a:pt x="462" y="1254"/>
                </a:cubicBezTo>
                <a:cubicBezTo>
                  <a:pt x="444" y="1194"/>
                  <a:pt x="452" y="1234"/>
                  <a:pt x="448" y="1210"/>
                </a:cubicBezTo>
                <a:cubicBezTo>
                  <a:pt x="440" y="1200"/>
                  <a:pt x="425" y="1204"/>
                  <a:pt x="414" y="1197"/>
                </a:cubicBezTo>
                <a:cubicBezTo>
                  <a:pt x="403" y="1190"/>
                  <a:pt x="387" y="1177"/>
                  <a:pt x="379" y="1170"/>
                </a:cubicBezTo>
                <a:cubicBezTo>
                  <a:pt x="375" y="1164"/>
                  <a:pt x="372" y="1157"/>
                  <a:pt x="367" y="1152"/>
                </a:cubicBezTo>
                <a:cubicBezTo>
                  <a:pt x="362" y="1147"/>
                  <a:pt x="354" y="1146"/>
                  <a:pt x="349" y="1140"/>
                </a:cubicBezTo>
                <a:cubicBezTo>
                  <a:pt x="345" y="1136"/>
                  <a:pt x="351" y="1131"/>
                  <a:pt x="348" y="1125"/>
                </a:cubicBezTo>
                <a:cubicBezTo>
                  <a:pt x="345" y="1119"/>
                  <a:pt x="332" y="1115"/>
                  <a:pt x="331" y="1104"/>
                </a:cubicBezTo>
                <a:cubicBezTo>
                  <a:pt x="329" y="1090"/>
                  <a:pt x="339" y="1072"/>
                  <a:pt x="339" y="1059"/>
                </a:cubicBezTo>
                <a:cubicBezTo>
                  <a:pt x="338" y="1051"/>
                  <a:pt x="328" y="1058"/>
                  <a:pt x="327" y="1053"/>
                </a:cubicBezTo>
                <a:cubicBezTo>
                  <a:pt x="326" y="1048"/>
                  <a:pt x="336" y="1034"/>
                  <a:pt x="331" y="1026"/>
                </a:cubicBezTo>
                <a:cubicBezTo>
                  <a:pt x="323" y="1014"/>
                  <a:pt x="295" y="1002"/>
                  <a:pt x="295" y="1002"/>
                </a:cubicBezTo>
                <a:cubicBezTo>
                  <a:pt x="289" y="992"/>
                  <a:pt x="291" y="983"/>
                  <a:pt x="291" y="972"/>
                </a:cubicBezTo>
                <a:cubicBezTo>
                  <a:pt x="291" y="961"/>
                  <a:pt x="295" y="948"/>
                  <a:pt x="294" y="936"/>
                </a:cubicBezTo>
                <a:cubicBezTo>
                  <a:pt x="293" y="924"/>
                  <a:pt x="289" y="916"/>
                  <a:pt x="283" y="900"/>
                </a:cubicBezTo>
                <a:cubicBezTo>
                  <a:pt x="278" y="879"/>
                  <a:pt x="269" y="859"/>
                  <a:pt x="259" y="840"/>
                </a:cubicBezTo>
                <a:cubicBezTo>
                  <a:pt x="252" y="827"/>
                  <a:pt x="235" y="804"/>
                  <a:pt x="235" y="804"/>
                </a:cubicBezTo>
                <a:cubicBezTo>
                  <a:pt x="228" y="788"/>
                  <a:pt x="227" y="755"/>
                  <a:pt x="222" y="738"/>
                </a:cubicBezTo>
                <a:cubicBezTo>
                  <a:pt x="217" y="721"/>
                  <a:pt x="209" y="716"/>
                  <a:pt x="204" y="702"/>
                </a:cubicBezTo>
                <a:cubicBezTo>
                  <a:pt x="199" y="688"/>
                  <a:pt x="197" y="663"/>
                  <a:pt x="192" y="651"/>
                </a:cubicBezTo>
                <a:cubicBezTo>
                  <a:pt x="187" y="639"/>
                  <a:pt x="179" y="640"/>
                  <a:pt x="174" y="630"/>
                </a:cubicBezTo>
                <a:cubicBezTo>
                  <a:pt x="169" y="620"/>
                  <a:pt x="167" y="604"/>
                  <a:pt x="165" y="594"/>
                </a:cubicBezTo>
                <a:cubicBezTo>
                  <a:pt x="163" y="584"/>
                  <a:pt x="161" y="575"/>
                  <a:pt x="162" y="567"/>
                </a:cubicBezTo>
                <a:cubicBezTo>
                  <a:pt x="163" y="559"/>
                  <a:pt x="172" y="553"/>
                  <a:pt x="169" y="546"/>
                </a:cubicBezTo>
                <a:cubicBezTo>
                  <a:pt x="167" y="540"/>
                  <a:pt x="153" y="530"/>
                  <a:pt x="144" y="525"/>
                </a:cubicBezTo>
                <a:cubicBezTo>
                  <a:pt x="135" y="520"/>
                  <a:pt x="124" y="522"/>
                  <a:pt x="115" y="516"/>
                </a:cubicBezTo>
                <a:cubicBezTo>
                  <a:pt x="106" y="510"/>
                  <a:pt x="96" y="498"/>
                  <a:pt x="87" y="486"/>
                </a:cubicBezTo>
                <a:cubicBezTo>
                  <a:pt x="81" y="476"/>
                  <a:pt x="85" y="463"/>
                  <a:pt x="81" y="456"/>
                </a:cubicBezTo>
                <a:cubicBezTo>
                  <a:pt x="77" y="449"/>
                  <a:pt x="69" y="454"/>
                  <a:pt x="60" y="444"/>
                </a:cubicBezTo>
                <a:cubicBezTo>
                  <a:pt x="51" y="434"/>
                  <a:pt x="34" y="412"/>
                  <a:pt x="27" y="399"/>
                </a:cubicBezTo>
                <a:cubicBezTo>
                  <a:pt x="20" y="386"/>
                  <a:pt x="20" y="380"/>
                  <a:pt x="19" y="366"/>
                </a:cubicBezTo>
                <a:cubicBezTo>
                  <a:pt x="18" y="352"/>
                  <a:pt x="26" y="330"/>
                  <a:pt x="24" y="315"/>
                </a:cubicBezTo>
                <a:cubicBezTo>
                  <a:pt x="22" y="300"/>
                  <a:pt x="9" y="287"/>
                  <a:pt x="7" y="276"/>
                </a:cubicBezTo>
                <a:cubicBezTo>
                  <a:pt x="9" y="266"/>
                  <a:pt x="14" y="256"/>
                  <a:pt x="13" y="246"/>
                </a:cubicBezTo>
                <a:cubicBezTo>
                  <a:pt x="12" y="239"/>
                  <a:pt x="2" y="235"/>
                  <a:pt x="1" y="228"/>
                </a:cubicBezTo>
                <a:cubicBezTo>
                  <a:pt x="0" y="223"/>
                  <a:pt x="16" y="175"/>
                  <a:pt x="18" y="168"/>
                </a:cubicBezTo>
                <a:cubicBezTo>
                  <a:pt x="19" y="154"/>
                  <a:pt x="9" y="152"/>
                  <a:pt x="9" y="141"/>
                </a:cubicBezTo>
                <a:cubicBezTo>
                  <a:pt x="9" y="130"/>
                  <a:pt x="13" y="113"/>
                  <a:pt x="18" y="102"/>
                </a:cubicBezTo>
                <a:cubicBezTo>
                  <a:pt x="23" y="92"/>
                  <a:pt x="34" y="82"/>
                  <a:pt x="42" y="75"/>
                </a:cubicBezTo>
                <a:cubicBezTo>
                  <a:pt x="50" y="68"/>
                  <a:pt x="63" y="67"/>
                  <a:pt x="66" y="60"/>
                </a:cubicBezTo>
                <a:cubicBezTo>
                  <a:pt x="70" y="53"/>
                  <a:pt x="63" y="43"/>
                  <a:pt x="63" y="33"/>
                </a:cubicBezTo>
                <a:cubicBezTo>
                  <a:pt x="63" y="23"/>
                  <a:pt x="66" y="7"/>
                  <a:pt x="66" y="0"/>
                </a:cubicBezTo>
              </a:path>
            </a:pathLst>
          </a:custGeom>
          <a:noFill/>
          <a:ln w="9525" cap="flat" cmpd="sng">
            <a:solidFill>
              <a:srgbClr val="3399FF"/>
            </a:solidFill>
            <a:prstDash val="solid"/>
            <a:round/>
            <a:headEnd type="none" w="med" len="med"/>
            <a:tailEnd type="none" w="med" len="med"/>
          </a:ln>
          <a:effectLst/>
          <a:extLst>
            <a:ext uri="{909E8E84-426E-40DD-AFC4-6F175D3DCCD1}">
              <a14:hiddenFill xmlns:a14="http://schemas.microsoft.com/office/drawing/2010/main">
                <a:solidFill>
                  <a:srgbClr val="FF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85" name="Freeform 17">
            <a:extLst>
              <a:ext uri="{FF2B5EF4-FFF2-40B4-BE49-F238E27FC236}">
                <a16:creationId xmlns:a16="http://schemas.microsoft.com/office/drawing/2014/main" id="{2B07D79E-6E04-7D6F-93B6-3C5F42C7C39D}"/>
              </a:ext>
            </a:extLst>
          </p:cNvPr>
          <p:cNvSpPr>
            <a:spLocks/>
          </p:cNvSpPr>
          <p:nvPr/>
        </p:nvSpPr>
        <p:spPr bwMode="auto">
          <a:xfrm>
            <a:off x="6002338" y="1133476"/>
            <a:ext cx="4094162" cy="4962525"/>
          </a:xfrm>
          <a:custGeom>
            <a:avLst/>
            <a:gdLst>
              <a:gd name="T0" fmla="*/ 2147483646 w 2579"/>
              <a:gd name="T1" fmla="*/ 2147483646 h 3126"/>
              <a:gd name="T2" fmla="*/ 2147483646 w 2579"/>
              <a:gd name="T3" fmla="*/ 2147483646 h 3126"/>
              <a:gd name="T4" fmla="*/ 2147483646 w 2579"/>
              <a:gd name="T5" fmla="*/ 2147483646 h 3126"/>
              <a:gd name="T6" fmla="*/ 2147483646 w 2579"/>
              <a:gd name="T7" fmla="*/ 2147483646 h 3126"/>
              <a:gd name="T8" fmla="*/ 2147483646 w 2579"/>
              <a:gd name="T9" fmla="*/ 2147483646 h 3126"/>
              <a:gd name="T10" fmla="*/ 2147483646 w 2579"/>
              <a:gd name="T11" fmla="*/ 2147483646 h 3126"/>
              <a:gd name="T12" fmla="*/ 2147483646 w 2579"/>
              <a:gd name="T13" fmla="*/ 2147483646 h 3126"/>
              <a:gd name="T14" fmla="*/ 2147483646 w 2579"/>
              <a:gd name="T15" fmla="*/ 2147483646 h 3126"/>
              <a:gd name="T16" fmla="*/ 2147483646 w 2579"/>
              <a:gd name="T17" fmla="*/ 2147483646 h 3126"/>
              <a:gd name="T18" fmla="*/ 2147483646 w 2579"/>
              <a:gd name="T19" fmla="*/ 2147483646 h 3126"/>
              <a:gd name="T20" fmla="*/ 2147483646 w 2579"/>
              <a:gd name="T21" fmla="*/ 2147483646 h 3126"/>
              <a:gd name="T22" fmla="*/ 2147483646 w 2579"/>
              <a:gd name="T23" fmla="*/ 2147483646 h 3126"/>
              <a:gd name="T24" fmla="*/ 2147483646 w 2579"/>
              <a:gd name="T25" fmla="*/ 2147483646 h 3126"/>
              <a:gd name="T26" fmla="*/ 2147483646 w 2579"/>
              <a:gd name="T27" fmla="*/ 2147483646 h 3126"/>
              <a:gd name="T28" fmla="*/ 2147483646 w 2579"/>
              <a:gd name="T29" fmla="*/ 2147483646 h 3126"/>
              <a:gd name="T30" fmla="*/ 2147483646 w 2579"/>
              <a:gd name="T31" fmla="*/ 2147483646 h 3126"/>
              <a:gd name="T32" fmla="*/ 2147483646 w 2579"/>
              <a:gd name="T33" fmla="*/ 2147483646 h 3126"/>
              <a:gd name="T34" fmla="*/ 2147483646 w 2579"/>
              <a:gd name="T35" fmla="*/ 2147483646 h 3126"/>
              <a:gd name="T36" fmla="*/ 2147483646 w 2579"/>
              <a:gd name="T37" fmla="*/ 2147483646 h 3126"/>
              <a:gd name="T38" fmla="*/ 2147483646 w 2579"/>
              <a:gd name="T39" fmla="*/ 2147483646 h 3126"/>
              <a:gd name="T40" fmla="*/ 2147483646 w 2579"/>
              <a:gd name="T41" fmla="*/ 2147483646 h 3126"/>
              <a:gd name="T42" fmla="*/ 2147483646 w 2579"/>
              <a:gd name="T43" fmla="*/ 2147483646 h 3126"/>
              <a:gd name="T44" fmla="*/ 2147483646 w 2579"/>
              <a:gd name="T45" fmla="*/ 2147483646 h 3126"/>
              <a:gd name="T46" fmla="*/ 2147483646 w 2579"/>
              <a:gd name="T47" fmla="*/ 2147483646 h 3126"/>
              <a:gd name="T48" fmla="*/ 2147483646 w 2579"/>
              <a:gd name="T49" fmla="*/ 2147483646 h 3126"/>
              <a:gd name="T50" fmla="*/ 2147483646 w 2579"/>
              <a:gd name="T51" fmla="*/ 2147483646 h 3126"/>
              <a:gd name="T52" fmla="*/ 2147483646 w 2579"/>
              <a:gd name="T53" fmla="*/ 2147483646 h 3126"/>
              <a:gd name="T54" fmla="*/ 2147483646 w 2579"/>
              <a:gd name="T55" fmla="*/ 2147483646 h 3126"/>
              <a:gd name="T56" fmla="*/ 2147483646 w 2579"/>
              <a:gd name="T57" fmla="*/ 2147483646 h 3126"/>
              <a:gd name="T58" fmla="*/ 2147483646 w 2579"/>
              <a:gd name="T59" fmla="*/ 2147483646 h 3126"/>
              <a:gd name="T60" fmla="*/ 2147483646 w 2579"/>
              <a:gd name="T61" fmla="*/ 2147483646 h 3126"/>
              <a:gd name="T62" fmla="*/ 2147483646 w 2579"/>
              <a:gd name="T63" fmla="*/ 2147483646 h 3126"/>
              <a:gd name="T64" fmla="*/ 2147483646 w 2579"/>
              <a:gd name="T65" fmla="*/ 2147483646 h 3126"/>
              <a:gd name="T66" fmla="*/ 2147483646 w 2579"/>
              <a:gd name="T67" fmla="*/ 2147483646 h 3126"/>
              <a:gd name="T68" fmla="*/ 2147483646 w 2579"/>
              <a:gd name="T69" fmla="*/ 2147483646 h 3126"/>
              <a:gd name="T70" fmla="*/ 2147483646 w 2579"/>
              <a:gd name="T71" fmla="*/ 2147483646 h 3126"/>
              <a:gd name="T72" fmla="*/ 2147483646 w 2579"/>
              <a:gd name="T73" fmla="*/ 2147483646 h 3126"/>
              <a:gd name="T74" fmla="*/ 2147483646 w 2579"/>
              <a:gd name="T75" fmla="*/ 2147483646 h 3126"/>
              <a:gd name="T76" fmla="*/ 2147483646 w 2579"/>
              <a:gd name="T77" fmla="*/ 2147483646 h 3126"/>
              <a:gd name="T78" fmla="*/ 2147483646 w 2579"/>
              <a:gd name="T79" fmla="*/ 2147483646 h 3126"/>
              <a:gd name="T80" fmla="*/ 2147483646 w 2579"/>
              <a:gd name="T81" fmla="*/ 2147483646 h 3126"/>
              <a:gd name="T82" fmla="*/ 2147483646 w 2579"/>
              <a:gd name="T83" fmla="*/ 2147483646 h 3126"/>
              <a:gd name="T84" fmla="*/ 2147483646 w 2579"/>
              <a:gd name="T85" fmla="*/ 2147483646 h 3126"/>
              <a:gd name="T86" fmla="*/ 2147483646 w 2579"/>
              <a:gd name="T87" fmla="*/ 2147483646 h 3126"/>
              <a:gd name="T88" fmla="*/ 2147483646 w 2579"/>
              <a:gd name="T89" fmla="*/ 2147483646 h 3126"/>
              <a:gd name="T90" fmla="*/ 2147483646 w 2579"/>
              <a:gd name="T91" fmla="*/ 2147483646 h 3126"/>
              <a:gd name="T92" fmla="*/ 2147483646 w 2579"/>
              <a:gd name="T93" fmla="*/ 2147483646 h 3126"/>
              <a:gd name="T94" fmla="*/ 2147483646 w 2579"/>
              <a:gd name="T95" fmla="*/ 2147483646 h 3126"/>
              <a:gd name="T96" fmla="*/ 2147483646 w 2579"/>
              <a:gd name="T97" fmla="*/ 2147483646 h 3126"/>
              <a:gd name="T98" fmla="*/ 2147483646 w 2579"/>
              <a:gd name="T99" fmla="*/ 2147483646 h 3126"/>
              <a:gd name="T100" fmla="*/ 2147483646 w 2579"/>
              <a:gd name="T101" fmla="*/ 2147483646 h 3126"/>
              <a:gd name="T102" fmla="*/ 2147483646 w 2579"/>
              <a:gd name="T103" fmla="*/ 2147483646 h 3126"/>
              <a:gd name="T104" fmla="*/ 2147483646 w 2579"/>
              <a:gd name="T105" fmla="*/ 2147483646 h 3126"/>
              <a:gd name="T106" fmla="*/ 2147483646 w 2579"/>
              <a:gd name="T107" fmla="*/ 2147483646 h 3126"/>
              <a:gd name="T108" fmla="*/ 2147483646 w 2579"/>
              <a:gd name="T109" fmla="*/ 2147483646 h 3126"/>
              <a:gd name="T110" fmla="*/ 2147483646 w 2579"/>
              <a:gd name="T111" fmla="*/ 2147483646 h 3126"/>
              <a:gd name="T112" fmla="*/ 2147483646 w 2579"/>
              <a:gd name="T113" fmla="*/ 2147483646 h 3126"/>
              <a:gd name="T114" fmla="*/ 2147483646 w 2579"/>
              <a:gd name="T115" fmla="*/ 2147483646 h 3126"/>
              <a:gd name="T116" fmla="*/ 2147483646 w 2579"/>
              <a:gd name="T117" fmla="*/ 2147483646 h 312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579" h="3126">
                <a:moveTo>
                  <a:pt x="233" y="0"/>
                </a:moveTo>
                <a:cubicBezTo>
                  <a:pt x="235" y="5"/>
                  <a:pt x="246" y="20"/>
                  <a:pt x="249" y="30"/>
                </a:cubicBezTo>
                <a:cubicBezTo>
                  <a:pt x="252" y="40"/>
                  <a:pt x="254" y="50"/>
                  <a:pt x="251" y="60"/>
                </a:cubicBezTo>
                <a:cubicBezTo>
                  <a:pt x="248" y="70"/>
                  <a:pt x="236" y="83"/>
                  <a:pt x="231" y="92"/>
                </a:cubicBezTo>
                <a:cubicBezTo>
                  <a:pt x="226" y="101"/>
                  <a:pt x="225" y="108"/>
                  <a:pt x="221" y="114"/>
                </a:cubicBezTo>
                <a:cubicBezTo>
                  <a:pt x="219" y="120"/>
                  <a:pt x="210" y="122"/>
                  <a:pt x="207" y="130"/>
                </a:cubicBezTo>
                <a:cubicBezTo>
                  <a:pt x="204" y="138"/>
                  <a:pt x="204" y="152"/>
                  <a:pt x="203" y="162"/>
                </a:cubicBezTo>
                <a:cubicBezTo>
                  <a:pt x="202" y="172"/>
                  <a:pt x="206" y="179"/>
                  <a:pt x="203" y="188"/>
                </a:cubicBezTo>
                <a:cubicBezTo>
                  <a:pt x="200" y="197"/>
                  <a:pt x="193" y="204"/>
                  <a:pt x="185" y="216"/>
                </a:cubicBezTo>
                <a:cubicBezTo>
                  <a:pt x="177" y="228"/>
                  <a:pt x="162" y="244"/>
                  <a:pt x="155" y="258"/>
                </a:cubicBezTo>
                <a:cubicBezTo>
                  <a:pt x="148" y="272"/>
                  <a:pt x="145" y="285"/>
                  <a:pt x="143" y="298"/>
                </a:cubicBezTo>
                <a:cubicBezTo>
                  <a:pt x="141" y="311"/>
                  <a:pt x="147" y="323"/>
                  <a:pt x="143" y="336"/>
                </a:cubicBezTo>
                <a:cubicBezTo>
                  <a:pt x="139" y="349"/>
                  <a:pt x="125" y="369"/>
                  <a:pt x="119" y="378"/>
                </a:cubicBezTo>
                <a:cubicBezTo>
                  <a:pt x="113" y="387"/>
                  <a:pt x="111" y="385"/>
                  <a:pt x="105" y="390"/>
                </a:cubicBezTo>
                <a:cubicBezTo>
                  <a:pt x="99" y="395"/>
                  <a:pt x="90" y="401"/>
                  <a:pt x="83" y="408"/>
                </a:cubicBezTo>
                <a:cubicBezTo>
                  <a:pt x="76" y="415"/>
                  <a:pt x="67" y="424"/>
                  <a:pt x="61" y="432"/>
                </a:cubicBezTo>
                <a:cubicBezTo>
                  <a:pt x="52" y="447"/>
                  <a:pt x="50" y="447"/>
                  <a:pt x="47" y="454"/>
                </a:cubicBezTo>
                <a:cubicBezTo>
                  <a:pt x="41" y="461"/>
                  <a:pt x="31" y="467"/>
                  <a:pt x="27" y="474"/>
                </a:cubicBezTo>
                <a:cubicBezTo>
                  <a:pt x="23" y="481"/>
                  <a:pt x="24" y="492"/>
                  <a:pt x="21" y="498"/>
                </a:cubicBezTo>
                <a:cubicBezTo>
                  <a:pt x="18" y="504"/>
                  <a:pt x="10" y="503"/>
                  <a:pt x="7" y="508"/>
                </a:cubicBezTo>
                <a:cubicBezTo>
                  <a:pt x="4" y="513"/>
                  <a:pt x="0" y="522"/>
                  <a:pt x="3" y="528"/>
                </a:cubicBezTo>
                <a:cubicBezTo>
                  <a:pt x="6" y="534"/>
                  <a:pt x="23" y="541"/>
                  <a:pt x="27" y="546"/>
                </a:cubicBezTo>
                <a:cubicBezTo>
                  <a:pt x="31" y="551"/>
                  <a:pt x="25" y="556"/>
                  <a:pt x="29" y="558"/>
                </a:cubicBezTo>
                <a:cubicBezTo>
                  <a:pt x="33" y="560"/>
                  <a:pt x="41" y="557"/>
                  <a:pt x="49" y="558"/>
                </a:cubicBezTo>
                <a:cubicBezTo>
                  <a:pt x="57" y="559"/>
                  <a:pt x="71" y="563"/>
                  <a:pt x="79" y="564"/>
                </a:cubicBezTo>
                <a:cubicBezTo>
                  <a:pt x="87" y="565"/>
                  <a:pt x="89" y="567"/>
                  <a:pt x="95" y="566"/>
                </a:cubicBezTo>
                <a:cubicBezTo>
                  <a:pt x="101" y="565"/>
                  <a:pt x="107" y="558"/>
                  <a:pt x="113" y="560"/>
                </a:cubicBezTo>
                <a:cubicBezTo>
                  <a:pt x="119" y="562"/>
                  <a:pt x="125" y="573"/>
                  <a:pt x="133" y="580"/>
                </a:cubicBezTo>
                <a:cubicBezTo>
                  <a:pt x="141" y="587"/>
                  <a:pt x="152" y="599"/>
                  <a:pt x="161" y="604"/>
                </a:cubicBezTo>
                <a:cubicBezTo>
                  <a:pt x="165" y="610"/>
                  <a:pt x="180" y="605"/>
                  <a:pt x="185" y="610"/>
                </a:cubicBezTo>
                <a:cubicBezTo>
                  <a:pt x="190" y="615"/>
                  <a:pt x="199" y="612"/>
                  <a:pt x="197" y="624"/>
                </a:cubicBezTo>
                <a:cubicBezTo>
                  <a:pt x="198" y="630"/>
                  <a:pt x="193" y="638"/>
                  <a:pt x="189" y="648"/>
                </a:cubicBezTo>
                <a:cubicBezTo>
                  <a:pt x="185" y="658"/>
                  <a:pt x="171" y="671"/>
                  <a:pt x="173" y="684"/>
                </a:cubicBezTo>
                <a:cubicBezTo>
                  <a:pt x="175" y="697"/>
                  <a:pt x="197" y="713"/>
                  <a:pt x="203" y="726"/>
                </a:cubicBezTo>
                <a:cubicBezTo>
                  <a:pt x="209" y="743"/>
                  <a:pt x="191" y="752"/>
                  <a:pt x="209" y="762"/>
                </a:cubicBezTo>
                <a:cubicBezTo>
                  <a:pt x="257" y="816"/>
                  <a:pt x="225" y="792"/>
                  <a:pt x="227" y="795"/>
                </a:cubicBezTo>
                <a:cubicBezTo>
                  <a:pt x="229" y="798"/>
                  <a:pt x="219" y="779"/>
                  <a:pt x="221" y="780"/>
                </a:cubicBezTo>
                <a:cubicBezTo>
                  <a:pt x="228" y="791"/>
                  <a:pt x="263" y="828"/>
                  <a:pt x="239" y="804"/>
                </a:cubicBezTo>
                <a:cubicBezTo>
                  <a:pt x="244" y="810"/>
                  <a:pt x="244" y="815"/>
                  <a:pt x="251" y="820"/>
                </a:cubicBezTo>
                <a:cubicBezTo>
                  <a:pt x="258" y="825"/>
                  <a:pt x="273" y="827"/>
                  <a:pt x="279" y="832"/>
                </a:cubicBezTo>
                <a:cubicBezTo>
                  <a:pt x="285" y="837"/>
                  <a:pt x="283" y="841"/>
                  <a:pt x="287" y="848"/>
                </a:cubicBezTo>
                <a:cubicBezTo>
                  <a:pt x="291" y="855"/>
                  <a:pt x="299" y="867"/>
                  <a:pt x="305" y="876"/>
                </a:cubicBezTo>
                <a:cubicBezTo>
                  <a:pt x="311" y="885"/>
                  <a:pt x="319" y="894"/>
                  <a:pt x="325" y="900"/>
                </a:cubicBezTo>
                <a:cubicBezTo>
                  <a:pt x="331" y="906"/>
                  <a:pt x="334" y="901"/>
                  <a:pt x="341" y="912"/>
                </a:cubicBezTo>
                <a:cubicBezTo>
                  <a:pt x="348" y="923"/>
                  <a:pt x="354" y="950"/>
                  <a:pt x="365" y="966"/>
                </a:cubicBezTo>
                <a:cubicBezTo>
                  <a:pt x="376" y="982"/>
                  <a:pt x="392" y="996"/>
                  <a:pt x="405" y="1006"/>
                </a:cubicBezTo>
                <a:cubicBezTo>
                  <a:pt x="418" y="1016"/>
                  <a:pt x="427" y="1016"/>
                  <a:pt x="443" y="1026"/>
                </a:cubicBezTo>
                <a:cubicBezTo>
                  <a:pt x="485" y="1034"/>
                  <a:pt x="475" y="1040"/>
                  <a:pt x="503" y="1068"/>
                </a:cubicBezTo>
                <a:cubicBezTo>
                  <a:pt x="515" y="1080"/>
                  <a:pt x="518" y="1090"/>
                  <a:pt x="523" y="1102"/>
                </a:cubicBezTo>
                <a:cubicBezTo>
                  <a:pt x="528" y="1114"/>
                  <a:pt x="529" y="1124"/>
                  <a:pt x="533" y="1140"/>
                </a:cubicBezTo>
                <a:cubicBezTo>
                  <a:pt x="541" y="1161"/>
                  <a:pt x="544" y="1181"/>
                  <a:pt x="549" y="1196"/>
                </a:cubicBezTo>
                <a:cubicBezTo>
                  <a:pt x="554" y="1211"/>
                  <a:pt x="559" y="1219"/>
                  <a:pt x="563" y="1230"/>
                </a:cubicBezTo>
                <a:cubicBezTo>
                  <a:pt x="566" y="1242"/>
                  <a:pt x="575" y="1266"/>
                  <a:pt x="575" y="1266"/>
                </a:cubicBezTo>
                <a:cubicBezTo>
                  <a:pt x="576" y="1273"/>
                  <a:pt x="571" y="1267"/>
                  <a:pt x="569" y="1271"/>
                </a:cubicBezTo>
                <a:cubicBezTo>
                  <a:pt x="567" y="1275"/>
                  <a:pt x="561" y="1289"/>
                  <a:pt x="560" y="1293"/>
                </a:cubicBezTo>
                <a:cubicBezTo>
                  <a:pt x="559" y="1297"/>
                  <a:pt x="563" y="1295"/>
                  <a:pt x="565" y="1298"/>
                </a:cubicBezTo>
                <a:cubicBezTo>
                  <a:pt x="567" y="1301"/>
                  <a:pt x="569" y="1311"/>
                  <a:pt x="573" y="1312"/>
                </a:cubicBezTo>
                <a:cubicBezTo>
                  <a:pt x="577" y="1314"/>
                  <a:pt x="585" y="1307"/>
                  <a:pt x="589" y="1307"/>
                </a:cubicBezTo>
                <a:cubicBezTo>
                  <a:pt x="593" y="1307"/>
                  <a:pt x="591" y="1313"/>
                  <a:pt x="596" y="1314"/>
                </a:cubicBezTo>
                <a:cubicBezTo>
                  <a:pt x="601" y="1315"/>
                  <a:pt x="607" y="1306"/>
                  <a:pt x="617" y="1314"/>
                </a:cubicBezTo>
                <a:cubicBezTo>
                  <a:pt x="627" y="1322"/>
                  <a:pt x="645" y="1348"/>
                  <a:pt x="659" y="1362"/>
                </a:cubicBezTo>
                <a:cubicBezTo>
                  <a:pt x="673" y="1376"/>
                  <a:pt x="692" y="1389"/>
                  <a:pt x="703" y="1396"/>
                </a:cubicBezTo>
                <a:cubicBezTo>
                  <a:pt x="714" y="1403"/>
                  <a:pt x="716" y="1402"/>
                  <a:pt x="723" y="1406"/>
                </a:cubicBezTo>
                <a:cubicBezTo>
                  <a:pt x="730" y="1410"/>
                  <a:pt x="734" y="1415"/>
                  <a:pt x="743" y="1422"/>
                </a:cubicBezTo>
                <a:cubicBezTo>
                  <a:pt x="755" y="1430"/>
                  <a:pt x="771" y="1434"/>
                  <a:pt x="779" y="1446"/>
                </a:cubicBezTo>
                <a:cubicBezTo>
                  <a:pt x="783" y="1452"/>
                  <a:pt x="785" y="1459"/>
                  <a:pt x="791" y="1464"/>
                </a:cubicBezTo>
                <a:cubicBezTo>
                  <a:pt x="813" y="1481"/>
                  <a:pt x="851" y="1472"/>
                  <a:pt x="875" y="1488"/>
                </a:cubicBezTo>
                <a:cubicBezTo>
                  <a:pt x="891" y="1499"/>
                  <a:pt x="929" y="1512"/>
                  <a:pt x="929" y="1512"/>
                </a:cubicBezTo>
                <a:cubicBezTo>
                  <a:pt x="940" y="1522"/>
                  <a:pt x="927" y="1542"/>
                  <a:pt x="933" y="1554"/>
                </a:cubicBezTo>
                <a:cubicBezTo>
                  <a:pt x="939" y="1566"/>
                  <a:pt x="955" y="1574"/>
                  <a:pt x="965" y="1584"/>
                </a:cubicBezTo>
                <a:cubicBezTo>
                  <a:pt x="976" y="1600"/>
                  <a:pt x="976" y="1606"/>
                  <a:pt x="995" y="1614"/>
                </a:cubicBezTo>
                <a:cubicBezTo>
                  <a:pt x="1007" y="1619"/>
                  <a:pt x="1031" y="1626"/>
                  <a:pt x="1031" y="1626"/>
                </a:cubicBezTo>
                <a:cubicBezTo>
                  <a:pt x="1040" y="1633"/>
                  <a:pt x="1043" y="1651"/>
                  <a:pt x="1049" y="1660"/>
                </a:cubicBezTo>
                <a:cubicBezTo>
                  <a:pt x="1055" y="1669"/>
                  <a:pt x="1062" y="1674"/>
                  <a:pt x="1067" y="1680"/>
                </a:cubicBezTo>
                <a:cubicBezTo>
                  <a:pt x="1071" y="1686"/>
                  <a:pt x="1072" y="1696"/>
                  <a:pt x="1079" y="1698"/>
                </a:cubicBezTo>
                <a:cubicBezTo>
                  <a:pt x="1145" y="1720"/>
                  <a:pt x="1045" y="1685"/>
                  <a:pt x="1115" y="1716"/>
                </a:cubicBezTo>
                <a:cubicBezTo>
                  <a:pt x="1127" y="1721"/>
                  <a:pt x="1151" y="1728"/>
                  <a:pt x="1151" y="1728"/>
                </a:cubicBezTo>
                <a:cubicBezTo>
                  <a:pt x="1161" y="1735"/>
                  <a:pt x="1169" y="1749"/>
                  <a:pt x="1183" y="1760"/>
                </a:cubicBezTo>
                <a:cubicBezTo>
                  <a:pt x="1192" y="1769"/>
                  <a:pt x="1196" y="1776"/>
                  <a:pt x="1205" y="1782"/>
                </a:cubicBezTo>
                <a:cubicBezTo>
                  <a:pt x="1214" y="1788"/>
                  <a:pt x="1225" y="1785"/>
                  <a:pt x="1235" y="1794"/>
                </a:cubicBezTo>
                <a:cubicBezTo>
                  <a:pt x="1253" y="1813"/>
                  <a:pt x="1254" y="1821"/>
                  <a:pt x="1263" y="1836"/>
                </a:cubicBezTo>
                <a:cubicBezTo>
                  <a:pt x="1269" y="1847"/>
                  <a:pt x="1267" y="1852"/>
                  <a:pt x="1271" y="1860"/>
                </a:cubicBezTo>
                <a:cubicBezTo>
                  <a:pt x="1275" y="1868"/>
                  <a:pt x="1284" y="1875"/>
                  <a:pt x="1289" y="1884"/>
                </a:cubicBezTo>
                <a:cubicBezTo>
                  <a:pt x="1300" y="1902"/>
                  <a:pt x="1294" y="1903"/>
                  <a:pt x="1299" y="1914"/>
                </a:cubicBezTo>
                <a:cubicBezTo>
                  <a:pt x="1304" y="1925"/>
                  <a:pt x="1314" y="1939"/>
                  <a:pt x="1321" y="1948"/>
                </a:cubicBezTo>
                <a:cubicBezTo>
                  <a:pt x="1328" y="1957"/>
                  <a:pt x="1331" y="1960"/>
                  <a:pt x="1339" y="1970"/>
                </a:cubicBezTo>
                <a:cubicBezTo>
                  <a:pt x="1347" y="1980"/>
                  <a:pt x="1357" y="2002"/>
                  <a:pt x="1367" y="2010"/>
                </a:cubicBezTo>
                <a:cubicBezTo>
                  <a:pt x="1373" y="2018"/>
                  <a:pt x="1387" y="2014"/>
                  <a:pt x="1397" y="2016"/>
                </a:cubicBezTo>
                <a:cubicBezTo>
                  <a:pt x="1405" y="2019"/>
                  <a:pt x="1413" y="2033"/>
                  <a:pt x="1417" y="2038"/>
                </a:cubicBezTo>
                <a:cubicBezTo>
                  <a:pt x="1423" y="2044"/>
                  <a:pt x="1424" y="2048"/>
                  <a:pt x="1433" y="2051"/>
                </a:cubicBezTo>
                <a:cubicBezTo>
                  <a:pt x="1450" y="2058"/>
                  <a:pt x="1510" y="2068"/>
                  <a:pt x="1529" y="2070"/>
                </a:cubicBezTo>
                <a:cubicBezTo>
                  <a:pt x="1540" y="2077"/>
                  <a:pt x="1556" y="2079"/>
                  <a:pt x="1565" y="2088"/>
                </a:cubicBezTo>
                <a:cubicBezTo>
                  <a:pt x="1569" y="2092"/>
                  <a:pt x="1567" y="2101"/>
                  <a:pt x="1571" y="2106"/>
                </a:cubicBezTo>
                <a:cubicBezTo>
                  <a:pt x="1576" y="2112"/>
                  <a:pt x="1583" y="2114"/>
                  <a:pt x="1589" y="2118"/>
                </a:cubicBezTo>
                <a:cubicBezTo>
                  <a:pt x="1597" y="2130"/>
                  <a:pt x="1605" y="2142"/>
                  <a:pt x="1613" y="2154"/>
                </a:cubicBezTo>
                <a:cubicBezTo>
                  <a:pt x="1617" y="2159"/>
                  <a:pt x="1615" y="2168"/>
                  <a:pt x="1619" y="2172"/>
                </a:cubicBezTo>
                <a:cubicBezTo>
                  <a:pt x="1646" y="2199"/>
                  <a:pt x="1685" y="2208"/>
                  <a:pt x="1709" y="2238"/>
                </a:cubicBezTo>
                <a:cubicBezTo>
                  <a:pt x="1709" y="2238"/>
                  <a:pt x="1739" y="2283"/>
                  <a:pt x="1745" y="2292"/>
                </a:cubicBezTo>
                <a:cubicBezTo>
                  <a:pt x="1749" y="2298"/>
                  <a:pt x="1757" y="2310"/>
                  <a:pt x="1757" y="2310"/>
                </a:cubicBezTo>
                <a:cubicBezTo>
                  <a:pt x="1766" y="2362"/>
                  <a:pt x="1782" y="2396"/>
                  <a:pt x="1805" y="2442"/>
                </a:cubicBezTo>
                <a:cubicBezTo>
                  <a:pt x="1820" y="2472"/>
                  <a:pt x="1822" y="2510"/>
                  <a:pt x="1841" y="2538"/>
                </a:cubicBezTo>
                <a:cubicBezTo>
                  <a:pt x="1849" y="2550"/>
                  <a:pt x="1860" y="2560"/>
                  <a:pt x="1865" y="2574"/>
                </a:cubicBezTo>
                <a:cubicBezTo>
                  <a:pt x="1869" y="2586"/>
                  <a:pt x="1870" y="2599"/>
                  <a:pt x="1877" y="2610"/>
                </a:cubicBezTo>
                <a:cubicBezTo>
                  <a:pt x="1886" y="2624"/>
                  <a:pt x="1909" y="2695"/>
                  <a:pt x="1925" y="2700"/>
                </a:cubicBezTo>
                <a:cubicBezTo>
                  <a:pt x="1937" y="2704"/>
                  <a:pt x="1961" y="2712"/>
                  <a:pt x="1961" y="2712"/>
                </a:cubicBezTo>
                <a:cubicBezTo>
                  <a:pt x="1983" y="2745"/>
                  <a:pt x="1960" y="2719"/>
                  <a:pt x="1991" y="2736"/>
                </a:cubicBezTo>
                <a:cubicBezTo>
                  <a:pt x="2045" y="2766"/>
                  <a:pt x="2044" y="2781"/>
                  <a:pt x="2105" y="2790"/>
                </a:cubicBezTo>
                <a:cubicBezTo>
                  <a:pt x="2118" y="2794"/>
                  <a:pt x="2128" y="2804"/>
                  <a:pt x="2141" y="2808"/>
                </a:cubicBezTo>
                <a:cubicBezTo>
                  <a:pt x="2157" y="2812"/>
                  <a:pt x="2173" y="2811"/>
                  <a:pt x="2189" y="2814"/>
                </a:cubicBezTo>
                <a:cubicBezTo>
                  <a:pt x="2197" y="2815"/>
                  <a:pt x="2205" y="2818"/>
                  <a:pt x="2213" y="2820"/>
                </a:cubicBezTo>
                <a:cubicBezTo>
                  <a:pt x="2225" y="2824"/>
                  <a:pt x="2238" y="2825"/>
                  <a:pt x="2249" y="2832"/>
                </a:cubicBezTo>
                <a:cubicBezTo>
                  <a:pt x="2261" y="2840"/>
                  <a:pt x="2285" y="2856"/>
                  <a:pt x="2285" y="2856"/>
                </a:cubicBezTo>
                <a:cubicBezTo>
                  <a:pt x="2303" y="2882"/>
                  <a:pt x="2336" y="2894"/>
                  <a:pt x="2363" y="2910"/>
                </a:cubicBezTo>
                <a:cubicBezTo>
                  <a:pt x="2375" y="2917"/>
                  <a:pt x="2399" y="2934"/>
                  <a:pt x="2399" y="2934"/>
                </a:cubicBezTo>
                <a:cubicBezTo>
                  <a:pt x="2420" y="2965"/>
                  <a:pt x="2441" y="2969"/>
                  <a:pt x="2477" y="2976"/>
                </a:cubicBezTo>
                <a:cubicBezTo>
                  <a:pt x="2492" y="3022"/>
                  <a:pt x="2504" y="3031"/>
                  <a:pt x="2543" y="3060"/>
                </a:cubicBezTo>
                <a:cubicBezTo>
                  <a:pt x="2554" y="3094"/>
                  <a:pt x="2552" y="3108"/>
                  <a:pt x="2579" y="3126"/>
                </a:cubicBezTo>
                <a:cubicBezTo>
                  <a:pt x="2571" y="3103"/>
                  <a:pt x="2577" y="3112"/>
                  <a:pt x="2561" y="3096"/>
                </a:cubicBezTo>
              </a:path>
            </a:pathLst>
          </a:custGeom>
          <a:noFill/>
          <a:ln w="12700" cap="flat" cmpd="sng">
            <a:solidFill>
              <a:srgbClr val="3399FF"/>
            </a:solidFill>
            <a:prstDash val="solid"/>
            <a:round/>
            <a:headEnd type="none" w="med" len="med"/>
            <a:tailEnd type="none" w="med" len="med"/>
          </a:ln>
          <a:effectLst/>
          <a:extLst>
            <a:ext uri="{909E8E84-426E-40DD-AFC4-6F175D3DCCD1}">
              <a14:hiddenFill xmlns:a14="http://schemas.microsoft.com/office/drawing/2010/main">
                <a:solidFill>
                  <a:srgbClr val="FF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86" name="Freeform 18">
            <a:extLst>
              <a:ext uri="{FF2B5EF4-FFF2-40B4-BE49-F238E27FC236}">
                <a16:creationId xmlns:a16="http://schemas.microsoft.com/office/drawing/2014/main" id="{7FE0B93B-480C-7C95-A87A-07A51CD24015}"/>
              </a:ext>
            </a:extLst>
          </p:cNvPr>
          <p:cNvSpPr>
            <a:spLocks/>
          </p:cNvSpPr>
          <p:nvPr/>
        </p:nvSpPr>
        <p:spPr bwMode="auto">
          <a:xfrm>
            <a:off x="4337051" y="2501901"/>
            <a:ext cx="631825" cy="288925"/>
          </a:xfrm>
          <a:custGeom>
            <a:avLst/>
            <a:gdLst>
              <a:gd name="T0" fmla="*/ 2147483646 w 398"/>
              <a:gd name="T1" fmla="*/ 2147483646 h 182"/>
              <a:gd name="T2" fmla="*/ 2147483646 w 398"/>
              <a:gd name="T3" fmla="*/ 2147483646 h 182"/>
              <a:gd name="T4" fmla="*/ 2147483646 w 398"/>
              <a:gd name="T5" fmla="*/ 2147483646 h 182"/>
              <a:gd name="T6" fmla="*/ 2147483646 w 398"/>
              <a:gd name="T7" fmla="*/ 2147483646 h 182"/>
              <a:gd name="T8" fmla="*/ 2147483646 w 398"/>
              <a:gd name="T9" fmla="*/ 2147483646 h 182"/>
              <a:gd name="T10" fmla="*/ 2147483646 w 398"/>
              <a:gd name="T11" fmla="*/ 2147483646 h 182"/>
              <a:gd name="T12" fmla="*/ 2147483646 w 398"/>
              <a:gd name="T13" fmla="*/ 2147483646 h 182"/>
              <a:gd name="T14" fmla="*/ 2147483646 w 398"/>
              <a:gd name="T15" fmla="*/ 2147483646 h 182"/>
              <a:gd name="T16" fmla="*/ 2147483646 w 398"/>
              <a:gd name="T17" fmla="*/ 2147483646 h 182"/>
              <a:gd name="T18" fmla="*/ 2147483646 w 398"/>
              <a:gd name="T19" fmla="*/ 2147483646 h 182"/>
              <a:gd name="T20" fmla="*/ 2147483646 w 398"/>
              <a:gd name="T21" fmla="*/ 2147483646 h 182"/>
              <a:gd name="T22" fmla="*/ 2147483646 w 398"/>
              <a:gd name="T23" fmla="*/ 2147483646 h 182"/>
              <a:gd name="T24" fmla="*/ 2147483646 w 398"/>
              <a:gd name="T25" fmla="*/ 2147483646 h 182"/>
              <a:gd name="T26" fmla="*/ 2147483646 w 398"/>
              <a:gd name="T27" fmla="*/ 2147483646 h 182"/>
              <a:gd name="T28" fmla="*/ 2147483646 w 398"/>
              <a:gd name="T29" fmla="*/ 2147483646 h 182"/>
              <a:gd name="T30" fmla="*/ 2147483646 w 398"/>
              <a:gd name="T31" fmla="*/ 2147483646 h 182"/>
              <a:gd name="T32" fmla="*/ 2147483646 w 398"/>
              <a:gd name="T33" fmla="*/ 2147483646 h 182"/>
              <a:gd name="T34" fmla="*/ 2147483646 w 398"/>
              <a:gd name="T35" fmla="*/ 2147483646 h 182"/>
              <a:gd name="T36" fmla="*/ 2147483646 w 398"/>
              <a:gd name="T37" fmla="*/ 2147483646 h 182"/>
              <a:gd name="T38" fmla="*/ 2147483646 w 398"/>
              <a:gd name="T39" fmla="*/ 2147483646 h 182"/>
              <a:gd name="T40" fmla="*/ 2147483646 w 398"/>
              <a:gd name="T41" fmla="*/ 2147483646 h 182"/>
              <a:gd name="T42" fmla="*/ 2147483646 w 398"/>
              <a:gd name="T43" fmla="*/ 2147483646 h 182"/>
              <a:gd name="T44" fmla="*/ 2147483646 w 398"/>
              <a:gd name="T45" fmla="*/ 2147483646 h 182"/>
              <a:gd name="T46" fmla="*/ 2147483646 w 398"/>
              <a:gd name="T47" fmla="*/ 2147483646 h 182"/>
              <a:gd name="T48" fmla="*/ 2147483646 w 398"/>
              <a:gd name="T49" fmla="*/ 2147483646 h 182"/>
              <a:gd name="T50" fmla="*/ 2147483646 w 398"/>
              <a:gd name="T51" fmla="*/ 2147483646 h 182"/>
              <a:gd name="T52" fmla="*/ 2147483646 w 398"/>
              <a:gd name="T53" fmla="*/ 2147483646 h 182"/>
              <a:gd name="T54" fmla="*/ 2147483646 w 398"/>
              <a:gd name="T55" fmla="*/ 2147483646 h 182"/>
              <a:gd name="T56" fmla="*/ 2147483646 w 398"/>
              <a:gd name="T57" fmla="*/ 2147483646 h 182"/>
              <a:gd name="T58" fmla="*/ 2147483646 w 398"/>
              <a:gd name="T59" fmla="*/ 2147483646 h 182"/>
              <a:gd name="T60" fmla="*/ 2147483646 w 398"/>
              <a:gd name="T61" fmla="*/ 2147483646 h 182"/>
              <a:gd name="T62" fmla="*/ 2147483646 w 398"/>
              <a:gd name="T63" fmla="*/ 2147483646 h 182"/>
              <a:gd name="T64" fmla="*/ 2147483646 w 398"/>
              <a:gd name="T65" fmla="*/ 2147483646 h 182"/>
              <a:gd name="T66" fmla="*/ 2147483646 w 398"/>
              <a:gd name="T67" fmla="*/ 2147483646 h 182"/>
              <a:gd name="T68" fmla="*/ 2147483646 w 398"/>
              <a:gd name="T69" fmla="*/ 2147483646 h 182"/>
              <a:gd name="T70" fmla="*/ 2147483646 w 398"/>
              <a:gd name="T71" fmla="*/ 2147483646 h 182"/>
              <a:gd name="T72" fmla="*/ 2147483646 w 398"/>
              <a:gd name="T73" fmla="*/ 2147483646 h 182"/>
              <a:gd name="T74" fmla="*/ 2147483646 w 398"/>
              <a:gd name="T75" fmla="*/ 2147483646 h 182"/>
              <a:gd name="T76" fmla="*/ 2147483646 w 398"/>
              <a:gd name="T77" fmla="*/ 2147483646 h 182"/>
              <a:gd name="T78" fmla="*/ 2147483646 w 398"/>
              <a:gd name="T79" fmla="*/ 2147483646 h 182"/>
              <a:gd name="T80" fmla="*/ 2147483646 w 398"/>
              <a:gd name="T81" fmla="*/ 2147483646 h 182"/>
              <a:gd name="T82" fmla="*/ 2147483646 w 398"/>
              <a:gd name="T83" fmla="*/ 2147483646 h 182"/>
              <a:gd name="T84" fmla="*/ 2147483646 w 398"/>
              <a:gd name="T85" fmla="*/ 2147483646 h 182"/>
              <a:gd name="T86" fmla="*/ 2147483646 w 398"/>
              <a:gd name="T87" fmla="*/ 2147483646 h 182"/>
              <a:gd name="T88" fmla="*/ 2147483646 w 398"/>
              <a:gd name="T89" fmla="*/ 2147483646 h 182"/>
              <a:gd name="T90" fmla="*/ 2147483646 w 398"/>
              <a:gd name="T91" fmla="*/ 2147483646 h 182"/>
              <a:gd name="T92" fmla="*/ 2147483646 w 398"/>
              <a:gd name="T93" fmla="*/ 2147483646 h 182"/>
              <a:gd name="T94" fmla="*/ 2147483646 w 398"/>
              <a:gd name="T95" fmla="*/ 2147483646 h 182"/>
              <a:gd name="T96" fmla="*/ 2147483646 w 398"/>
              <a:gd name="T97" fmla="*/ 2147483646 h 182"/>
              <a:gd name="T98" fmla="*/ 2147483646 w 398"/>
              <a:gd name="T99" fmla="*/ 2147483646 h 18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98" h="182">
                <a:moveTo>
                  <a:pt x="194" y="61"/>
                </a:moveTo>
                <a:cubicBezTo>
                  <a:pt x="202" y="61"/>
                  <a:pt x="219" y="64"/>
                  <a:pt x="243" y="58"/>
                </a:cubicBezTo>
                <a:cubicBezTo>
                  <a:pt x="256" y="56"/>
                  <a:pt x="261" y="50"/>
                  <a:pt x="270" y="46"/>
                </a:cubicBezTo>
                <a:cubicBezTo>
                  <a:pt x="279" y="42"/>
                  <a:pt x="289" y="38"/>
                  <a:pt x="298" y="35"/>
                </a:cubicBezTo>
                <a:cubicBezTo>
                  <a:pt x="307" y="32"/>
                  <a:pt x="317" y="32"/>
                  <a:pt x="324" y="31"/>
                </a:cubicBezTo>
                <a:cubicBezTo>
                  <a:pt x="331" y="30"/>
                  <a:pt x="338" y="30"/>
                  <a:pt x="343" y="28"/>
                </a:cubicBezTo>
                <a:cubicBezTo>
                  <a:pt x="348" y="26"/>
                  <a:pt x="351" y="19"/>
                  <a:pt x="355" y="17"/>
                </a:cubicBezTo>
                <a:cubicBezTo>
                  <a:pt x="359" y="15"/>
                  <a:pt x="364" y="16"/>
                  <a:pt x="370" y="13"/>
                </a:cubicBezTo>
                <a:cubicBezTo>
                  <a:pt x="376" y="10"/>
                  <a:pt x="390" y="0"/>
                  <a:pt x="394" y="1"/>
                </a:cubicBezTo>
                <a:cubicBezTo>
                  <a:pt x="398" y="2"/>
                  <a:pt x="397" y="13"/>
                  <a:pt x="396" y="17"/>
                </a:cubicBezTo>
                <a:cubicBezTo>
                  <a:pt x="395" y="21"/>
                  <a:pt x="389" y="23"/>
                  <a:pt x="385" y="25"/>
                </a:cubicBezTo>
                <a:cubicBezTo>
                  <a:pt x="381" y="27"/>
                  <a:pt x="376" y="28"/>
                  <a:pt x="372" y="31"/>
                </a:cubicBezTo>
                <a:cubicBezTo>
                  <a:pt x="368" y="34"/>
                  <a:pt x="365" y="35"/>
                  <a:pt x="361" y="40"/>
                </a:cubicBezTo>
                <a:cubicBezTo>
                  <a:pt x="357" y="45"/>
                  <a:pt x="351" y="55"/>
                  <a:pt x="348" y="62"/>
                </a:cubicBezTo>
                <a:cubicBezTo>
                  <a:pt x="340" y="76"/>
                  <a:pt x="352" y="73"/>
                  <a:pt x="342" y="83"/>
                </a:cubicBezTo>
                <a:cubicBezTo>
                  <a:pt x="343" y="86"/>
                  <a:pt x="348" y="79"/>
                  <a:pt x="352" y="80"/>
                </a:cubicBezTo>
                <a:cubicBezTo>
                  <a:pt x="356" y="81"/>
                  <a:pt x="369" y="87"/>
                  <a:pt x="369" y="89"/>
                </a:cubicBezTo>
                <a:cubicBezTo>
                  <a:pt x="369" y="91"/>
                  <a:pt x="357" y="94"/>
                  <a:pt x="351" y="94"/>
                </a:cubicBezTo>
                <a:cubicBezTo>
                  <a:pt x="345" y="94"/>
                  <a:pt x="339" y="91"/>
                  <a:pt x="334" y="92"/>
                </a:cubicBezTo>
                <a:cubicBezTo>
                  <a:pt x="329" y="93"/>
                  <a:pt x="324" y="99"/>
                  <a:pt x="319" y="103"/>
                </a:cubicBezTo>
                <a:cubicBezTo>
                  <a:pt x="314" y="107"/>
                  <a:pt x="309" y="115"/>
                  <a:pt x="304" y="119"/>
                </a:cubicBezTo>
                <a:cubicBezTo>
                  <a:pt x="299" y="123"/>
                  <a:pt x="300" y="123"/>
                  <a:pt x="291" y="128"/>
                </a:cubicBezTo>
                <a:cubicBezTo>
                  <a:pt x="273" y="145"/>
                  <a:pt x="261" y="143"/>
                  <a:pt x="252" y="148"/>
                </a:cubicBezTo>
                <a:cubicBezTo>
                  <a:pt x="243" y="153"/>
                  <a:pt x="243" y="156"/>
                  <a:pt x="236" y="160"/>
                </a:cubicBezTo>
                <a:cubicBezTo>
                  <a:pt x="229" y="164"/>
                  <a:pt x="217" y="167"/>
                  <a:pt x="212" y="170"/>
                </a:cubicBezTo>
                <a:cubicBezTo>
                  <a:pt x="207" y="172"/>
                  <a:pt x="208" y="178"/>
                  <a:pt x="204" y="178"/>
                </a:cubicBezTo>
                <a:cubicBezTo>
                  <a:pt x="200" y="180"/>
                  <a:pt x="192" y="182"/>
                  <a:pt x="190" y="179"/>
                </a:cubicBezTo>
                <a:cubicBezTo>
                  <a:pt x="188" y="176"/>
                  <a:pt x="192" y="164"/>
                  <a:pt x="189" y="160"/>
                </a:cubicBezTo>
                <a:cubicBezTo>
                  <a:pt x="186" y="156"/>
                  <a:pt x="179" y="155"/>
                  <a:pt x="174" y="154"/>
                </a:cubicBezTo>
                <a:cubicBezTo>
                  <a:pt x="169" y="153"/>
                  <a:pt x="163" y="155"/>
                  <a:pt x="159" y="154"/>
                </a:cubicBezTo>
                <a:cubicBezTo>
                  <a:pt x="155" y="153"/>
                  <a:pt x="154" y="148"/>
                  <a:pt x="148" y="146"/>
                </a:cubicBezTo>
                <a:cubicBezTo>
                  <a:pt x="142" y="144"/>
                  <a:pt x="129" y="142"/>
                  <a:pt x="121" y="140"/>
                </a:cubicBezTo>
                <a:cubicBezTo>
                  <a:pt x="113" y="138"/>
                  <a:pt x="105" y="138"/>
                  <a:pt x="97" y="136"/>
                </a:cubicBezTo>
                <a:cubicBezTo>
                  <a:pt x="74" y="128"/>
                  <a:pt x="83" y="133"/>
                  <a:pt x="75" y="130"/>
                </a:cubicBezTo>
                <a:cubicBezTo>
                  <a:pt x="67" y="127"/>
                  <a:pt x="58" y="125"/>
                  <a:pt x="51" y="119"/>
                </a:cubicBezTo>
                <a:cubicBezTo>
                  <a:pt x="44" y="113"/>
                  <a:pt x="37" y="103"/>
                  <a:pt x="31" y="95"/>
                </a:cubicBezTo>
                <a:cubicBezTo>
                  <a:pt x="25" y="86"/>
                  <a:pt x="31" y="88"/>
                  <a:pt x="15" y="73"/>
                </a:cubicBezTo>
                <a:cubicBezTo>
                  <a:pt x="11" y="68"/>
                  <a:pt x="12" y="69"/>
                  <a:pt x="10" y="64"/>
                </a:cubicBezTo>
                <a:cubicBezTo>
                  <a:pt x="8" y="59"/>
                  <a:pt x="0" y="48"/>
                  <a:pt x="3" y="44"/>
                </a:cubicBezTo>
                <a:cubicBezTo>
                  <a:pt x="6" y="35"/>
                  <a:pt x="22" y="53"/>
                  <a:pt x="29" y="42"/>
                </a:cubicBezTo>
                <a:cubicBezTo>
                  <a:pt x="37" y="43"/>
                  <a:pt x="42" y="45"/>
                  <a:pt x="48" y="47"/>
                </a:cubicBezTo>
                <a:cubicBezTo>
                  <a:pt x="54" y="49"/>
                  <a:pt x="62" y="53"/>
                  <a:pt x="67" y="53"/>
                </a:cubicBezTo>
                <a:cubicBezTo>
                  <a:pt x="72" y="53"/>
                  <a:pt x="74" y="44"/>
                  <a:pt x="81" y="44"/>
                </a:cubicBezTo>
                <a:cubicBezTo>
                  <a:pt x="88" y="44"/>
                  <a:pt x="104" y="52"/>
                  <a:pt x="109" y="52"/>
                </a:cubicBezTo>
                <a:cubicBezTo>
                  <a:pt x="114" y="52"/>
                  <a:pt x="111" y="45"/>
                  <a:pt x="112" y="41"/>
                </a:cubicBezTo>
                <a:cubicBezTo>
                  <a:pt x="113" y="37"/>
                  <a:pt x="111" y="26"/>
                  <a:pt x="117" y="26"/>
                </a:cubicBezTo>
                <a:cubicBezTo>
                  <a:pt x="123" y="26"/>
                  <a:pt x="137" y="36"/>
                  <a:pt x="150" y="41"/>
                </a:cubicBezTo>
                <a:cubicBezTo>
                  <a:pt x="163" y="46"/>
                  <a:pt x="185" y="53"/>
                  <a:pt x="196" y="56"/>
                </a:cubicBezTo>
                <a:cubicBezTo>
                  <a:pt x="221" y="58"/>
                  <a:pt x="217" y="61"/>
                  <a:pt x="217" y="62"/>
                </a:cubicBezTo>
                <a:cubicBezTo>
                  <a:pt x="217" y="63"/>
                  <a:pt x="199" y="61"/>
                  <a:pt x="194" y="61"/>
                </a:cubicBezTo>
                <a:close/>
              </a:path>
            </a:pathLst>
          </a:custGeom>
          <a:solidFill>
            <a:srgbClr val="DDDDDD"/>
          </a:solidFill>
          <a:ln w="952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87" name="Freeform 19">
            <a:extLst>
              <a:ext uri="{FF2B5EF4-FFF2-40B4-BE49-F238E27FC236}">
                <a16:creationId xmlns:a16="http://schemas.microsoft.com/office/drawing/2014/main" id="{86464CCD-0973-8AFC-1F47-03068C97FB7F}"/>
              </a:ext>
            </a:extLst>
          </p:cNvPr>
          <p:cNvSpPr>
            <a:spLocks/>
          </p:cNvSpPr>
          <p:nvPr/>
        </p:nvSpPr>
        <p:spPr bwMode="auto">
          <a:xfrm>
            <a:off x="5499101" y="3727451"/>
            <a:ext cx="66675" cy="74613"/>
          </a:xfrm>
          <a:custGeom>
            <a:avLst/>
            <a:gdLst>
              <a:gd name="T0" fmla="*/ 2147483646 w 42"/>
              <a:gd name="T1" fmla="*/ 2147483646 h 47"/>
              <a:gd name="T2" fmla="*/ 2147483646 w 42"/>
              <a:gd name="T3" fmla="*/ 2147483646 h 47"/>
              <a:gd name="T4" fmla="*/ 2147483646 w 42"/>
              <a:gd name="T5" fmla="*/ 2147483646 h 47"/>
              <a:gd name="T6" fmla="*/ 2147483646 w 42"/>
              <a:gd name="T7" fmla="*/ 2147483646 h 47"/>
              <a:gd name="T8" fmla="*/ 2147483646 w 42"/>
              <a:gd name="T9" fmla="*/ 2147483646 h 47"/>
              <a:gd name="T10" fmla="*/ 2147483646 w 42"/>
              <a:gd name="T11" fmla="*/ 2147483646 h 47"/>
              <a:gd name="T12" fmla="*/ 2147483646 w 42"/>
              <a:gd name="T13" fmla="*/ 2147483646 h 47"/>
              <a:gd name="T14" fmla="*/ 2147483646 w 42"/>
              <a:gd name="T15" fmla="*/ 2147483646 h 47"/>
              <a:gd name="T16" fmla="*/ 2147483646 w 42"/>
              <a:gd name="T17" fmla="*/ 2147483646 h 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2" h="47">
                <a:moveTo>
                  <a:pt x="16" y="4"/>
                </a:moveTo>
                <a:cubicBezTo>
                  <a:pt x="12" y="7"/>
                  <a:pt x="15" y="16"/>
                  <a:pt x="13" y="22"/>
                </a:cubicBezTo>
                <a:cubicBezTo>
                  <a:pt x="11" y="28"/>
                  <a:pt x="1" y="35"/>
                  <a:pt x="1" y="39"/>
                </a:cubicBezTo>
                <a:cubicBezTo>
                  <a:pt x="0" y="45"/>
                  <a:pt x="7" y="47"/>
                  <a:pt x="13" y="46"/>
                </a:cubicBezTo>
                <a:cubicBezTo>
                  <a:pt x="18" y="47"/>
                  <a:pt x="26" y="47"/>
                  <a:pt x="30" y="45"/>
                </a:cubicBezTo>
                <a:cubicBezTo>
                  <a:pt x="34" y="43"/>
                  <a:pt x="39" y="38"/>
                  <a:pt x="40" y="34"/>
                </a:cubicBezTo>
                <a:cubicBezTo>
                  <a:pt x="42" y="30"/>
                  <a:pt x="38" y="27"/>
                  <a:pt x="36" y="22"/>
                </a:cubicBezTo>
                <a:cubicBezTo>
                  <a:pt x="34" y="17"/>
                  <a:pt x="33" y="6"/>
                  <a:pt x="30" y="3"/>
                </a:cubicBezTo>
                <a:cubicBezTo>
                  <a:pt x="27" y="0"/>
                  <a:pt x="20" y="1"/>
                  <a:pt x="16" y="4"/>
                </a:cubicBezTo>
                <a:close/>
              </a:path>
            </a:pathLst>
          </a:custGeom>
          <a:solidFill>
            <a:srgbClr val="3399FF"/>
          </a:solidFill>
          <a:ln w="9525">
            <a:solidFill>
              <a:srgbClr val="33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88" name="Text Box 20">
            <a:extLst>
              <a:ext uri="{FF2B5EF4-FFF2-40B4-BE49-F238E27FC236}">
                <a16:creationId xmlns:a16="http://schemas.microsoft.com/office/drawing/2014/main" id="{FD29AF66-C791-A023-ACB5-CA6A4F16FF5C}"/>
              </a:ext>
            </a:extLst>
          </p:cNvPr>
          <p:cNvSpPr txBox="1">
            <a:spLocks noChangeArrowheads="1"/>
          </p:cNvSpPr>
          <p:nvPr/>
        </p:nvSpPr>
        <p:spPr bwMode="auto">
          <a:xfrm>
            <a:off x="1905000" y="762000"/>
            <a:ext cx="849303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n-US" b="1" dirty="0">
                <a:latin typeface="Arial" panose="020B0604020202020204" pitchFamily="34" charset="0"/>
              </a:rPr>
              <a:t>Location of Places—Joseph to Moses</a:t>
            </a:r>
          </a:p>
        </p:txBody>
      </p:sp>
      <p:sp>
        <p:nvSpPr>
          <p:cNvPr id="3" name="Text Box 20">
            <a:extLst>
              <a:ext uri="{FF2B5EF4-FFF2-40B4-BE49-F238E27FC236}">
                <a16:creationId xmlns:a16="http://schemas.microsoft.com/office/drawing/2014/main" id="{3D7EF29E-850A-0458-98F9-BC46BC3425EE}"/>
              </a:ext>
            </a:extLst>
          </p:cNvPr>
          <p:cNvSpPr txBox="1">
            <a:spLocks noChangeArrowheads="1"/>
          </p:cNvSpPr>
          <p:nvPr/>
        </p:nvSpPr>
        <p:spPr bwMode="auto">
          <a:xfrm>
            <a:off x="2209800" y="5168546"/>
            <a:ext cx="210035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n-US" sz="2800" b="1" dirty="0">
                <a:latin typeface="Arial" panose="020B0604020202020204" pitchFamily="34" charset="0"/>
              </a:rPr>
              <a:t>Egypt</a:t>
            </a:r>
          </a:p>
        </p:txBody>
      </p:sp>
      <p:sp>
        <p:nvSpPr>
          <p:cNvPr id="4" name="Text Box 20">
            <a:extLst>
              <a:ext uri="{FF2B5EF4-FFF2-40B4-BE49-F238E27FC236}">
                <a16:creationId xmlns:a16="http://schemas.microsoft.com/office/drawing/2014/main" id="{C41E6630-D1A3-E26D-DBAC-BF69867F8784}"/>
              </a:ext>
            </a:extLst>
          </p:cNvPr>
          <p:cNvSpPr txBox="1">
            <a:spLocks noChangeArrowheads="1"/>
          </p:cNvSpPr>
          <p:nvPr/>
        </p:nvSpPr>
        <p:spPr bwMode="auto">
          <a:xfrm rot="17012904">
            <a:off x="3491026" y="4290718"/>
            <a:ext cx="350352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n-US" sz="2800" b="1" dirty="0">
                <a:latin typeface="Arial" panose="020B0604020202020204" pitchFamily="34" charset="0"/>
              </a:rPr>
              <a:t>Canaan</a:t>
            </a:r>
          </a:p>
        </p:txBody>
      </p:sp>
      <p:sp>
        <p:nvSpPr>
          <p:cNvPr id="5" name="Text Box 20">
            <a:extLst>
              <a:ext uri="{FF2B5EF4-FFF2-40B4-BE49-F238E27FC236}">
                <a16:creationId xmlns:a16="http://schemas.microsoft.com/office/drawing/2014/main" id="{A7BC1EB4-B111-120B-4E4B-9AE5CF772B71}"/>
              </a:ext>
            </a:extLst>
          </p:cNvPr>
          <p:cNvSpPr txBox="1">
            <a:spLocks noChangeArrowheads="1"/>
          </p:cNvSpPr>
          <p:nvPr/>
        </p:nvSpPr>
        <p:spPr bwMode="auto">
          <a:xfrm>
            <a:off x="4120742" y="6359740"/>
            <a:ext cx="210035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None/>
            </a:pPr>
            <a:r>
              <a:rPr lang="en-US" altLang="en-US" sz="2800" b="1" dirty="0">
                <a:latin typeface="Arial" panose="020B0604020202020204" pitchFamily="34" charset="0"/>
              </a:rPr>
              <a:t>Red Sea</a:t>
            </a:r>
          </a:p>
        </p:txBody>
      </p:sp>
      <p:pic>
        <p:nvPicPr>
          <p:cNvPr id="2" name="Picture 25" descr="312X_Joseph's Journeys.jpg">
            <a:extLst>
              <a:ext uri="{FF2B5EF4-FFF2-40B4-BE49-F238E27FC236}">
                <a16:creationId xmlns:a16="http://schemas.microsoft.com/office/drawing/2014/main" id="{A852289B-8F6F-F138-02FF-8F8A34EA288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51048"/>
            <a:ext cx="9144000" cy="6730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07820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667</TotalTime>
  <Words>608</Words>
  <Application>Microsoft Office PowerPoint</Application>
  <PresentationFormat>Widescreen</PresentationFormat>
  <Paragraphs>203</Paragraphs>
  <Slides>18</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Aptos</vt:lpstr>
      <vt:lpstr>Aptos Display</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Dan Jenkins</dc:creator>
  <cp:lastModifiedBy>Cindy Nelson</cp:lastModifiedBy>
  <cp:revision>11</cp:revision>
  <cp:lastPrinted>2024-09-11T21:17:10Z</cp:lastPrinted>
  <dcterms:created xsi:type="dcterms:W3CDTF">2024-08-28T15:31:31Z</dcterms:created>
  <dcterms:modified xsi:type="dcterms:W3CDTF">2024-09-16T14:11:18Z</dcterms:modified>
</cp:coreProperties>
</file>